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kpsivakuma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kpsivakumar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31C40A3-A4A7-47AF-9EC4-58283F56D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Uber Dashboard- Impact of weather </a:t>
            </a:r>
            <a:r>
              <a:rPr lang="en-CA" dirty="0"/>
              <a:t>&amp;</a:t>
            </a:r>
            <a:r>
              <a:rPr dirty="0"/>
              <a:t> seasonality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118FFE9-8390-43BF-8860-D63B78AE5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Sivakumar KP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892C8-E968-4070-95AA-EB346FCB4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46" y="4544172"/>
            <a:ext cx="5902036" cy="213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nkedin image">
            <a:hlinkClick r:id="rId3"/>
            <a:extLst>
              <a:ext uri="{FF2B5EF4-FFF2-40B4-BE49-F238E27FC236}">
                <a16:creationId xmlns:a16="http://schemas.microsoft.com/office/drawing/2014/main" id="{285617C6-8AE6-433E-9025-3A51EDB45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738" y="3561918"/>
            <a:ext cx="498763" cy="4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image">
            <a:hlinkClick r:id="rId5"/>
            <a:extLst>
              <a:ext uri="{FF2B5EF4-FFF2-40B4-BE49-F238E27FC236}">
                <a16:creationId xmlns:a16="http://schemas.microsoft.com/office/drawing/2014/main" id="{65BFFCCD-5540-4509-80FC-9AEDC04B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22" y="3512432"/>
            <a:ext cx="648996" cy="6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D51E88C5-371B-4FF7-B9C7-DB533866C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7" y="0"/>
            <a:ext cx="11856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59DD13AC-D404-4F6C-A210-04DD3FEE5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7" y="0"/>
            <a:ext cx="11856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Uber Dashboard- Impact of weather &amp; seasonality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Dashboard- Impact of weather &amp; seasonality</dc:title>
  <dc:creator/>
  <cp:lastModifiedBy>Sivakumar KP</cp:lastModifiedBy>
  <cp:revision>1</cp:revision>
  <dcterms:created xsi:type="dcterms:W3CDTF">2019-09-27T03:57:21Z</dcterms:created>
  <dcterms:modified xsi:type="dcterms:W3CDTF">2019-09-27T04:03:34Z</dcterms:modified>
</cp:coreProperties>
</file>