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1A42-2454-4B1E-91AA-AE654C7FC9A7}" type="datetimeFigureOut">
              <a:rPr lang="hu-HU" smtClean="0"/>
              <a:t>2017. 05. 15.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A9DC-40AD-4924-A4B1-ADD94C5CC5C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541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1A42-2454-4B1E-91AA-AE654C7FC9A7}" type="datetimeFigureOut">
              <a:rPr lang="hu-HU" smtClean="0"/>
              <a:t>2017. 05. 15.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A9DC-40AD-4924-A4B1-ADD94C5CC5C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935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1A42-2454-4B1E-91AA-AE654C7FC9A7}" type="datetimeFigureOut">
              <a:rPr lang="hu-HU" smtClean="0"/>
              <a:t>2017. 05. 15.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A9DC-40AD-4924-A4B1-ADD94C5CC5C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71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1A42-2454-4B1E-91AA-AE654C7FC9A7}" type="datetimeFigureOut">
              <a:rPr lang="hu-HU" smtClean="0"/>
              <a:t>2017. 05. 15.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A9DC-40AD-4924-A4B1-ADD94C5CC5C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873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1A42-2454-4B1E-91AA-AE654C7FC9A7}" type="datetimeFigureOut">
              <a:rPr lang="hu-HU" smtClean="0"/>
              <a:t>2017. 05. 15.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A9DC-40AD-4924-A4B1-ADD94C5CC5C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727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1A42-2454-4B1E-91AA-AE654C7FC9A7}" type="datetimeFigureOut">
              <a:rPr lang="hu-HU" smtClean="0"/>
              <a:t>2017. 05. 15.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A9DC-40AD-4924-A4B1-ADD94C5CC5C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880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1A42-2454-4B1E-91AA-AE654C7FC9A7}" type="datetimeFigureOut">
              <a:rPr lang="hu-HU" smtClean="0"/>
              <a:t>2017. 05. 15.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A9DC-40AD-4924-A4B1-ADD94C5CC5C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822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1A42-2454-4B1E-91AA-AE654C7FC9A7}" type="datetimeFigureOut">
              <a:rPr lang="hu-HU" smtClean="0"/>
              <a:t>2017. 05. 15.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A9DC-40AD-4924-A4B1-ADD94C5CC5C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54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1A42-2454-4B1E-91AA-AE654C7FC9A7}" type="datetimeFigureOut">
              <a:rPr lang="hu-HU" smtClean="0"/>
              <a:t>2017. 05. 15.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A9DC-40AD-4924-A4B1-ADD94C5CC5C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59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1A42-2454-4B1E-91AA-AE654C7FC9A7}" type="datetimeFigureOut">
              <a:rPr lang="hu-HU" smtClean="0"/>
              <a:t>2017. 05. 15.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A9DC-40AD-4924-A4B1-ADD94C5CC5C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829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1A42-2454-4B1E-91AA-AE654C7FC9A7}" type="datetimeFigureOut">
              <a:rPr lang="hu-HU" smtClean="0"/>
              <a:t>2017. 05. 15.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A9DC-40AD-4924-A4B1-ADD94C5CC5C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441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91A42-2454-4B1E-91AA-AE654C7FC9A7}" type="datetimeFigureOut">
              <a:rPr lang="hu-HU" smtClean="0"/>
              <a:t>2017. 05. 15.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3A9DC-40AD-4924-A4B1-ADD94C5CC5C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98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l.acm.org/citation.cfm?id=2536206.253622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Útvonalak egyszerűsítése iránytartással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Direction-Preserving</a:t>
            </a:r>
            <a:r>
              <a:rPr lang="hu-HU" dirty="0" smtClean="0"/>
              <a:t> </a:t>
            </a:r>
            <a:r>
              <a:rPr lang="hu-HU" dirty="0" err="1" smtClean="0"/>
              <a:t>Trajectory</a:t>
            </a:r>
            <a:r>
              <a:rPr lang="hu-HU" dirty="0" smtClean="0"/>
              <a:t> </a:t>
            </a:r>
            <a:r>
              <a:rPr lang="hu-HU" dirty="0" err="1" smtClean="0"/>
              <a:t>Simplification</a:t>
            </a:r>
            <a:r>
              <a:rPr lang="hu-HU" dirty="0" smtClean="0"/>
              <a:t> (DPTS)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9301942" y="6151419"/>
            <a:ext cx="246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dirty="0" smtClean="0"/>
              <a:t>Készítette: Kis-Pál Tamás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069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SP algoritmus komplexitás-fejlesztése</a:t>
            </a:r>
            <a:br>
              <a:rPr lang="hu-HU" dirty="0" smtClean="0"/>
            </a:br>
            <a:r>
              <a:rPr lang="hu-HU" dirty="0"/>
              <a:t>	</a:t>
            </a:r>
            <a:r>
              <a:rPr lang="hu-HU" dirty="0" smtClean="0"/>
              <a:t>(SP-</a:t>
            </a:r>
            <a:r>
              <a:rPr lang="hu-HU" dirty="0" err="1" smtClean="0"/>
              <a:t>Theo</a:t>
            </a:r>
            <a:r>
              <a:rPr lang="hu-HU" dirty="0" smtClean="0"/>
              <a:t>)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hu-HU" dirty="0" smtClean="0"/>
                  <a:t>Az 1. lépésben a gráf felépítése során akkor teszünk két csúcs közé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hu-HU" dirty="0" smtClean="0"/>
                  <a:t>) egy irányított élt, ha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hu-H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hu-H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hu-HU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hu-HU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hu-HU" dirty="0" smtClean="0"/>
                  <a:t>. Ennek eldöntése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hu-HU" dirty="0" smtClean="0"/>
                  <a:t> művelet.</a:t>
                </a:r>
              </a:p>
              <a:p>
                <a:r>
                  <a:rPr lang="hu-HU" dirty="0" smtClean="0"/>
                  <a:t>Bevezetik a </a:t>
                </a:r>
                <a:r>
                  <a:rPr lang="hu-HU" i="1" dirty="0" err="1" smtClean="0"/>
                  <a:t>feasible</a:t>
                </a:r>
                <a:r>
                  <a:rPr lang="hu-HU" i="1" dirty="0" smtClean="0"/>
                  <a:t> </a:t>
                </a:r>
                <a:r>
                  <a:rPr lang="hu-HU" i="1" dirty="0" err="1" smtClean="0"/>
                  <a:t>direction</a:t>
                </a:r>
                <a:r>
                  <a:rPr lang="hu-HU" i="1" dirty="0" smtClean="0"/>
                  <a:t> </a:t>
                </a:r>
                <a:r>
                  <a:rPr lang="hu-HU" i="1" dirty="0" err="1" smtClean="0"/>
                  <a:t>range</a:t>
                </a:r>
                <a:r>
                  <a:rPr lang="hu-HU" dirty="0" smtClean="0"/>
                  <a:t> (</a:t>
                </a:r>
                <a:r>
                  <a:rPr lang="hu-HU" i="1" dirty="0" err="1" smtClean="0"/>
                  <a:t>fdr</a:t>
                </a:r>
                <a:r>
                  <a:rPr lang="hu-HU" dirty="0" smtClean="0"/>
                  <a:t>) fogalmát, ami minden csúcspárra értelmezett (ez </a:t>
                </a:r>
                <a:r>
                  <a:rPr lang="hu-HU" dirty="0" err="1" smtClean="0"/>
                  <a:t>diszjunkt</a:t>
                </a:r>
                <a:r>
                  <a:rPr lang="hu-HU" dirty="0" smtClean="0"/>
                  <a:t> iránytartományok halmaza). Megfeleltetik a fenti feltételvizsgálatnak.</a:t>
                </a:r>
              </a:p>
              <a:p>
                <a:r>
                  <a:rPr lang="hu-HU" dirty="0" smtClean="0"/>
                  <a:t>Előny: dinamikus programozással egy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hu-HU" dirty="0" smtClean="0"/>
                  <a:t> csúcspárra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hu-HU" dirty="0" smtClean="0"/>
                  <a:t> művelettel meghatározható, hogy lesz-e köztük él a gráfban.</a:t>
                </a:r>
              </a:p>
              <a:p>
                <a:r>
                  <a:rPr lang="hu-HU" dirty="0" smtClean="0"/>
                  <a:t>Műveletigény: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hu-HU" dirty="0" smtClean="0"/>
              </a:p>
              <a:p>
                <a:r>
                  <a:rPr lang="hu-HU" dirty="0" smtClean="0"/>
                  <a:t>Tárhely-bonyolultság: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hu-HU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610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Példa: SP algoritmus gráfja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6547"/>
            <a:ext cx="10515600" cy="3409494"/>
          </a:xfrm>
        </p:spPr>
      </p:pic>
    </p:spTree>
    <p:extLst>
      <p:ext uri="{BB962C8B-B14F-4D97-AF65-F5344CB8AC3E}">
        <p14:creationId xmlns:p14="http://schemas.microsoft.com/office/powerpoint/2010/main" val="2069743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két „javítás” kombinálása</a:t>
            </a:r>
            <a:br>
              <a:rPr lang="hu-HU" dirty="0" smtClean="0"/>
            </a:br>
            <a:r>
              <a:rPr lang="hu-HU" dirty="0"/>
              <a:t>	</a:t>
            </a:r>
            <a:r>
              <a:rPr lang="hu-HU" dirty="0" smtClean="0"/>
              <a:t>(SP-Both)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Műveletigény: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𝐶𝑛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hu-HU" dirty="0" smtClean="0"/>
              </a:p>
              <a:p>
                <a:r>
                  <a:rPr lang="hu-HU" dirty="0" smtClean="0"/>
                  <a:t>Tárhely-bonyolultság: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hu-HU" dirty="0" smtClean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158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Közelítő algoritmus</a:t>
            </a:r>
            <a:br>
              <a:rPr lang="hu-HU" dirty="0" smtClean="0"/>
            </a:br>
            <a:r>
              <a:rPr lang="hu-HU" dirty="0"/>
              <a:t>	</a:t>
            </a:r>
            <a:r>
              <a:rPr lang="hu-HU" dirty="0" smtClean="0"/>
              <a:t>(</a:t>
            </a:r>
            <a:r>
              <a:rPr lang="hu-HU" dirty="0" err="1" smtClean="0"/>
              <a:t>Intersect</a:t>
            </a:r>
            <a:r>
              <a:rPr lang="hu-HU" dirty="0" smtClean="0"/>
              <a:t>)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A korábban definiált </a:t>
                </a:r>
                <a:r>
                  <a:rPr lang="hu-HU" i="1" dirty="0" err="1" smtClean="0"/>
                  <a:t>feasible</a:t>
                </a:r>
                <a:r>
                  <a:rPr lang="hu-HU" i="1" dirty="0" smtClean="0"/>
                  <a:t> </a:t>
                </a:r>
                <a:r>
                  <a:rPr lang="hu-HU" i="1" dirty="0" err="1" smtClean="0"/>
                  <a:t>direction</a:t>
                </a:r>
                <a:r>
                  <a:rPr lang="hu-HU" i="1" dirty="0" smtClean="0"/>
                  <a:t> </a:t>
                </a:r>
                <a:r>
                  <a:rPr lang="hu-HU" i="1" dirty="0" err="1" smtClean="0"/>
                  <a:t>range</a:t>
                </a:r>
                <a:r>
                  <a:rPr lang="hu-HU" dirty="0" smtClean="0"/>
                  <a:t> (</a:t>
                </a:r>
                <a:r>
                  <a:rPr lang="hu-HU" i="1" dirty="0" err="1" smtClean="0"/>
                  <a:t>fdr</a:t>
                </a:r>
                <a:r>
                  <a:rPr lang="hu-HU" dirty="0" smtClean="0"/>
                  <a:t>) fogalmát használja fel.</a:t>
                </a:r>
              </a:p>
              <a:p>
                <a:r>
                  <a:rPr lang="hu-HU" dirty="0" smtClean="0"/>
                  <a:t>Ötlet: addig lépked előre a pontokon, amíg nem lesz üres az </a:t>
                </a:r>
                <a:r>
                  <a:rPr lang="hu-HU" i="1" dirty="0" err="1" smtClean="0"/>
                  <a:t>fdr</a:t>
                </a:r>
                <a:r>
                  <a:rPr lang="hu-HU" dirty="0" smtClean="0"/>
                  <a:t> halmaz. Ekkor az eggyel korábbi csúcsot beleteszi </a:t>
                </a:r>
                <a:r>
                  <a:rPr lang="hu-HU" i="1" dirty="0" smtClean="0"/>
                  <a:t>T’</a:t>
                </a:r>
                <a:r>
                  <a:rPr lang="hu-HU" dirty="0" smtClean="0"/>
                  <a:t>-be, majd folytatja ugyanezt, amíg végig nem ér az „eredeti” </a:t>
                </a:r>
                <a:r>
                  <a:rPr lang="hu-HU" dirty="0" err="1" smtClean="0"/>
                  <a:t>trajektórián</a:t>
                </a:r>
                <a:r>
                  <a:rPr lang="hu-HU" dirty="0" smtClean="0"/>
                  <a:t>.</a:t>
                </a:r>
              </a:p>
              <a:p>
                <a:r>
                  <a:rPr lang="hu-HU" dirty="0" smtClean="0"/>
                  <a:t>Bizonyítás: ha az </a:t>
                </a:r>
                <a:r>
                  <a:rPr lang="hu-HU" i="1" dirty="0" err="1" smtClean="0"/>
                  <a:t>fdr</a:t>
                </a:r>
                <a:r>
                  <a:rPr lang="hu-HU" dirty="0" smtClean="0"/>
                  <a:t> halmazok számításakor a hibakorlát felét használja fel, akkor az egyszerűsítés megfelel majd az eredeti hibakorlátnak.</a:t>
                </a:r>
              </a:p>
              <a:p>
                <a:r>
                  <a:rPr lang="hu-HU" dirty="0" smtClean="0"/>
                  <a:t>Műveletigény és tárhely-bonyolultság: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hu-HU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44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387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Források, egyéb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Forrás (tudományos cikk): </a:t>
            </a:r>
            <a:r>
              <a:rPr lang="hu-HU" dirty="0" smtClean="0">
                <a:hlinkClick r:id="rId2"/>
              </a:rPr>
              <a:t>http://dl.acm.org/citation.cfm?id=2536206.2536221</a:t>
            </a:r>
            <a:endParaRPr lang="hu-HU" dirty="0" smtClean="0"/>
          </a:p>
          <a:p>
            <a:r>
              <a:rPr lang="hu-HU" dirty="0" smtClean="0"/>
              <a:t>Megvalósítás (alkalmazás): https://github.com/kptomi/DPTS-TTAG</a:t>
            </a:r>
          </a:p>
        </p:txBody>
      </p:sp>
    </p:spTree>
    <p:extLst>
      <p:ext uri="{BB962C8B-B14F-4D97-AF65-F5344CB8AC3E}">
        <p14:creationId xmlns:p14="http://schemas.microsoft.com/office/powerpoint/2010/main" val="256869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probléma és létjogosultsága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Sokféle alkalmazás gyűjt adatokat mozgó „objektumokról”.</a:t>
            </a:r>
          </a:p>
          <a:p>
            <a:r>
              <a:rPr lang="hu-HU" dirty="0" smtClean="0"/>
              <a:t>A nyers adat általában (túl) hatalmas…</a:t>
            </a:r>
          </a:p>
          <a:p>
            <a:pPr lvl="1"/>
            <a:r>
              <a:rPr lang="hu-HU" dirty="0" smtClean="0"/>
              <a:t>Pl. Egy városban (Peking) 10 ezer taxi van. Minden egyes taxi pozícióját eltároljuk minden 5 másodpercenként. Ez 1 nap alatt kb. 4 GB adatmennyiséget eredményez.</a:t>
            </a:r>
          </a:p>
          <a:p>
            <a:pPr lvl="1"/>
            <a:r>
              <a:rPr lang="hu-HU" dirty="0" smtClean="0"/>
              <a:t>Ennyi adatot költséges tárolni, módosítani, valamint elemezni is.</a:t>
            </a:r>
          </a:p>
          <a:p>
            <a:r>
              <a:rPr lang="hu-HU" dirty="0" smtClean="0"/>
              <a:t>… ezért egyszerűsíteni kell rajta.</a:t>
            </a:r>
          </a:p>
          <a:p>
            <a:pPr lvl="1"/>
            <a:r>
              <a:rPr lang="hu-HU" dirty="0" smtClean="0"/>
              <a:t>A jelenlegi lekérdezés-folyamatok, valamint adatbányász algoritmusok többsége memória-függő, emiatt is fontos.</a:t>
            </a:r>
          </a:p>
        </p:txBody>
      </p:sp>
    </p:spTree>
    <p:extLst>
      <p:ext uri="{BB962C8B-B14F-4D97-AF65-F5344CB8AC3E}">
        <p14:creationId xmlns:p14="http://schemas.microsoft.com/office/powerpoint/2010/main" val="309341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egyszerűsítés alapvető módszerei:</a:t>
            </a:r>
            <a:br>
              <a:rPr lang="hu-HU" dirty="0" smtClean="0"/>
            </a:br>
            <a:r>
              <a:rPr lang="hu-HU" dirty="0" smtClean="0"/>
              <a:t>PPTS és DPTS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Egyszerűsítés = pontok elhagyása az útvonalból úgy, hogy minél jobban „hasonlítson” az eredetire.</a:t>
            </a:r>
          </a:p>
          <a:p>
            <a:r>
              <a:rPr lang="hu-HU" dirty="0" smtClean="0"/>
              <a:t>A pozíciótartó (</a:t>
            </a:r>
            <a:r>
              <a:rPr lang="hu-HU" dirty="0" err="1" smtClean="0"/>
              <a:t>point-preserving</a:t>
            </a:r>
            <a:r>
              <a:rPr lang="hu-HU" dirty="0" smtClean="0"/>
              <a:t>) és az iránytartó egyszerűsítések összevetése:</a:t>
            </a:r>
          </a:p>
          <a:p>
            <a:pPr lvl="1"/>
            <a:r>
              <a:rPr lang="hu-HU" dirty="0" err="1" smtClean="0"/>
              <a:t>Klaszterezés</a:t>
            </a:r>
            <a:r>
              <a:rPr lang="hu-HU" dirty="0" smtClean="0"/>
              <a:t> (azok a </a:t>
            </a:r>
            <a:r>
              <a:rPr lang="hu-HU" dirty="0" err="1" smtClean="0"/>
              <a:t>trajektóriák</a:t>
            </a:r>
            <a:r>
              <a:rPr lang="hu-HU" dirty="0" smtClean="0"/>
              <a:t>, amelyek a mért adatok alapján hasonlók, legyenek lehetőség szerint az egyszerűsítés után is hasonlók)</a:t>
            </a:r>
          </a:p>
          <a:p>
            <a:pPr lvl="1"/>
            <a:r>
              <a:rPr lang="hu-HU" dirty="0" smtClean="0"/>
              <a:t>PPTS milyen mértékben tart irányt (tetszőlegesen lehet rossz)</a:t>
            </a:r>
          </a:p>
          <a:p>
            <a:pPr lvl="1"/>
            <a:r>
              <a:rPr lang="hu-HU" dirty="0" smtClean="0"/>
              <a:t>DPTS milyen mértékben tartja a pozíciókat (bizonyos korlátokon belül marad)</a:t>
            </a:r>
          </a:p>
          <a:p>
            <a:r>
              <a:rPr lang="hu-HU" dirty="0" smtClean="0"/>
              <a:t>A gyakorlatban több esetben az iránytartás egy hasznosabb tulajdonságnak mutatkozik.</a:t>
            </a:r>
          </a:p>
        </p:txBody>
      </p:sp>
    </p:spTree>
    <p:extLst>
      <p:ext uri="{BB962C8B-B14F-4D97-AF65-F5344CB8AC3E}">
        <p14:creationId xmlns:p14="http://schemas.microsoft.com/office/powerpoint/2010/main" val="148960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Példák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40000" y="1681163"/>
            <a:ext cx="5157787" cy="823912"/>
          </a:xfrm>
        </p:spPr>
        <p:txBody>
          <a:bodyPr>
            <a:normAutofit/>
          </a:bodyPr>
          <a:lstStyle/>
          <a:p>
            <a:r>
              <a:rPr lang="hu-HU" dirty="0" err="1" smtClean="0"/>
              <a:t>Klaszterezés</a:t>
            </a:r>
            <a:r>
              <a:rPr lang="hu-HU" dirty="0" smtClean="0"/>
              <a:t>:</a:t>
            </a:r>
            <a:br>
              <a:rPr lang="hu-HU" dirty="0" smtClean="0"/>
            </a:br>
            <a:r>
              <a:rPr lang="hu-HU" dirty="0" smtClean="0"/>
              <a:t>T: eredeti, T’: PPTS, T’’: DPTS</a:t>
            </a:r>
            <a:endParaRPr lang="hu-HU" dirty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2827587"/>
            <a:ext cx="5157787" cy="3039563"/>
          </a:xfrm>
        </p:spPr>
      </p:pic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80000" y="1681163"/>
            <a:ext cx="5183188" cy="823912"/>
          </a:xfrm>
        </p:spPr>
        <p:txBody>
          <a:bodyPr/>
          <a:lstStyle/>
          <a:p>
            <a:r>
              <a:rPr lang="hu-HU" dirty="0" err="1" smtClean="0"/>
              <a:t>Trajektória</a:t>
            </a:r>
            <a:r>
              <a:rPr lang="hu-HU" dirty="0" smtClean="0"/>
              <a:t> egyszerűsítése (DPTS)</a:t>
            </a:r>
            <a:endParaRPr lang="hu-HU" dirty="0"/>
          </a:p>
        </p:txBody>
      </p:sp>
      <p:pic>
        <p:nvPicPr>
          <p:cNvPr id="8" name="Tartalom helye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0" y="3201355"/>
            <a:ext cx="5183188" cy="2292027"/>
          </a:xfrm>
        </p:spPr>
      </p:pic>
    </p:spTree>
    <p:extLst>
      <p:ext uri="{BB962C8B-B14F-4D97-AF65-F5344CB8AC3E}">
        <p14:creationId xmlns:p14="http://schemas.microsoft.com/office/powerpoint/2010/main" val="68515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DPTS-probléma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Adott egy </a:t>
                </a:r>
                <a:r>
                  <a:rPr lang="hu-HU" dirty="0" err="1" smtClean="0"/>
                  <a:t>trajektória</a:t>
                </a:r>
                <a:r>
                  <a:rPr lang="hu-HU" dirty="0" smtClean="0"/>
                  <a:t> (</a:t>
                </a:r>
                <a:r>
                  <a:rPr lang="hu-HU" i="1" dirty="0" smtClean="0"/>
                  <a:t>T</a:t>
                </a:r>
                <a:r>
                  <a:rPr lang="hu-HU" dirty="0" smtClean="0"/>
                  <a:t>) és egy hibakorlát (</a:t>
                </a:r>
                <a:r>
                  <a:rPr lang="hu-HU" dirty="0" err="1" smtClean="0"/>
                  <a:t>error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tolerance</a:t>
                </a:r>
                <a:r>
                  <a:rPr lang="hu-HU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hu-HU" dirty="0" smtClean="0"/>
                  <a:t>). Egy </a:t>
                </a:r>
                <a:r>
                  <a:rPr lang="hu-HU" i="1" dirty="0" smtClean="0"/>
                  <a:t>T’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trajektória</a:t>
                </a:r>
                <a:r>
                  <a:rPr lang="hu-HU" dirty="0" smtClean="0"/>
                  <a:t> az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hu-HU" dirty="0" smtClean="0"/>
                  <a:t>-egyszerűsítése </a:t>
                </a:r>
                <a:r>
                  <a:rPr lang="hu-HU" i="1" dirty="0" smtClean="0"/>
                  <a:t>T</a:t>
                </a:r>
                <a:r>
                  <a:rPr lang="hu-HU" dirty="0" smtClean="0"/>
                  <a:t>-</a:t>
                </a:r>
                <a:r>
                  <a:rPr lang="hu-HU" dirty="0" err="1" smtClean="0"/>
                  <a:t>nek</a:t>
                </a:r>
                <a:r>
                  <a:rPr lang="hu-HU" dirty="0" smtClean="0"/>
                  <a:t>, ha </a:t>
                </a:r>
                <a:r>
                  <a:rPr lang="hu-HU" i="1" dirty="0" smtClean="0"/>
                  <a:t>T</a:t>
                </a:r>
                <a:r>
                  <a:rPr lang="hu-HU" dirty="0" smtClean="0"/>
                  <a:t>-</a:t>
                </a:r>
                <a:r>
                  <a:rPr lang="hu-HU" dirty="0" err="1" smtClean="0"/>
                  <a:t>nek</a:t>
                </a:r>
                <a:r>
                  <a:rPr lang="hu-HU" dirty="0" smtClean="0"/>
                  <a:t> egyszerűsítése és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hu-H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hu-HU" dirty="0" smtClean="0"/>
                  <a:t>.</a:t>
                </a:r>
              </a:p>
              <a:p>
                <a:r>
                  <a:rPr lang="hu-HU" dirty="0" smtClean="0"/>
                  <a:t>A cél az ilyen </a:t>
                </a:r>
                <a:r>
                  <a:rPr lang="hu-HU" i="1" dirty="0" smtClean="0"/>
                  <a:t>T’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trajektóriák</a:t>
                </a:r>
                <a:r>
                  <a:rPr lang="hu-HU" dirty="0" smtClean="0"/>
                  <a:t> közül megtalálni egyet, amelynek a mérete (vagyis a benne lévő pontok száma) minimális.</a:t>
                </a:r>
                <a:endParaRPr lang="hu-HU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73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Eddig ismert útvonal egyszerűsítések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létező algoritmus adoptálható a DPTS problémára, ha az egyszerűsítés fő elve alapján a </a:t>
            </a:r>
            <a:r>
              <a:rPr lang="hu-HU" i="1" dirty="0" smtClean="0"/>
              <a:t>Split</a:t>
            </a:r>
            <a:r>
              <a:rPr lang="hu-HU" dirty="0" smtClean="0"/>
              <a:t>, </a:t>
            </a:r>
            <a:r>
              <a:rPr lang="hu-HU" i="1" dirty="0" err="1" smtClean="0"/>
              <a:t>Merge</a:t>
            </a:r>
            <a:r>
              <a:rPr lang="hu-HU" dirty="0" smtClean="0"/>
              <a:t>, </a:t>
            </a:r>
            <a:r>
              <a:rPr lang="hu-HU" i="1" dirty="0" err="1" smtClean="0"/>
              <a:t>Greedy</a:t>
            </a:r>
            <a:r>
              <a:rPr lang="hu-HU" dirty="0" smtClean="0"/>
              <a:t> alosztályokba sorolhatók.</a:t>
            </a:r>
          </a:p>
          <a:p>
            <a:r>
              <a:rPr lang="hu-HU" dirty="0" smtClean="0"/>
              <a:t>Hátrányuk: nem adják meg optimális megoldást.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688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DPTS-probléma optimális megoldása 1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Naív megoldás – műveletigény: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e>
                    </m:d>
                  </m:oMath>
                </a14:m>
                <a:r>
                  <a:rPr lang="hu-HU" dirty="0" smtClean="0"/>
                  <a:t>, dinamikus programozással elérhető az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hu-HU" dirty="0" smtClean="0"/>
                  <a:t>.</a:t>
                </a:r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 r="-87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263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DPTS-probléma optimális megoldása 2</a:t>
            </a:r>
            <a:br>
              <a:rPr lang="hu-HU" dirty="0" smtClean="0"/>
            </a:br>
            <a:r>
              <a:rPr lang="hu-HU" dirty="0" smtClean="0"/>
              <a:t>	(SP algoritmus)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hu-HU" dirty="0" smtClean="0"/>
                  <a:t>SP algoritmus (</a:t>
                </a:r>
                <a:r>
                  <a:rPr lang="hu-HU" dirty="0" err="1" smtClean="0"/>
                  <a:t>Shortest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Path</a:t>
                </a:r>
                <a:r>
                  <a:rPr lang="hu-HU" dirty="0" smtClean="0"/>
                  <a:t>) – gyorsabb és jobban skálázható</a:t>
                </a:r>
              </a:p>
              <a:p>
                <a:pPr lvl="1"/>
                <a:r>
                  <a:rPr lang="hu-HU" dirty="0" smtClean="0"/>
                  <a:t>(</a:t>
                </a:r>
                <a:r>
                  <a:rPr lang="hu-HU" dirty="0" err="1" smtClean="0"/>
                  <a:t>Step</a:t>
                </a:r>
                <a:r>
                  <a:rPr lang="hu-HU" dirty="0" smtClean="0"/>
                  <a:t> 0: az egymást követő megegyező pontok helyettesítése egyetlen ilyen ponttal.)</a:t>
                </a:r>
              </a:p>
              <a:p>
                <a:pPr lvl="1"/>
                <a:r>
                  <a:rPr lang="hu-HU" dirty="0" err="1" smtClean="0"/>
                  <a:t>Step</a:t>
                </a:r>
                <a:r>
                  <a:rPr lang="hu-HU" dirty="0" smtClean="0"/>
                  <a:t> 1 (</a:t>
                </a:r>
                <a:r>
                  <a:rPr lang="hu-HU" dirty="0" err="1" smtClean="0"/>
                  <a:t>Graph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Construction</a:t>
                </a:r>
                <a:r>
                  <a:rPr lang="hu-HU" dirty="0" smtClean="0"/>
                  <a:t>): egy olyan gráf </a:t>
                </a:r>
                <a:r>
                  <a:rPr lang="hu-HU" dirty="0" smtClean="0"/>
                  <a:t>felépítése (részletek később), </a:t>
                </a:r>
                <a:r>
                  <a:rPr lang="hu-HU" dirty="0" smtClean="0"/>
                  <a:t>amely az adott </a:t>
                </a:r>
                <a:r>
                  <a:rPr lang="hu-HU" dirty="0" err="1" smtClean="0"/>
                  <a:t>trajektórián</a:t>
                </a:r>
                <a:r>
                  <a:rPr lang="hu-HU" dirty="0" smtClean="0"/>
                  <a:t> </a:t>
                </a:r>
                <a:r>
                  <a:rPr lang="hu-HU" dirty="0" smtClean="0"/>
                  <a:t>alapszik. –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hu-HU" dirty="0" smtClean="0"/>
              </a:p>
              <a:p>
                <a:pPr lvl="1"/>
                <a:r>
                  <a:rPr lang="hu-HU" dirty="0" err="1" smtClean="0"/>
                  <a:t>Step</a:t>
                </a:r>
                <a:r>
                  <a:rPr lang="hu-HU" dirty="0" smtClean="0"/>
                  <a:t> 2 (</a:t>
                </a:r>
                <a:r>
                  <a:rPr lang="hu-HU" dirty="0" err="1" smtClean="0"/>
                  <a:t>Shortest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Path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Finding</a:t>
                </a:r>
                <a:r>
                  <a:rPr lang="hu-HU" dirty="0" smtClean="0"/>
                  <a:t>): a legrövidebb út megkeresése (az útvonal első csúcsából az utolsóba</a:t>
                </a:r>
                <a:r>
                  <a:rPr lang="hu-HU" dirty="0" smtClean="0"/>
                  <a:t>). –</a:t>
                </a:r>
                <a:r>
                  <a:rPr lang="hu-HU" b="0" dirty="0" smtClean="0"/>
                  <a:t>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hu-HU" dirty="0" smtClean="0"/>
              </a:p>
              <a:p>
                <a:pPr lvl="1"/>
                <a:r>
                  <a:rPr lang="hu-HU" dirty="0" err="1" smtClean="0"/>
                  <a:t>Step</a:t>
                </a:r>
                <a:r>
                  <a:rPr lang="hu-HU" dirty="0" smtClean="0"/>
                  <a:t> 3 (</a:t>
                </a:r>
                <a:r>
                  <a:rPr lang="hu-HU" dirty="0" err="1" smtClean="0"/>
                  <a:t>Solution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Generation</a:t>
                </a:r>
                <a:r>
                  <a:rPr lang="hu-HU" dirty="0" smtClean="0"/>
                  <a:t>): a DPTS probléma egy megoldásának megadása, </a:t>
                </a:r>
                <a:r>
                  <a:rPr lang="hu-HU" dirty="0" smtClean="0"/>
                  <a:t>a </a:t>
                </a:r>
                <a:r>
                  <a:rPr lang="hu-HU" dirty="0" smtClean="0"/>
                  <a:t>megtalált legrövidebb úton </a:t>
                </a:r>
                <a:r>
                  <a:rPr lang="hu-HU" dirty="0" smtClean="0"/>
                  <a:t>alapulva. –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hu-HU" b="0" dirty="0" smtClean="0"/>
              </a:p>
              <a:p>
                <a:r>
                  <a:rPr lang="hu-HU" dirty="0" smtClean="0"/>
                  <a:t>Tárhely-bonyolultság: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hu-HU" b="0" dirty="0" smtClean="0"/>
              </a:p>
              <a:p>
                <a:r>
                  <a:rPr lang="hu-HU" dirty="0" smtClean="0"/>
                  <a:t>Ahol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hu-HU" dirty="0" smtClean="0"/>
                  <a:t> a „</a:t>
                </a:r>
                <a:r>
                  <a:rPr lang="hu-HU" dirty="0" err="1" smtClean="0"/>
                  <a:t>Step</a:t>
                </a:r>
                <a:r>
                  <a:rPr lang="hu-HU" dirty="0" smtClean="0"/>
                  <a:t> 0” után kapott </a:t>
                </a:r>
                <a:r>
                  <a:rPr lang="hu-HU" dirty="0" err="1" smtClean="0"/>
                  <a:t>trajektóriában</a:t>
                </a:r>
                <a:r>
                  <a:rPr lang="hu-HU" dirty="0" smtClean="0"/>
                  <a:t> lévő csúcsok száma.</a:t>
                </a:r>
                <a:endParaRPr lang="hu-HU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232" b="-3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790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SP algoritmus gyakorlatias javítása</a:t>
            </a:r>
            <a:br>
              <a:rPr lang="hu-HU" dirty="0" smtClean="0"/>
            </a:br>
            <a:r>
              <a:rPr lang="hu-HU" dirty="0"/>
              <a:t>	</a:t>
            </a:r>
            <a:r>
              <a:rPr lang="hu-HU" dirty="0" smtClean="0"/>
              <a:t>(SP-</a:t>
            </a:r>
            <a:r>
              <a:rPr lang="hu-HU" dirty="0" err="1" smtClean="0"/>
              <a:t>Prac</a:t>
            </a:r>
            <a:r>
              <a:rPr lang="hu-HU" dirty="0" smtClean="0"/>
              <a:t>)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Ötlet: a gráfot csak olyan mértékben építsük fel, amennyire a legrövidebb út-algoritmus (pl. </a:t>
                </a:r>
                <a:r>
                  <a:rPr lang="hu-HU" dirty="0" err="1" smtClean="0"/>
                  <a:t>Dijkstra</a:t>
                </a:r>
                <a:r>
                  <a:rPr lang="hu-HU" dirty="0" smtClean="0"/>
                  <a:t>) megkívánja.</a:t>
                </a:r>
              </a:p>
              <a:p>
                <a:r>
                  <a:rPr lang="hu-HU" dirty="0" smtClean="0"/>
                  <a:t>Műveletigény: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hu-HU" dirty="0" smtClean="0"/>
              </a:p>
              <a:p>
                <a:r>
                  <a:rPr lang="hu-HU" dirty="0" smtClean="0"/>
                  <a:t>Tárhely-bonyolultság: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hu-HU" dirty="0" smtClean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134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475</Words>
  <Application>Microsoft Office PowerPoint</Application>
  <PresentationFormat>Szélesvásznú</PresentationFormat>
  <Paragraphs>58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Office-téma</vt:lpstr>
      <vt:lpstr>Útvonalak egyszerűsítése iránytartással</vt:lpstr>
      <vt:lpstr>A probléma és létjogosultsága</vt:lpstr>
      <vt:lpstr>Az egyszerűsítés alapvető módszerei: PPTS és DPTS</vt:lpstr>
      <vt:lpstr>Példák</vt:lpstr>
      <vt:lpstr>A DPTS-probléma</vt:lpstr>
      <vt:lpstr>Eddig ismert útvonal egyszerűsítések</vt:lpstr>
      <vt:lpstr>A DPTS-probléma optimális megoldása 1</vt:lpstr>
      <vt:lpstr>A DPTS-probléma optimális megoldása 2  (SP algoritmus)</vt:lpstr>
      <vt:lpstr>SP algoritmus gyakorlatias javítása  (SP-Prac)</vt:lpstr>
      <vt:lpstr>SP algoritmus komplexitás-fejlesztése  (SP-Theo)</vt:lpstr>
      <vt:lpstr>Példa: SP algoritmus gráfja</vt:lpstr>
      <vt:lpstr>A két „javítás” kombinálása  (SP-Both)</vt:lpstr>
      <vt:lpstr>Közelítő algoritmus  (Intersect)</vt:lpstr>
      <vt:lpstr>Források, egyéb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Windows-felhasználó</dc:creator>
  <cp:lastModifiedBy>Windows-felhasználó</cp:lastModifiedBy>
  <cp:revision>15</cp:revision>
  <dcterms:created xsi:type="dcterms:W3CDTF">2017-05-15T18:37:55Z</dcterms:created>
  <dcterms:modified xsi:type="dcterms:W3CDTF">2017-05-15T21:34:22Z</dcterms:modified>
</cp:coreProperties>
</file>