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4" r:id="rId6"/>
    <p:sldId id="263" r:id="rId7"/>
    <p:sldId id="265" r:id="rId8"/>
    <p:sldId id="257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95F9-9525-4B3E-9E2F-66B5315D39F1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31D6-2205-448B-85EF-08130E88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0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95F9-9525-4B3E-9E2F-66B5315D39F1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31D6-2205-448B-85EF-08130E88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28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95F9-9525-4B3E-9E2F-66B5315D39F1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31D6-2205-448B-85EF-08130E88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4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95F9-9525-4B3E-9E2F-66B5315D39F1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31D6-2205-448B-85EF-08130E88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9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95F9-9525-4B3E-9E2F-66B5315D39F1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31D6-2205-448B-85EF-08130E88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1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95F9-9525-4B3E-9E2F-66B5315D39F1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31D6-2205-448B-85EF-08130E88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8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95F9-9525-4B3E-9E2F-66B5315D39F1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31D6-2205-448B-85EF-08130E88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9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95F9-9525-4B3E-9E2F-66B5315D39F1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31D6-2205-448B-85EF-08130E88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33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95F9-9525-4B3E-9E2F-66B5315D39F1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31D6-2205-448B-85EF-08130E88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95F9-9525-4B3E-9E2F-66B5315D39F1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31D6-2205-448B-85EF-08130E88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2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95F9-9525-4B3E-9E2F-66B5315D39F1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31D6-2205-448B-85EF-08130E88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48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395F9-9525-4B3E-9E2F-66B5315D39F1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B31D6-2205-448B-85EF-08130E88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2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457199"/>
            <a:ext cx="8853055" cy="617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3257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8610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5244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76250"/>
            <a:ext cx="9143999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9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885825"/>
            <a:ext cx="8239125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157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1962150"/>
            <a:ext cx="453390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3399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857250"/>
            <a:ext cx="55245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9183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4582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6533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04850"/>
            <a:ext cx="8839200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5226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83239"/>
            <a:ext cx="8763000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2594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chetan</dc:creator>
  <cp:lastModifiedBy>chetan</cp:lastModifiedBy>
  <cp:revision>5</cp:revision>
  <dcterms:created xsi:type="dcterms:W3CDTF">2020-09-18T19:50:56Z</dcterms:created>
  <dcterms:modified xsi:type="dcterms:W3CDTF">2020-09-19T12:30:20Z</dcterms:modified>
</cp:coreProperties>
</file>