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1"/>
  </p:notesMasterIdLst>
  <p:handoutMasterIdLst>
    <p:handoutMasterId r:id="rId12"/>
  </p:handoutMasterIdLst>
  <p:sldIdLst>
    <p:sldId id="362" r:id="rId3"/>
    <p:sldId id="377" r:id="rId4"/>
    <p:sldId id="376" r:id="rId5"/>
    <p:sldId id="388" r:id="rId6"/>
    <p:sldId id="383" r:id="rId7"/>
    <p:sldId id="405" r:id="rId8"/>
    <p:sldId id="404" r:id="rId9"/>
    <p:sldId id="390" r:id="rId10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2019-05-08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86661" y="3429000"/>
            <a:ext cx="4370678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대피소 위치 정보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DFA5-A2FE-49E2-924A-BBFA3521A10E}"/>
              </a:ext>
            </a:extLst>
          </p:cNvPr>
          <p:cNvSpPr txBox="1"/>
          <p:nvPr/>
        </p:nvSpPr>
        <p:spPr>
          <a:xfrm>
            <a:off x="6757339" y="5217097"/>
            <a:ext cx="25202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2015180005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김영완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2015180012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박건호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45592" y="944724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8" name="Picture 10" descr="world globe map icon png에 대한 이미지 검색결과">
            <a:extLst>
              <a:ext uri="{FF2B5EF4-FFF2-40B4-BE49-F238E27FC236}">
                <a16:creationId xmlns:a16="http://schemas.microsoft.com/office/drawing/2014/main" id="{DECD2939-FC7E-4106-9420-FAF6332A7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2"/>
          <a:stretch/>
        </p:blipFill>
        <p:spPr bwMode="auto">
          <a:xfrm>
            <a:off x="3973519" y="4509120"/>
            <a:ext cx="43291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1BB1-15A6-464D-9331-895000905001}"/>
              </a:ext>
            </a:extLst>
          </p:cNvPr>
          <p:cNvGrpSpPr/>
          <p:nvPr/>
        </p:nvGrpSpPr>
        <p:grpSpPr>
          <a:xfrm>
            <a:off x="3124376" y="1063345"/>
            <a:ext cx="3538967" cy="4181837"/>
            <a:chOff x="3148141" y="1063345"/>
            <a:chExt cx="3538967" cy="41818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5488E-4941-4B28-90EE-E6E45E6841FB}"/>
                </a:ext>
              </a:extLst>
            </p:cNvPr>
            <p:cNvSpPr txBox="1"/>
            <p:nvPr/>
          </p:nvSpPr>
          <p:spPr>
            <a:xfrm>
              <a:off x="3148141" y="1063345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앱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44405-28F2-43D7-B609-780285085A1B}"/>
                </a:ext>
              </a:extLst>
            </p:cNvPr>
            <p:cNvSpPr txBox="1"/>
            <p:nvPr/>
          </p:nvSpPr>
          <p:spPr>
            <a:xfrm>
              <a:off x="3148141" y="2367119"/>
              <a:ext cx="290315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사용 </a:t>
              </a:r>
              <a:r>
                <a:rPr lang="en-US" altLang="ko-KR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API</a:t>
              </a:r>
              <a:endParaRPr lang="ko-KR" altLang="en-US" sz="1800" spc="-7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C6641-FE7F-4C00-9534-4AFCB3C110CD}"/>
                </a:ext>
              </a:extLst>
            </p:cNvPr>
            <p:cNvSpPr txBox="1"/>
            <p:nvPr/>
          </p:nvSpPr>
          <p:spPr>
            <a:xfrm>
              <a:off x="3148141" y="3670893"/>
              <a:ext cx="353896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내용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1E5A1-12EF-49A2-A272-1DEC95854CDF}"/>
                </a:ext>
              </a:extLst>
            </p:cNvPr>
            <p:cNvSpPr txBox="1"/>
            <p:nvPr/>
          </p:nvSpPr>
          <p:spPr>
            <a:xfrm>
              <a:off x="3148141" y="4875850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일정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A943B-DCE2-4B27-881A-A7207E92563E}"/>
              </a:ext>
            </a:extLst>
          </p:cNvPr>
          <p:cNvSpPr/>
          <p:nvPr/>
        </p:nvSpPr>
        <p:spPr>
          <a:xfrm>
            <a:off x="0" y="0"/>
            <a:ext cx="2879812" cy="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277982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9C22-DFAF-419F-8435-D0A6C39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F978B010-9E8F-46C4-AC1F-8C4C6BDDE219}"/>
              </a:ext>
            </a:extLst>
          </p:cNvPr>
          <p:cNvSpPr txBox="1">
            <a:spLocks/>
          </p:cNvSpPr>
          <p:nvPr/>
        </p:nvSpPr>
        <p:spPr>
          <a:xfrm>
            <a:off x="2987824" y="3609020"/>
            <a:ext cx="2988332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대피소 위치 정보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66DA844E-595D-490A-9366-4A8A8150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726" y="1808820"/>
            <a:ext cx="1800200" cy="1800200"/>
          </a:xfrm>
          <a:prstGeom prst="rect">
            <a:avLst/>
          </a:prstGeom>
        </p:spPr>
      </p:pic>
      <p:sp>
        <p:nvSpPr>
          <p:cNvPr id="19" name="제목 5">
            <a:extLst>
              <a:ext uri="{FF2B5EF4-FFF2-40B4-BE49-F238E27FC236}">
                <a16:creationId xmlns:a16="http://schemas.microsoft.com/office/drawing/2014/main" id="{A1847CA9-7C5A-429F-A3BD-203A6DA04904}"/>
              </a:ext>
            </a:extLst>
          </p:cNvPr>
          <p:cNvSpPr txBox="1">
            <a:spLocks/>
          </p:cNvSpPr>
          <p:nvPr/>
        </p:nvSpPr>
        <p:spPr>
          <a:xfrm>
            <a:off x="2984654" y="4325122"/>
            <a:ext cx="2988332" cy="7386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위급 상황 발생시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있는 대피소를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볼 수 있게 도와주는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9DEF7E-6D02-42D0-9B5C-91BFDE31C0D2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159859" y="96185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50D34A-FF27-4C0C-B23C-20F702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49BE3-768C-41A3-B608-4CDEDB71A1A1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17A7B-5BBB-40CE-9FA0-B7240679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2" y="3526044"/>
            <a:ext cx="8422299" cy="916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6F8F0-DDE1-47DB-945C-AF97EC63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0" y="1768178"/>
            <a:ext cx="8422281" cy="9164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961768-3EF3-49DE-A16F-A07E224B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7" y="2661747"/>
            <a:ext cx="8422290" cy="916415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0213052-BA2A-414D-99FD-0AFBFB888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" y="5238137"/>
            <a:ext cx="8422299" cy="9164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086E07-17E4-4A1F-9186-5F8FB8A18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3" y="4396768"/>
            <a:ext cx="8422298" cy="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C85257-A740-4ABC-8BA6-37BE98640718}"/>
              </a:ext>
            </a:extLst>
          </p:cNvPr>
          <p:cNvGrpSpPr/>
          <p:nvPr/>
        </p:nvGrpSpPr>
        <p:grpSpPr>
          <a:xfrm>
            <a:off x="739455" y="2060799"/>
            <a:ext cx="756020" cy="745239"/>
            <a:chOff x="323851" y="2108491"/>
            <a:chExt cx="832440" cy="820569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F304015D-DE4D-442F-927D-BDD8E91016C0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39477-451E-408C-B2C3-C9E576EBAE87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C5D76F-3267-47D2-B6EB-175763F5D9C0}"/>
              </a:ext>
            </a:extLst>
          </p:cNvPr>
          <p:cNvGrpSpPr/>
          <p:nvPr/>
        </p:nvGrpSpPr>
        <p:grpSpPr>
          <a:xfrm>
            <a:off x="738287" y="2854007"/>
            <a:ext cx="758356" cy="745239"/>
            <a:chOff x="323850" y="2985199"/>
            <a:chExt cx="835012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FF4B37DA-28E6-4AC4-86CE-7A9494AE6E53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C8C0F-4ECA-4980-BF79-475BB49854F4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EE29E-FFB3-42AE-832E-A31E6E28F2F2}"/>
              </a:ext>
            </a:extLst>
          </p:cNvPr>
          <p:cNvGrpSpPr/>
          <p:nvPr/>
        </p:nvGrpSpPr>
        <p:grpSpPr>
          <a:xfrm>
            <a:off x="739455" y="3647216"/>
            <a:ext cx="756020" cy="745239"/>
            <a:chOff x="341049" y="3861907"/>
            <a:chExt cx="832440" cy="820569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EF3BC1F-9F7C-48A6-97D1-FB8D49528FD7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5FE6A2-FB3F-4633-8C5C-80C91D5601E3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3185BA-BB27-4217-AFB3-CD294C144A28}"/>
              </a:ext>
            </a:extLst>
          </p:cNvPr>
          <p:cNvGrpSpPr/>
          <p:nvPr/>
        </p:nvGrpSpPr>
        <p:grpSpPr>
          <a:xfrm>
            <a:off x="739455" y="4440424"/>
            <a:ext cx="756020" cy="745239"/>
            <a:chOff x="343620" y="4738615"/>
            <a:chExt cx="832440" cy="820569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1C71B237-8B51-4533-ACF7-88F4385E96C8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10C16-85B2-4379-B60B-311BF72EFAE8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2BF540-E6A6-4824-9024-852B1B94D0EE}"/>
              </a:ext>
            </a:extLst>
          </p:cNvPr>
          <p:cNvGrpSpPr/>
          <p:nvPr/>
        </p:nvGrpSpPr>
        <p:grpSpPr>
          <a:xfrm>
            <a:off x="735756" y="5233632"/>
            <a:ext cx="763419" cy="745239"/>
            <a:chOff x="343663" y="5602038"/>
            <a:chExt cx="840586" cy="820569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8FD2F615-1C58-436D-BA34-A5EE70EFB3D9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A2D5-4226-4D7F-99F2-061055B1B96B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FEBC73-1E40-4352-B5BE-868ABF70628D}"/>
              </a:ext>
            </a:extLst>
          </p:cNvPr>
          <p:cNvSpPr txBox="1"/>
          <p:nvPr/>
        </p:nvSpPr>
        <p:spPr>
          <a:xfrm>
            <a:off x="1495475" y="215037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검색에 따른 대피소 출력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B83B59-92C0-48BA-9522-D82FBAB23429}"/>
              </a:ext>
            </a:extLst>
          </p:cNvPr>
          <p:cNvCxnSpPr/>
          <p:nvPr/>
        </p:nvCxnSpPr>
        <p:spPr>
          <a:xfrm>
            <a:off x="1552692" y="2830030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3A9770-E86C-432A-BE1C-131B436F50A6}"/>
              </a:ext>
            </a:extLst>
          </p:cNvPr>
          <p:cNvCxnSpPr/>
          <p:nvPr/>
        </p:nvCxnSpPr>
        <p:spPr>
          <a:xfrm>
            <a:off x="1552692" y="357271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40286B-1577-4C20-8BC2-A1A0792FC812}"/>
              </a:ext>
            </a:extLst>
          </p:cNvPr>
          <p:cNvCxnSpPr/>
          <p:nvPr/>
        </p:nvCxnSpPr>
        <p:spPr>
          <a:xfrm>
            <a:off x="1552692" y="4411981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F8F2E3-7150-41BD-9C8E-72CC0AE21C21}"/>
              </a:ext>
            </a:extLst>
          </p:cNvPr>
          <p:cNvCxnSpPr/>
          <p:nvPr/>
        </p:nvCxnSpPr>
        <p:spPr>
          <a:xfrm>
            <a:off x="1552692" y="519493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CEB36-97C5-4623-9E50-FFA9588579D4}"/>
              </a:ext>
            </a:extLst>
          </p:cNvPr>
          <p:cNvSpPr txBox="1"/>
          <p:nvPr/>
        </p:nvSpPr>
        <p:spPr>
          <a:xfrm>
            <a:off x="1532176" y="2929161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2000" b="1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검색된 대피소에 위치에 대한 지도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782413-11BA-4767-811E-81C805E77CC8}"/>
              </a:ext>
            </a:extLst>
          </p:cNvPr>
          <p:cNvSpPr txBox="1"/>
          <p:nvPr/>
        </p:nvSpPr>
        <p:spPr>
          <a:xfrm>
            <a:off x="1552692" y="372326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카테고리 별 정렬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 이외에 도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 별로 어떤 대피소가 있는지 볼 수 있도록 정렬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F0990-8FA2-4D5B-B1A4-3A9B98BC0867}"/>
              </a:ext>
            </a:extLst>
          </p:cNvPr>
          <p:cNvSpPr txBox="1"/>
          <p:nvPr/>
        </p:nvSpPr>
        <p:spPr>
          <a:xfrm>
            <a:off x="1495475" y="4515954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즐겨찾기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자주가는 지역에 대한 대피소를 저장 할 수 있는 기능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8A3ED-A00C-4580-901C-D01BDD1773B3}"/>
              </a:ext>
            </a:extLst>
          </p:cNvPr>
          <p:cNvSpPr txBox="1"/>
          <p:nvPr/>
        </p:nvSpPr>
        <p:spPr>
          <a:xfrm>
            <a:off x="1499083" y="5311736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 전송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검색한 대피소를 사용자 이메일로 전송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B5FB3-2FB3-4CB7-9691-2CB49F852A3F}"/>
              </a:ext>
            </a:extLst>
          </p:cNvPr>
          <p:cNvSpPr txBox="1"/>
          <p:nvPr/>
        </p:nvSpPr>
        <p:spPr>
          <a:xfrm>
            <a:off x="1979712" y="3007403"/>
            <a:ext cx="5436604" cy="9848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대충 </a:t>
            </a:r>
            <a:r>
              <a:rPr lang="en-US" altLang="ko-KR" sz="3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UI</a:t>
            </a:r>
            <a:r>
              <a:rPr lang="ko-KR" altLang="en-US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대해 설명하는 </a:t>
            </a:r>
            <a:r>
              <a:rPr lang="en-US" altLang="ko-KR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</a:t>
            </a:r>
            <a:endParaRPr lang="ko-KR" altLang="en-US" sz="3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6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9E9F92-5620-44D1-A427-FBE1526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3C8C42-9F36-4CF9-80EB-317A56559A51}"/>
              </a:ext>
            </a:extLst>
          </p:cNvPr>
          <p:cNvGrpSpPr/>
          <p:nvPr/>
        </p:nvGrpSpPr>
        <p:grpSpPr>
          <a:xfrm>
            <a:off x="1275923" y="2798422"/>
            <a:ext cx="7868077" cy="1188132"/>
            <a:chOff x="1275923" y="2501747"/>
            <a:chExt cx="7868077" cy="1188132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2686BB-11E3-4DE9-A391-8CA761B23B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92" y="3104964"/>
              <a:ext cx="7344308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999CF9A-27CA-4C27-8F4F-B2A54B51F96A}"/>
                </a:ext>
              </a:extLst>
            </p:cNvPr>
            <p:cNvSpPr/>
            <p:nvPr/>
          </p:nvSpPr>
          <p:spPr>
            <a:xfrm>
              <a:off x="1275923" y="2501747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7C1BED-D051-4FCB-8549-DEB0C32DBB06}"/>
                </a:ext>
              </a:extLst>
            </p:cNvPr>
            <p:cNvSpPr/>
            <p:nvPr/>
          </p:nvSpPr>
          <p:spPr>
            <a:xfrm>
              <a:off x="3130699" y="2501747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8F6F4D-1B01-4D04-BA60-9507CD88CDC0}"/>
                </a:ext>
              </a:extLst>
            </p:cNvPr>
            <p:cNvSpPr/>
            <p:nvPr/>
          </p:nvSpPr>
          <p:spPr>
            <a:xfrm>
              <a:off x="4985475" y="2501747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CE4D152-F69B-4718-BC84-46CD20E27F45}"/>
                </a:ext>
              </a:extLst>
            </p:cNvPr>
            <p:cNvSpPr/>
            <p:nvPr/>
          </p:nvSpPr>
          <p:spPr>
            <a:xfrm>
              <a:off x="6840252" y="2501747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6205644E-ADEE-416D-AC55-337116F06CA5}"/>
                </a:ext>
              </a:extLst>
            </p:cNvPr>
            <p:cNvSpPr/>
            <p:nvPr/>
          </p:nvSpPr>
          <p:spPr>
            <a:xfrm rot="8216173">
              <a:off x="2608168" y="2999267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0" name="1/2 액자 29">
              <a:extLst>
                <a:ext uri="{FF2B5EF4-FFF2-40B4-BE49-F238E27FC236}">
                  <a16:creationId xmlns:a16="http://schemas.microsoft.com/office/drawing/2014/main" id="{D0B74630-E788-4951-86B9-AE10BF15E55A}"/>
                </a:ext>
              </a:extLst>
            </p:cNvPr>
            <p:cNvSpPr/>
            <p:nvPr/>
          </p:nvSpPr>
          <p:spPr>
            <a:xfrm rot="8216173">
              <a:off x="4476279" y="299209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4B8D8FB9-2D18-467F-A0CF-56328BEE36B5}"/>
                </a:ext>
              </a:extLst>
            </p:cNvPr>
            <p:cNvSpPr/>
            <p:nvPr/>
          </p:nvSpPr>
          <p:spPr>
            <a:xfrm rot="8216173">
              <a:off x="6344390" y="299926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1/2 액자 31">
              <a:extLst>
                <a:ext uri="{FF2B5EF4-FFF2-40B4-BE49-F238E27FC236}">
                  <a16:creationId xmlns:a16="http://schemas.microsoft.com/office/drawing/2014/main" id="{157B1305-AB70-4092-9AA4-29F18465EFDB}"/>
                </a:ext>
              </a:extLst>
            </p:cNvPr>
            <p:cNvSpPr/>
            <p:nvPr/>
          </p:nvSpPr>
          <p:spPr>
            <a:xfrm rot="8216173">
              <a:off x="8212502" y="300643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8A19C1-B02C-43DB-B4F8-555034907178}"/>
              </a:ext>
            </a:extLst>
          </p:cNvPr>
          <p:cNvGrpSpPr/>
          <p:nvPr/>
        </p:nvGrpSpPr>
        <p:grpSpPr>
          <a:xfrm>
            <a:off x="-46001" y="4614977"/>
            <a:ext cx="8831226" cy="1197283"/>
            <a:chOff x="-46001" y="4788000"/>
            <a:chExt cx="8831226" cy="119728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89A84E-8519-4B90-8CF1-056D2D08D95B}"/>
                </a:ext>
              </a:extLst>
            </p:cNvPr>
            <p:cNvCxnSpPr>
              <a:cxnSpLocks/>
            </p:cNvCxnSpPr>
            <p:nvPr/>
          </p:nvCxnSpPr>
          <p:spPr>
            <a:xfrm>
              <a:off x="-46001" y="5391217"/>
              <a:ext cx="8388424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6C1BDE9-B56E-4E7B-B624-6EF02491B3C2}"/>
                </a:ext>
              </a:extLst>
            </p:cNvPr>
            <p:cNvSpPr/>
            <p:nvPr/>
          </p:nvSpPr>
          <p:spPr>
            <a:xfrm>
              <a:off x="323850" y="4788000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ED5BE41-335E-4B12-A8C6-9CA030926AD1}"/>
                </a:ext>
              </a:extLst>
            </p:cNvPr>
            <p:cNvSpPr/>
            <p:nvPr/>
          </p:nvSpPr>
          <p:spPr>
            <a:xfrm>
              <a:off x="2142161" y="4788000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D41A2EB-846E-4E58-BC5F-FC856C44D33F}"/>
                </a:ext>
              </a:extLst>
            </p:cNvPr>
            <p:cNvSpPr/>
            <p:nvPr/>
          </p:nvSpPr>
          <p:spPr>
            <a:xfrm>
              <a:off x="3960472" y="4788000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9BDF20-E212-431C-B912-8423C385482D}"/>
                </a:ext>
              </a:extLst>
            </p:cNvPr>
            <p:cNvSpPr/>
            <p:nvPr/>
          </p:nvSpPr>
          <p:spPr>
            <a:xfrm>
              <a:off x="5778783" y="4788000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520BD4F-CEF0-469D-9419-0A7493F37201}"/>
                </a:ext>
              </a:extLst>
            </p:cNvPr>
            <p:cNvSpPr/>
            <p:nvPr/>
          </p:nvSpPr>
          <p:spPr>
            <a:xfrm>
              <a:off x="7597093" y="4797151"/>
              <a:ext cx="1188132" cy="1188132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00A8AC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latinLnBrk="0"/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Title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B516FDF-4EC2-49E3-A659-BA8D9DFB7729}"/>
                </a:ext>
              </a:extLst>
            </p:cNvPr>
            <p:cNvSpPr/>
            <p:nvPr/>
          </p:nvSpPr>
          <p:spPr>
            <a:xfrm rot="8216173">
              <a:off x="1539045" y="5302747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4" name="1/2 액자 33">
              <a:extLst>
                <a:ext uri="{FF2B5EF4-FFF2-40B4-BE49-F238E27FC236}">
                  <a16:creationId xmlns:a16="http://schemas.microsoft.com/office/drawing/2014/main" id="{197BA882-241E-415D-854E-FD32C0EFDA28}"/>
                </a:ext>
              </a:extLst>
            </p:cNvPr>
            <p:cNvSpPr/>
            <p:nvPr/>
          </p:nvSpPr>
          <p:spPr>
            <a:xfrm rot="8216173">
              <a:off x="3407156" y="529557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1/2 액자 34">
              <a:extLst>
                <a:ext uri="{FF2B5EF4-FFF2-40B4-BE49-F238E27FC236}">
                  <a16:creationId xmlns:a16="http://schemas.microsoft.com/office/drawing/2014/main" id="{C6727E4C-45A0-4BE2-A56F-BAA83B68F565}"/>
                </a:ext>
              </a:extLst>
            </p:cNvPr>
            <p:cNvSpPr/>
            <p:nvPr/>
          </p:nvSpPr>
          <p:spPr>
            <a:xfrm rot="8216173">
              <a:off x="5275267" y="530274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1/2 액자 35">
              <a:extLst>
                <a:ext uri="{FF2B5EF4-FFF2-40B4-BE49-F238E27FC236}">
                  <a16:creationId xmlns:a16="http://schemas.microsoft.com/office/drawing/2014/main" id="{8E756309-863B-44D1-90E9-FA9A6E8A79ED}"/>
                </a:ext>
              </a:extLst>
            </p:cNvPr>
            <p:cNvSpPr/>
            <p:nvPr/>
          </p:nvSpPr>
          <p:spPr>
            <a:xfrm rot="8216173">
              <a:off x="7143379" y="5309918"/>
              <a:ext cx="216000" cy="216000"/>
            </a:xfrm>
            <a:prstGeom prst="halfFrame">
              <a:avLst>
                <a:gd name="adj1" fmla="val 15389"/>
                <a:gd name="adj2" fmla="val 1400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latinLnBrk="0"/>
              <a:endParaRPr 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10897C-5CD9-47A4-87FD-A95451886FB5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제목 5">
            <a:extLst>
              <a:ext uri="{FF2B5EF4-FFF2-40B4-BE49-F238E27FC236}">
                <a16:creationId xmlns:a16="http://schemas.microsoft.com/office/drawing/2014/main" id="{42BF4511-B970-4010-B774-A3837058A68F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0912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26A6D-1402-45A7-85EE-26250B9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85E53E-E5F3-47CA-89AB-1DA0E6883E82}"/>
              </a:ext>
            </a:extLst>
          </p:cNvPr>
          <p:cNvGrpSpPr/>
          <p:nvPr/>
        </p:nvGrpSpPr>
        <p:grpSpPr>
          <a:xfrm>
            <a:off x="759917" y="2316723"/>
            <a:ext cx="756020" cy="745239"/>
            <a:chOff x="323851" y="2108491"/>
            <a:chExt cx="832440" cy="820569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F89CCFEC-5587-43B2-B8EF-0E7308D1BAF8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7AC0E-E42E-4CFE-BBA7-B48696436016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9BCB55-361D-4025-BBB5-66BB227A7234}"/>
              </a:ext>
            </a:extLst>
          </p:cNvPr>
          <p:cNvGrpSpPr/>
          <p:nvPr/>
        </p:nvGrpSpPr>
        <p:grpSpPr>
          <a:xfrm>
            <a:off x="758749" y="3109931"/>
            <a:ext cx="758356" cy="745239"/>
            <a:chOff x="323850" y="2985199"/>
            <a:chExt cx="835012" cy="820569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C69DCB47-FBEC-43BA-AEBC-C2502A790E85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BAB680-7CAB-45A6-A34F-C7E3B76AEC50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95AD4-C9C3-4266-91BE-524120C7C375}"/>
              </a:ext>
            </a:extLst>
          </p:cNvPr>
          <p:cNvGrpSpPr/>
          <p:nvPr/>
        </p:nvGrpSpPr>
        <p:grpSpPr>
          <a:xfrm>
            <a:off x="759917" y="3903140"/>
            <a:ext cx="756020" cy="745239"/>
            <a:chOff x="341049" y="3861907"/>
            <a:chExt cx="832440" cy="820569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AB8F973-4B7D-4943-972E-B1D49C9872D0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68BB7-007C-4B86-BDA8-7B8C7E6A8678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18D5C2-935B-44F2-B168-E77230AC6D6C}"/>
              </a:ext>
            </a:extLst>
          </p:cNvPr>
          <p:cNvGrpSpPr/>
          <p:nvPr/>
        </p:nvGrpSpPr>
        <p:grpSpPr>
          <a:xfrm>
            <a:off x="759917" y="4696348"/>
            <a:ext cx="756020" cy="745239"/>
            <a:chOff x="343620" y="4738615"/>
            <a:chExt cx="832440" cy="820569"/>
          </a:xfrm>
        </p:grpSpPr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C79CF80A-F6E3-48C9-8442-1B045BA84D31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066DDA-6190-4C07-959C-1879136F1371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A0DA01-2FC7-4ED0-A3C5-3E38FD96A3C8}"/>
              </a:ext>
            </a:extLst>
          </p:cNvPr>
          <p:cNvGrpSpPr/>
          <p:nvPr/>
        </p:nvGrpSpPr>
        <p:grpSpPr>
          <a:xfrm>
            <a:off x="756218" y="5489556"/>
            <a:ext cx="763419" cy="745239"/>
            <a:chOff x="343663" y="5602038"/>
            <a:chExt cx="840586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25443A82-8B67-4699-BFC8-041105AF2E42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4D8-1B9F-409A-977E-92D37AE4C97E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A5B-FD22-468A-9ECA-977F8E68373C}"/>
              </a:ext>
            </a:extLst>
          </p:cNvPr>
          <p:cNvSpPr txBox="1"/>
          <p:nvPr/>
        </p:nvSpPr>
        <p:spPr>
          <a:xfrm>
            <a:off x="1532122" y="2458510"/>
            <a:ext cx="69945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200" b="1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Detailed Contents</a:t>
            </a:r>
          </a:p>
          <a:p>
            <a:r>
              <a:rPr lang="en-US" altLang="ko-KR" sz="1200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Ex, Examples, Definfition, Process, Explanation, etc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A8459-5E1D-4765-AB28-561DF55C5D78}"/>
              </a:ext>
            </a:extLst>
          </p:cNvPr>
          <p:cNvCxnSpPr/>
          <p:nvPr/>
        </p:nvCxnSpPr>
        <p:spPr>
          <a:xfrm>
            <a:off x="1573154" y="3085954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D1D08C-F6CF-4383-B862-06A86DF06066}"/>
              </a:ext>
            </a:extLst>
          </p:cNvPr>
          <p:cNvCxnSpPr/>
          <p:nvPr/>
        </p:nvCxnSpPr>
        <p:spPr>
          <a:xfrm>
            <a:off x="1573154" y="3828637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CB52CB-44F5-4774-A12D-CED6322D25F0}"/>
              </a:ext>
            </a:extLst>
          </p:cNvPr>
          <p:cNvCxnSpPr/>
          <p:nvPr/>
        </p:nvCxnSpPr>
        <p:spPr>
          <a:xfrm>
            <a:off x="1573154" y="4667905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BAB123-B6D4-4D4F-9DD3-36CC836EE499}"/>
              </a:ext>
            </a:extLst>
          </p:cNvPr>
          <p:cNvCxnSpPr/>
          <p:nvPr/>
        </p:nvCxnSpPr>
        <p:spPr>
          <a:xfrm>
            <a:off x="1573154" y="5450857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209703-A6C9-4B29-BC6E-12ED933E4CC5}"/>
              </a:ext>
            </a:extLst>
          </p:cNvPr>
          <p:cNvSpPr txBox="1"/>
          <p:nvPr/>
        </p:nvSpPr>
        <p:spPr>
          <a:xfrm>
            <a:off x="1573154" y="3251718"/>
            <a:ext cx="69945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200" b="1" spc="-7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Detailed Contents</a:t>
            </a:r>
          </a:p>
          <a:p>
            <a:r>
              <a:rPr lang="en-US" altLang="ko-KR" sz="1200" spc="-7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Ex, Examples, Definfition, Process, Explanation, etc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FD267C-B81C-4F86-A205-5EBB77050206}"/>
              </a:ext>
            </a:extLst>
          </p:cNvPr>
          <p:cNvSpPr txBox="1"/>
          <p:nvPr/>
        </p:nvSpPr>
        <p:spPr>
          <a:xfrm>
            <a:off x="1573154" y="4044927"/>
            <a:ext cx="69945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200" b="1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Detailed Contents</a:t>
            </a:r>
          </a:p>
          <a:p>
            <a:r>
              <a:rPr lang="en-US" altLang="ko-KR" sz="1200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Ex, Examples, Definfition, Process, Explanation, etc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21D08-3706-4887-8364-3AA049E6BE4E}"/>
              </a:ext>
            </a:extLst>
          </p:cNvPr>
          <p:cNvSpPr txBox="1"/>
          <p:nvPr/>
        </p:nvSpPr>
        <p:spPr>
          <a:xfrm>
            <a:off x="1503242" y="4838135"/>
            <a:ext cx="69945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200" b="1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Detailed Contents</a:t>
            </a:r>
          </a:p>
          <a:p>
            <a:r>
              <a:rPr lang="en-US" altLang="ko-KR" sz="1200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Ex, Examples, Definfition, Process, Explanation, etc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972626-DF40-46C6-BC20-AB004D547311}"/>
              </a:ext>
            </a:extLst>
          </p:cNvPr>
          <p:cNvSpPr txBox="1"/>
          <p:nvPr/>
        </p:nvSpPr>
        <p:spPr>
          <a:xfrm>
            <a:off x="1503242" y="5631343"/>
            <a:ext cx="699458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200" b="1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Detailed Contents</a:t>
            </a:r>
          </a:p>
          <a:p>
            <a:r>
              <a:rPr lang="en-US" altLang="ko-KR" sz="1200" spc="-70">
                <a:latin typeface="맑은 고딕" panose="020B0503020000020004" pitchFamily="50" charset="-127"/>
                <a:cs typeface="함초롬돋움" panose="02030504000101010101" pitchFamily="18" charset="-127"/>
              </a:rPr>
              <a:t>Ex, Examples, Definfition, Process, Explanation, etc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85363319-A458-4ADF-B9AE-87A2D565D448}"/>
              </a:ext>
            </a:extLst>
          </p:cNvPr>
          <p:cNvSpPr txBox="1">
            <a:spLocks/>
          </p:cNvSpPr>
          <p:nvPr/>
        </p:nvSpPr>
        <p:spPr>
          <a:xfrm>
            <a:off x="333242" y="961146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Text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제목 5">
            <a:extLst>
              <a:ext uri="{FF2B5EF4-FFF2-40B4-BE49-F238E27FC236}">
                <a16:creationId xmlns:a16="http://schemas.microsoft.com/office/drawing/2014/main" id="{DF139237-5E59-4294-A59A-86FA7308913A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258843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Title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제목 5">
            <a:extLst>
              <a:ext uri="{FF2B5EF4-FFF2-40B4-BE49-F238E27FC236}">
                <a16:creationId xmlns:a16="http://schemas.microsoft.com/office/drawing/2014/main" id="{1C6DE697-2A97-4C2C-A415-3BFBE24B33CB}"/>
              </a:ext>
            </a:extLst>
          </p:cNvPr>
          <p:cNvSpPr txBox="1">
            <a:spLocks/>
          </p:cNvSpPr>
          <p:nvPr/>
        </p:nvSpPr>
        <p:spPr>
          <a:xfrm>
            <a:off x="611560" y="1808391"/>
            <a:ext cx="2988331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BB9966C-DA8E-418C-8C43-923A39C17E86}"/>
              </a:ext>
            </a:extLst>
          </p:cNvPr>
          <p:cNvCxnSpPr/>
          <p:nvPr/>
        </p:nvCxnSpPr>
        <p:spPr>
          <a:xfrm>
            <a:off x="630365" y="1712748"/>
            <a:ext cx="251706" cy="0"/>
          </a:xfrm>
          <a:prstGeom prst="line">
            <a:avLst/>
          </a:prstGeom>
          <a:ln w="38100">
            <a:solidFill>
              <a:srgbClr val="7FC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1559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18708</TotalTime>
  <Words>196</Words>
  <Application>Microsoft Office PowerPoint</Application>
  <PresentationFormat>화면 슬라이드 쇼(4:3)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나눔스퀘어 ExtraBold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건호 박</cp:lastModifiedBy>
  <cp:revision>2362</cp:revision>
  <dcterms:created xsi:type="dcterms:W3CDTF">2012-07-19T05:14:20Z</dcterms:created>
  <dcterms:modified xsi:type="dcterms:W3CDTF">2019-05-08T12:42:33Z</dcterms:modified>
</cp:coreProperties>
</file>