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2"/>
  </p:notesMasterIdLst>
  <p:handoutMasterIdLst>
    <p:handoutMasterId r:id="rId13"/>
  </p:handoutMasterIdLst>
  <p:sldIdLst>
    <p:sldId id="362" r:id="rId3"/>
    <p:sldId id="377" r:id="rId4"/>
    <p:sldId id="376" r:id="rId5"/>
    <p:sldId id="388" r:id="rId6"/>
    <p:sldId id="383" r:id="rId7"/>
    <p:sldId id="407" r:id="rId8"/>
    <p:sldId id="405" r:id="rId9"/>
    <p:sldId id="406" r:id="rId10"/>
    <p:sldId id="390" r:id="rId11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2019-05-14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86661" y="3429000"/>
            <a:ext cx="4370678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 터치 벙커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DFA5-A2FE-49E2-924A-BBFA3521A10E}"/>
              </a:ext>
            </a:extLst>
          </p:cNvPr>
          <p:cNvSpPr txBox="1"/>
          <p:nvPr/>
        </p:nvSpPr>
        <p:spPr>
          <a:xfrm>
            <a:off x="6757339" y="5217097"/>
            <a:ext cx="25202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2015180005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김영완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2015180012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박건호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E28C0-DCE0-41F8-A843-62CFE46E6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45592" y="944724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8" name="Picture 10" descr="world globe map icon png에 대한 이미지 검색결과">
            <a:extLst>
              <a:ext uri="{FF2B5EF4-FFF2-40B4-BE49-F238E27FC236}">
                <a16:creationId xmlns:a16="http://schemas.microsoft.com/office/drawing/2014/main" id="{DECD2939-FC7E-4106-9420-FAF6332A7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2"/>
          <a:stretch/>
        </p:blipFill>
        <p:spPr bwMode="auto">
          <a:xfrm>
            <a:off x="3973519" y="4509120"/>
            <a:ext cx="43291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1BB1-15A6-464D-9331-895000905001}"/>
              </a:ext>
            </a:extLst>
          </p:cNvPr>
          <p:cNvGrpSpPr/>
          <p:nvPr/>
        </p:nvGrpSpPr>
        <p:grpSpPr>
          <a:xfrm>
            <a:off x="3124376" y="1063345"/>
            <a:ext cx="3538967" cy="4181837"/>
            <a:chOff x="3148141" y="1063345"/>
            <a:chExt cx="3538967" cy="41818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5488E-4941-4B28-90EE-E6E45E6841FB}"/>
                </a:ext>
              </a:extLst>
            </p:cNvPr>
            <p:cNvSpPr txBox="1"/>
            <p:nvPr/>
          </p:nvSpPr>
          <p:spPr>
            <a:xfrm>
              <a:off x="3148141" y="1063345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앱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44405-28F2-43D7-B609-780285085A1B}"/>
                </a:ext>
              </a:extLst>
            </p:cNvPr>
            <p:cNvSpPr txBox="1"/>
            <p:nvPr/>
          </p:nvSpPr>
          <p:spPr>
            <a:xfrm>
              <a:off x="3148141" y="2367119"/>
              <a:ext cx="290315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사용 </a:t>
              </a:r>
              <a:r>
                <a:rPr lang="en-US" altLang="ko-KR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API</a:t>
              </a:r>
              <a:endParaRPr lang="ko-KR" altLang="en-US" sz="1800" spc="-7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C6641-FE7F-4C00-9534-4AFCB3C110CD}"/>
                </a:ext>
              </a:extLst>
            </p:cNvPr>
            <p:cNvSpPr txBox="1"/>
            <p:nvPr/>
          </p:nvSpPr>
          <p:spPr>
            <a:xfrm>
              <a:off x="3148141" y="3670893"/>
              <a:ext cx="353896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내용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1E5A1-12EF-49A2-A272-1DEC95854CDF}"/>
                </a:ext>
              </a:extLst>
            </p:cNvPr>
            <p:cNvSpPr txBox="1"/>
            <p:nvPr/>
          </p:nvSpPr>
          <p:spPr>
            <a:xfrm>
              <a:off x="3148141" y="4875850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일정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A943B-DCE2-4B27-881A-A7207E92563E}"/>
              </a:ext>
            </a:extLst>
          </p:cNvPr>
          <p:cNvSpPr/>
          <p:nvPr/>
        </p:nvSpPr>
        <p:spPr>
          <a:xfrm>
            <a:off x="0" y="0"/>
            <a:ext cx="2879812" cy="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277982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9C22-DFAF-419F-8435-D0A6C39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F978B010-9E8F-46C4-AC1F-8C4C6BDDE219}"/>
              </a:ext>
            </a:extLst>
          </p:cNvPr>
          <p:cNvSpPr txBox="1">
            <a:spLocks/>
          </p:cNvSpPr>
          <p:nvPr/>
        </p:nvSpPr>
        <p:spPr>
          <a:xfrm>
            <a:off x="2987824" y="3609020"/>
            <a:ext cx="2988332" cy="49244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지역에 따른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대피소 위치 정보를 알려준다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제목 5">
            <a:extLst>
              <a:ext uri="{FF2B5EF4-FFF2-40B4-BE49-F238E27FC236}">
                <a16:creationId xmlns:a16="http://schemas.microsoft.com/office/drawing/2014/main" id="{A1847CA9-7C5A-429F-A3BD-203A6DA04904}"/>
              </a:ext>
            </a:extLst>
          </p:cNvPr>
          <p:cNvSpPr txBox="1">
            <a:spLocks/>
          </p:cNvSpPr>
          <p:nvPr/>
        </p:nvSpPr>
        <p:spPr>
          <a:xfrm>
            <a:off x="2984654" y="4325122"/>
            <a:ext cx="2988332" cy="7386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위급 상황 발생시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있는 대피소를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볼 수 있게 도와주는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9DEF7E-6D02-42D0-9B5C-91BFDE31C0D2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B8BCEA-C685-47B6-A338-58B558C5B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8" y="1868167"/>
            <a:ext cx="1589744" cy="1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159859" y="96185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50D34A-FF27-4C0C-B23C-20F702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49BE3-768C-41A3-B608-4CDEDB71A1A1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17A7B-5BBB-40CE-9FA0-B7240679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2" y="3526044"/>
            <a:ext cx="8422299" cy="916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6F8F0-DDE1-47DB-945C-AF97EC63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0" y="1768178"/>
            <a:ext cx="8422281" cy="9164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961768-3EF3-49DE-A16F-A07E224B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7" y="2661747"/>
            <a:ext cx="8422290" cy="916415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0213052-BA2A-414D-99FD-0AFBFB888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" y="5238137"/>
            <a:ext cx="8422299" cy="9164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086E07-17E4-4A1F-9186-5F8FB8A18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3" y="4396768"/>
            <a:ext cx="8422298" cy="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C85257-A740-4ABC-8BA6-37BE98640718}"/>
              </a:ext>
            </a:extLst>
          </p:cNvPr>
          <p:cNvGrpSpPr/>
          <p:nvPr/>
        </p:nvGrpSpPr>
        <p:grpSpPr>
          <a:xfrm>
            <a:off x="739455" y="2060799"/>
            <a:ext cx="756020" cy="745239"/>
            <a:chOff x="323851" y="2108491"/>
            <a:chExt cx="832440" cy="820569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F304015D-DE4D-442F-927D-BDD8E91016C0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39477-451E-408C-B2C3-C9E576EBAE87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C5D76F-3267-47D2-B6EB-175763F5D9C0}"/>
              </a:ext>
            </a:extLst>
          </p:cNvPr>
          <p:cNvGrpSpPr/>
          <p:nvPr/>
        </p:nvGrpSpPr>
        <p:grpSpPr>
          <a:xfrm>
            <a:off x="738287" y="2854007"/>
            <a:ext cx="758356" cy="745239"/>
            <a:chOff x="323850" y="2985199"/>
            <a:chExt cx="835012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FF4B37DA-28E6-4AC4-86CE-7A9494AE6E53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C8C0F-4ECA-4980-BF79-475BB49854F4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EE29E-FFB3-42AE-832E-A31E6E28F2F2}"/>
              </a:ext>
            </a:extLst>
          </p:cNvPr>
          <p:cNvGrpSpPr/>
          <p:nvPr/>
        </p:nvGrpSpPr>
        <p:grpSpPr>
          <a:xfrm>
            <a:off x="739455" y="3647216"/>
            <a:ext cx="756020" cy="745239"/>
            <a:chOff x="341049" y="3861907"/>
            <a:chExt cx="832440" cy="820569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EF3BC1F-9F7C-48A6-97D1-FB8D49528FD7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5FE6A2-FB3F-4633-8C5C-80C91D5601E3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3185BA-BB27-4217-AFB3-CD294C144A28}"/>
              </a:ext>
            </a:extLst>
          </p:cNvPr>
          <p:cNvGrpSpPr/>
          <p:nvPr/>
        </p:nvGrpSpPr>
        <p:grpSpPr>
          <a:xfrm>
            <a:off x="739455" y="4440424"/>
            <a:ext cx="756020" cy="745239"/>
            <a:chOff x="343620" y="4738615"/>
            <a:chExt cx="832440" cy="820569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1C71B237-8B51-4533-ACF7-88F4385E96C8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10C16-85B2-4379-B60B-311BF72EFAE8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2BF540-E6A6-4824-9024-852B1B94D0EE}"/>
              </a:ext>
            </a:extLst>
          </p:cNvPr>
          <p:cNvGrpSpPr/>
          <p:nvPr/>
        </p:nvGrpSpPr>
        <p:grpSpPr>
          <a:xfrm>
            <a:off x="735756" y="5233632"/>
            <a:ext cx="763419" cy="745239"/>
            <a:chOff x="343663" y="5602038"/>
            <a:chExt cx="840586" cy="820569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8FD2F615-1C58-436D-BA34-A5EE70EFB3D9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A2D5-4226-4D7F-99F2-061055B1B96B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FEBC73-1E40-4352-B5BE-868ABF70628D}"/>
              </a:ext>
            </a:extLst>
          </p:cNvPr>
          <p:cNvSpPr txBox="1"/>
          <p:nvPr/>
        </p:nvSpPr>
        <p:spPr>
          <a:xfrm>
            <a:off x="1495475" y="215037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검색에 따른 대피소 출력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B83B59-92C0-48BA-9522-D82FBAB23429}"/>
              </a:ext>
            </a:extLst>
          </p:cNvPr>
          <p:cNvCxnSpPr/>
          <p:nvPr/>
        </p:nvCxnSpPr>
        <p:spPr>
          <a:xfrm>
            <a:off x="1552692" y="2830030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3A9770-E86C-432A-BE1C-131B436F50A6}"/>
              </a:ext>
            </a:extLst>
          </p:cNvPr>
          <p:cNvCxnSpPr/>
          <p:nvPr/>
        </p:nvCxnSpPr>
        <p:spPr>
          <a:xfrm>
            <a:off x="1552692" y="357271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40286B-1577-4C20-8BC2-A1A0792FC812}"/>
              </a:ext>
            </a:extLst>
          </p:cNvPr>
          <p:cNvCxnSpPr/>
          <p:nvPr/>
        </p:nvCxnSpPr>
        <p:spPr>
          <a:xfrm>
            <a:off x="1552692" y="4411981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F8F2E3-7150-41BD-9C8E-72CC0AE21C21}"/>
              </a:ext>
            </a:extLst>
          </p:cNvPr>
          <p:cNvCxnSpPr/>
          <p:nvPr/>
        </p:nvCxnSpPr>
        <p:spPr>
          <a:xfrm>
            <a:off x="1552692" y="519493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CEB36-97C5-4623-9E50-FFA9588579D4}"/>
              </a:ext>
            </a:extLst>
          </p:cNvPr>
          <p:cNvSpPr txBox="1"/>
          <p:nvPr/>
        </p:nvSpPr>
        <p:spPr>
          <a:xfrm>
            <a:off x="1532176" y="2929161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2000" b="1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검색된 대피소에 위치에 대한 지도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782413-11BA-4767-811E-81C805E77CC8}"/>
              </a:ext>
            </a:extLst>
          </p:cNvPr>
          <p:cNvSpPr txBox="1"/>
          <p:nvPr/>
        </p:nvSpPr>
        <p:spPr>
          <a:xfrm>
            <a:off x="1552692" y="372326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카테고리 별 정렬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 이외에 도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 별로 어떤 대피소가 있는지 볼 수 있도록 정렬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F0990-8FA2-4D5B-B1A4-3A9B98BC0867}"/>
              </a:ext>
            </a:extLst>
          </p:cNvPr>
          <p:cNvSpPr txBox="1"/>
          <p:nvPr/>
        </p:nvSpPr>
        <p:spPr>
          <a:xfrm>
            <a:off x="1495475" y="4515954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즐겨찾기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자주가는 지역에 대한 대피소를 저장 할 수 있는 기능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8A3ED-A00C-4580-901C-D01BDD1773B3}"/>
              </a:ext>
            </a:extLst>
          </p:cNvPr>
          <p:cNvSpPr txBox="1"/>
          <p:nvPr/>
        </p:nvSpPr>
        <p:spPr>
          <a:xfrm>
            <a:off x="1499083" y="5311736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 전송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검색한 대피소를 사용자 이메일로 전송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AFBD1-784B-4D4C-A6B6-7662A5ED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808820"/>
            <a:ext cx="3420380" cy="45605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96888D-6D52-428B-BE51-AED5E566150B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메인화면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0F4D8E-0B0A-450F-9C04-7B20ADEA3935}"/>
              </a:ext>
            </a:extLst>
          </p:cNvPr>
          <p:cNvCxnSpPr/>
          <p:nvPr/>
        </p:nvCxnSpPr>
        <p:spPr>
          <a:xfrm flipV="1">
            <a:off x="2195736" y="4473116"/>
            <a:ext cx="1548172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2ADAA7-16C7-41C4-88D5-E9C45E43937A}"/>
              </a:ext>
            </a:extLst>
          </p:cNvPr>
          <p:cNvCxnSpPr>
            <a:cxnSpLocks/>
          </p:cNvCxnSpPr>
          <p:nvPr/>
        </p:nvCxnSpPr>
        <p:spPr>
          <a:xfrm flipH="1" flipV="1">
            <a:off x="5328085" y="5121189"/>
            <a:ext cx="1260139" cy="396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A981D-2415-4F91-AB0C-3E69868ADECC}"/>
              </a:ext>
            </a:extLst>
          </p:cNvPr>
          <p:cNvSpPr/>
          <p:nvPr/>
        </p:nvSpPr>
        <p:spPr>
          <a:xfrm>
            <a:off x="179512" y="4996044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대피소를 검색 할 수 있는 화면으로 전환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073FC-E2D2-47CC-A43A-D43A65235154}"/>
              </a:ext>
            </a:extLst>
          </p:cNvPr>
          <p:cNvSpPr/>
          <p:nvPr/>
        </p:nvSpPr>
        <p:spPr>
          <a:xfrm>
            <a:off x="6480212" y="5482363"/>
            <a:ext cx="2484276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시 </a:t>
            </a:r>
            <a:r>
              <a:rPr lang="en-US" altLang="ko-KR" sz="1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 크기가 바뀌며 즐겨찾기 추가한 대피소들의 목록을 볼 수 있는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603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7663CE3-82D9-4295-B57C-BCE504930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1896942"/>
            <a:ext cx="4860540" cy="3888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28B282-0E3C-44DA-865A-90339B46E1A0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검색화면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654EF8-A919-4994-B86A-45E9ED5F802E}"/>
              </a:ext>
            </a:extLst>
          </p:cNvPr>
          <p:cNvCxnSpPr>
            <a:cxnSpLocks/>
          </p:cNvCxnSpPr>
          <p:nvPr/>
        </p:nvCxnSpPr>
        <p:spPr>
          <a:xfrm flipH="1">
            <a:off x="7024600" y="1803012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05E0DA-2F3F-4F00-AC75-2CE0AB6D7BEE}"/>
              </a:ext>
            </a:extLst>
          </p:cNvPr>
          <p:cNvCxnSpPr>
            <a:cxnSpLocks/>
          </p:cNvCxnSpPr>
          <p:nvPr/>
        </p:nvCxnSpPr>
        <p:spPr>
          <a:xfrm flipH="1">
            <a:off x="6899632" y="3384271"/>
            <a:ext cx="480586" cy="166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4A527-75A8-42DF-B569-BCB8B921DF23}"/>
              </a:ext>
            </a:extLst>
          </p:cNvPr>
          <p:cNvCxnSpPr>
            <a:cxnSpLocks/>
          </p:cNvCxnSpPr>
          <p:nvPr/>
        </p:nvCxnSpPr>
        <p:spPr>
          <a:xfrm flipH="1">
            <a:off x="6714593" y="4291335"/>
            <a:ext cx="491482" cy="164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17351D-2A60-4672-9330-EB362F97ADA7}"/>
              </a:ext>
            </a:extLst>
          </p:cNvPr>
          <p:cNvCxnSpPr>
            <a:cxnSpLocks/>
          </p:cNvCxnSpPr>
          <p:nvPr/>
        </p:nvCxnSpPr>
        <p:spPr>
          <a:xfrm flipV="1">
            <a:off x="1988713" y="5697252"/>
            <a:ext cx="351039" cy="375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C2BF54-A8EC-4A1E-85F1-711CBC0DB443}"/>
              </a:ext>
            </a:extLst>
          </p:cNvPr>
          <p:cNvCxnSpPr>
            <a:cxnSpLocks/>
          </p:cNvCxnSpPr>
          <p:nvPr/>
        </p:nvCxnSpPr>
        <p:spPr>
          <a:xfrm flipV="1">
            <a:off x="6607032" y="5734330"/>
            <a:ext cx="1" cy="338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2DE84B-129D-4AF0-A36E-6CA99793FFD4}"/>
              </a:ext>
            </a:extLst>
          </p:cNvPr>
          <p:cNvCxnSpPr>
            <a:cxnSpLocks/>
          </p:cNvCxnSpPr>
          <p:nvPr/>
        </p:nvCxnSpPr>
        <p:spPr>
          <a:xfrm flipH="1" flipV="1">
            <a:off x="6966172" y="5039234"/>
            <a:ext cx="301455" cy="119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F3B62-E903-40A5-BB97-38577A377949}"/>
              </a:ext>
            </a:extLst>
          </p:cNvPr>
          <p:cNvSpPr/>
          <p:nvPr/>
        </p:nvSpPr>
        <p:spPr>
          <a:xfrm>
            <a:off x="7016119" y="1165987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받아 검색을 하거나 카테고리별로 값을 받아와서 검색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63056-F1D2-4E85-B504-38AB19AE13C4}"/>
              </a:ext>
            </a:extLst>
          </p:cNvPr>
          <p:cNvSpPr/>
          <p:nvPr/>
        </p:nvSpPr>
        <p:spPr>
          <a:xfrm>
            <a:off x="17494" y="322469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지도를 연동하여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출력하는 화면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4B22FC-DC57-47A8-80E5-E2FAEE901242}"/>
              </a:ext>
            </a:extLst>
          </p:cNvPr>
          <p:cNvCxnSpPr>
            <a:cxnSpLocks/>
          </p:cNvCxnSpPr>
          <p:nvPr/>
        </p:nvCxnSpPr>
        <p:spPr>
          <a:xfrm>
            <a:off x="1927859" y="3635938"/>
            <a:ext cx="312882" cy="333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28C5B6-E954-4AB6-AB0A-DB9F21285580}"/>
              </a:ext>
            </a:extLst>
          </p:cNvPr>
          <p:cNvCxnSpPr>
            <a:cxnSpLocks/>
          </p:cNvCxnSpPr>
          <p:nvPr/>
        </p:nvCxnSpPr>
        <p:spPr>
          <a:xfrm>
            <a:off x="1988713" y="2168860"/>
            <a:ext cx="1633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2D7E32-6BF2-43C5-BA27-EC2A248B9233}"/>
              </a:ext>
            </a:extLst>
          </p:cNvPr>
          <p:cNvCxnSpPr>
            <a:cxnSpLocks/>
          </p:cNvCxnSpPr>
          <p:nvPr/>
        </p:nvCxnSpPr>
        <p:spPr>
          <a:xfrm>
            <a:off x="1927859" y="2564904"/>
            <a:ext cx="533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7D7D4-1E1C-4179-8CFE-568AD9EBEBF6}"/>
              </a:ext>
            </a:extLst>
          </p:cNvPr>
          <p:cNvSpPr/>
          <p:nvPr/>
        </p:nvSpPr>
        <p:spPr>
          <a:xfrm>
            <a:off x="473121" y="2043717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키워드를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483806-DC61-42AE-862C-49396BCD07E6}"/>
              </a:ext>
            </a:extLst>
          </p:cNvPr>
          <p:cNvSpPr/>
          <p:nvPr/>
        </p:nvSpPr>
        <p:spPr>
          <a:xfrm>
            <a:off x="376251" y="2454958"/>
            <a:ext cx="1561674" cy="2154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 선택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37EA71-52AB-4762-9EC0-88A5CC93B30D}"/>
              </a:ext>
            </a:extLst>
          </p:cNvPr>
          <p:cNvSpPr/>
          <p:nvPr/>
        </p:nvSpPr>
        <p:spPr>
          <a:xfrm>
            <a:off x="7024600" y="2923789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대피소의 주소와</a:t>
            </a:r>
            <a:endParaRPr lang="en-US" altLang="ko-KR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위도 경도를 출력한다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0B70EF-CE52-4E76-A146-1010883E8A9C}"/>
              </a:ext>
            </a:extLst>
          </p:cNvPr>
          <p:cNvSpPr/>
          <p:nvPr/>
        </p:nvSpPr>
        <p:spPr>
          <a:xfrm>
            <a:off x="7002270" y="3835776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메일 연동을 하여 대피소의 주소를 메일로 보낸다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6D06D-C16F-45A3-9C9A-7612A993979E}"/>
              </a:ext>
            </a:extLst>
          </p:cNvPr>
          <p:cNvSpPr/>
          <p:nvPr/>
        </p:nvSpPr>
        <p:spPr>
          <a:xfrm>
            <a:off x="681231" y="6070040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검색한 지역의 대피소 목록이 나온다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AD87D-87A0-40AD-93B5-E088A874EC3D}"/>
              </a:ext>
            </a:extLst>
          </p:cNvPr>
          <p:cNvSpPr/>
          <p:nvPr/>
        </p:nvSpPr>
        <p:spPr>
          <a:xfrm>
            <a:off x="4970645" y="6078744"/>
            <a:ext cx="2735780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선택한 대피소를 즐겨 찾기에 저장한다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2B13CB-1B58-4631-9821-121682F7F782}"/>
              </a:ext>
            </a:extLst>
          </p:cNvPr>
          <p:cNvSpPr/>
          <p:nvPr/>
        </p:nvSpPr>
        <p:spPr>
          <a:xfrm>
            <a:off x="7267627" y="4813147"/>
            <a:ext cx="1750843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위에 출력된다</a:t>
            </a:r>
          </a:p>
        </p:txBody>
      </p:sp>
    </p:spTree>
    <p:extLst>
      <p:ext uri="{BB962C8B-B14F-4D97-AF65-F5344CB8AC3E}">
        <p14:creationId xmlns:p14="http://schemas.microsoft.com/office/powerpoint/2010/main" val="30046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F5673B0-F8CE-4744-91C1-FE4BC2AB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7" y="1916832"/>
            <a:ext cx="4763165" cy="38105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FA94AE-EA04-4D20-93AF-F3D975AE27CD}"/>
              </a:ext>
            </a:extLst>
          </p:cNvPr>
          <p:cNvSpPr/>
          <p:nvPr/>
        </p:nvSpPr>
        <p:spPr>
          <a:xfrm>
            <a:off x="3599892" y="1264114"/>
            <a:ext cx="2052230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24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즐겨찾기화면</a:t>
            </a:r>
            <a:endParaRPr lang="ko-KR" altLang="en-US" sz="2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D1BC05-6717-487A-8C02-BB0DDE3FB2CD}"/>
              </a:ext>
            </a:extLst>
          </p:cNvPr>
          <p:cNvCxnSpPr>
            <a:cxnSpLocks/>
          </p:cNvCxnSpPr>
          <p:nvPr/>
        </p:nvCxnSpPr>
        <p:spPr>
          <a:xfrm flipH="1">
            <a:off x="7024600" y="1803012"/>
            <a:ext cx="486054" cy="48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BB9BE2-041D-4E80-817C-476A8A7927D6}"/>
              </a:ext>
            </a:extLst>
          </p:cNvPr>
          <p:cNvSpPr/>
          <p:nvPr/>
        </p:nvSpPr>
        <p:spPr>
          <a:xfrm>
            <a:off x="7016119" y="1165987"/>
            <a:ext cx="2124236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대피소 목록에서 대피소를 골라 선택을 하면 밑에 출력된다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DEC882-AB91-45CD-AC35-2A4A9FF6C228}"/>
              </a:ext>
            </a:extLst>
          </p:cNvPr>
          <p:cNvCxnSpPr>
            <a:cxnSpLocks/>
          </p:cNvCxnSpPr>
          <p:nvPr/>
        </p:nvCxnSpPr>
        <p:spPr>
          <a:xfrm flipV="1">
            <a:off x="1396984" y="2290954"/>
            <a:ext cx="942768" cy="37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A53DDB-B851-4925-A7BC-8031F6D58D9A}"/>
              </a:ext>
            </a:extLst>
          </p:cNvPr>
          <p:cNvSpPr/>
          <p:nvPr/>
        </p:nvSpPr>
        <p:spPr>
          <a:xfrm>
            <a:off x="89502" y="2659599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즐겨 찾기에 추가한 대피소 목록들이 나온다</a:t>
            </a:r>
            <a:r>
              <a: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3CBFC2-D0AA-4269-8464-2C0A533CC344}"/>
              </a:ext>
            </a:extLst>
          </p:cNvPr>
          <p:cNvCxnSpPr>
            <a:cxnSpLocks/>
          </p:cNvCxnSpPr>
          <p:nvPr/>
        </p:nvCxnSpPr>
        <p:spPr>
          <a:xfrm flipV="1">
            <a:off x="4625328" y="5593886"/>
            <a:ext cx="679" cy="416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E86BAD-EC6A-4A1D-823F-84F705CB90E0}"/>
              </a:ext>
            </a:extLst>
          </p:cNvPr>
          <p:cNvSpPr/>
          <p:nvPr/>
        </p:nvSpPr>
        <p:spPr>
          <a:xfrm>
            <a:off x="3529436" y="6085037"/>
            <a:ext cx="2124236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대피소를 즐겨 찾기에서 지운다</a:t>
            </a:r>
          </a:p>
        </p:txBody>
      </p:sp>
    </p:spTree>
    <p:extLst>
      <p:ext uri="{BB962C8B-B14F-4D97-AF65-F5344CB8AC3E}">
        <p14:creationId xmlns:p14="http://schemas.microsoft.com/office/powerpoint/2010/main" val="42585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82556BA-558B-4C43-B705-276457CF4131}"/>
              </a:ext>
            </a:extLst>
          </p:cNvPr>
          <p:cNvCxnSpPr>
            <a:cxnSpLocks/>
          </p:cNvCxnSpPr>
          <p:nvPr/>
        </p:nvCxnSpPr>
        <p:spPr>
          <a:xfrm flipH="1">
            <a:off x="7599963" y="1586809"/>
            <a:ext cx="44026" cy="4910180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26A6D-1402-45A7-85EE-26250B9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85E53E-E5F3-47CA-89AB-1DA0E6883E82}"/>
              </a:ext>
            </a:extLst>
          </p:cNvPr>
          <p:cNvGrpSpPr/>
          <p:nvPr/>
        </p:nvGrpSpPr>
        <p:grpSpPr>
          <a:xfrm>
            <a:off x="363230" y="1685720"/>
            <a:ext cx="1255799" cy="772842"/>
            <a:chOff x="323851" y="2078098"/>
            <a:chExt cx="832440" cy="850962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F89CCFEC-5587-43B2-B8EF-0E7308D1BAF8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7AC0E-E42E-4CFE-BBA7-B48696436016}"/>
                </a:ext>
              </a:extLst>
            </p:cNvPr>
            <p:cNvSpPr txBox="1"/>
            <p:nvPr/>
          </p:nvSpPr>
          <p:spPr>
            <a:xfrm>
              <a:off x="343664" y="207809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95AD4-C9C3-4266-91BE-524120C7C375}"/>
              </a:ext>
            </a:extLst>
          </p:cNvPr>
          <p:cNvGrpSpPr/>
          <p:nvPr/>
        </p:nvGrpSpPr>
        <p:grpSpPr>
          <a:xfrm>
            <a:off x="363230" y="3261294"/>
            <a:ext cx="1255797" cy="783686"/>
            <a:chOff x="341049" y="3819574"/>
            <a:chExt cx="832440" cy="862902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AB8F973-4B7D-4943-972E-B1D49C9872D0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68BB7-007C-4B86-BDA8-7B8C7E6A8678}"/>
                </a:ext>
              </a:extLst>
            </p:cNvPr>
            <p:cNvSpPr txBox="1"/>
            <p:nvPr/>
          </p:nvSpPr>
          <p:spPr>
            <a:xfrm>
              <a:off x="343664" y="3819574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3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A0DA01-2FC7-4ED0-A3C5-3E38FD96A3C8}"/>
              </a:ext>
            </a:extLst>
          </p:cNvPr>
          <p:cNvGrpSpPr/>
          <p:nvPr/>
        </p:nvGrpSpPr>
        <p:grpSpPr>
          <a:xfrm>
            <a:off x="359532" y="4861623"/>
            <a:ext cx="1249682" cy="769769"/>
            <a:chOff x="343663" y="5575028"/>
            <a:chExt cx="840586" cy="84757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25443A82-8B67-4699-BFC8-041105AF2E42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4D8-1B9F-409A-977E-92D37AE4C97E}"/>
                </a:ext>
              </a:extLst>
            </p:cNvPr>
            <p:cNvSpPr txBox="1"/>
            <p:nvPr/>
          </p:nvSpPr>
          <p:spPr>
            <a:xfrm>
              <a:off x="343663" y="557502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5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A5B-FD22-468A-9ECA-977F8E68373C}"/>
              </a:ext>
            </a:extLst>
          </p:cNvPr>
          <p:cNvSpPr txBox="1"/>
          <p:nvPr/>
        </p:nvSpPr>
        <p:spPr>
          <a:xfrm>
            <a:off x="1697059" y="1793888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조사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구현방법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A8459-5E1D-4765-AB28-561DF55C5D78}"/>
              </a:ext>
            </a:extLst>
          </p:cNvPr>
          <p:cNvCxnSpPr>
            <a:cxnSpLocks/>
          </p:cNvCxnSpPr>
          <p:nvPr/>
        </p:nvCxnSpPr>
        <p:spPr>
          <a:xfrm>
            <a:off x="1176468" y="2482554"/>
            <a:ext cx="7719202" cy="239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D1D08C-F6CF-4383-B862-06A86DF06066}"/>
              </a:ext>
            </a:extLst>
          </p:cNvPr>
          <p:cNvCxnSpPr>
            <a:cxnSpLocks/>
          </p:cNvCxnSpPr>
          <p:nvPr/>
        </p:nvCxnSpPr>
        <p:spPr>
          <a:xfrm>
            <a:off x="1176468" y="3225237"/>
            <a:ext cx="77192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CB52CB-44F5-4774-A12D-CED6322D25F0}"/>
              </a:ext>
            </a:extLst>
          </p:cNvPr>
          <p:cNvCxnSpPr>
            <a:cxnSpLocks/>
          </p:cNvCxnSpPr>
          <p:nvPr/>
        </p:nvCxnSpPr>
        <p:spPr>
          <a:xfrm>
            <a:off x="1176468" y="4064505"/>
            <a:ext cx="76811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BAB123-B6D4-4D4F-9DD3-36CC836EE499}"/>
              </a:ext>
            </a:extLst>
          </p:cNvPr>
          <p:cNvCxnSpPr>
            <a:cxnSpLocks/>
          </p:cNvCxnSpPr>
          <p:nvPr/>
        </p:nvCxnSpPr>
        <p:spPr>
          <a:xfrm>
            <a:off x="1176468" y="4847457"/>
            <a:ext cx="7644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869AA4-65C7-40ED-AEF4-866BE1E970B4}"/>
              </a:ext>
            </a:extLst>
          </p:cNvPr>
          <p:cNvGrpSpPr/>
          <p:nvPr/>
        </p:nvGrpSpPr>
        <p:grpSpPr>
          <a:xfrm>
            <a:off x="363231" y="2478088"/>
            <a:ext cx="1255798" cy="773682"/>
            <a:chOff x="323851" y="2077173"/>
            <a:chExt cx="832440" cy="851887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C99BD3F-2074-4B16-87FB-236BE74DDE8E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AD9F8-4071-4821-82C3-BF79755AD661}"/>
                </a:ext>
              </a:extLst>
            </p:cNvPr>
            <p:cNvSpPr txBox="1"/>
            <p:nvPr/>
          </p:nvSpPr>
          <p:spPr>
            <a:xfrm>
              <a:off x="343664" y="2077173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2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E2B450-9D33-452D-986B-306D8CC28656}"/>
              </a:ext>
            </a:extLst>
          </p:cNvPr>
          <p:cNvGrpSpPr/>
          <p:nvPr/>
        </p:nvGrpSpPr>
        <p:grpSpPr>
          <a:xfrm>
            <a:off x="359532" y="4078473"/>
            <a:ext cx="1255795" cy="759713"/>
            <a:chOff x="169172" y="4551551"/>
            <a:chExt cx="836512" cy="836506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16061DA5-042A-4EF8-AC0C-3AED734B2BD7}"/>
                </a:ext>
              </a:extLst>
            </p:cNvPr>
            <p:cNvSpPr/>
            <p:nvPr/>
          </p:nvSpPr>
          <p:spPr>
            <a:xfrm>
              <a:off x="173244" y="456748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704F7D-6D90-48C9-8206-CA9DC0B4084A}"/>
                </a:ext>
              </a:extLst>
            </p:cNvPr>
            <p:cNvSpPr txBox="1"/>
            <p:nvPr/>
          </p:nvSpPr>
          <p:spPr>
            <a:xfrm>
              <a:off x="169172" y="4551551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4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F05174-EB99-4A39-87B5-FFF4E684661E}"/>
              </a:ext>
            </a:extLst>
          </p:cNvPr>
          <p:cNvSpPr/>
          <p:nvPr/>
        </p:nvSpPr>
        <p:spPr>
          <a:xfrm>
            <a:off x="10822" y="44285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제목 5">
            <a:extLst>
              <a:ext uri="{FF2B5EF4-FFF2-40B4-BE49-F238E27FC236}">
                <a16:creationId xmlns:a16="http://schemas.microsoft.com/office/drawing/2014/main" id="{CCC664AC-BF01-4D45-84F2-A7A3433A0010}"/>
              </a:ext>
            </a:extLst>
          </p:cNvPr>
          <p:cNvSpPr txBox="1">
            <a:spLocks/>
          </p:cNvSpPr>
          <p:nvPr/>
        </p:nvSpPr>
        <p:spPr>
          <a:xfrm>
            <a:off x="1090942" y="494832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D76B39-69AF-44E0-812A-04FA224E843E}"/>
              </a:ext>
            </a:extLst>
          </p:cNvPr>
          <p:cNvGrpSpPr/>
          <p:nvPr/>
        </p:nvGrpSpPr>
        <p:grpSpPr>
          <a:xfrm>
            <a:off x="379284" y="5631693"/>
            <a:ext cx="1237573" cy="794716"/>
            <a:chOff x="351808" y="5547560"/>
            <a:chExt cx="832441" cy="875047"/>
          </a:xfrm>
        </p:grpSpPr>
        <p:sp>
          <p:nvSpPr>
            <p:cNvPr id="51" name="화살표: 오각형 50">
              <a:extLst>
                <a:ext uri="{FF2B5EF4-FFF2-40B4-BE49-F238E27FC236}">
                  <a16:creationId xmlns:a16="http://schemas.microsoft.com/office/drawing/2014/main" id="{30C0DAA8-A02E-45BE-95F8-81CB5AAC1E9B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B7FFB-2DEB-4F9C-8299-AE29C6B1B53D}"/>
                </a:ext>
              </a:extLst>
            </p:cNvPr>
            <p:cNvSpPr txBox="1"/>
            <p:nvPr/>
          </p:nvSpPr>
          <p:spPr>
            <a:xfrm>
              <a:off x="351808" y="5547560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6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22641C-05B8-40A1-87B2-AD094BB89672}"/>
              </a:ext>
            </a:extLst>
          </p:cNvPr>
          <p:cNvCxnSpPr>
            <a:cxnSpLocks/>
          </p:cNvCxnSpPr>
          <p:nvPr/>
        </p:nvCxnSpPr>
        <p:spPr>
          <a:xfrm>
            <a:off x="1184111" y="5642470"/>
            <a:ext cx="76363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C1DBA2-19FF-42D6-874F-3E68B20F0E2C}"/>
              </a:ext>
            </a:extLst>
          </p:cNvPr>
          <p:cNvCxnSpPr>
            <a:cxnSpLocks/>
          </p:cNvCxnSpPr>
          <p:nvPr/>
        </p:nvCxnSpPr>
        <p:spPr>
          <a:xfrm>
            <a:off x="1184111" y="6446416"/>
            <a:ext cx="7636361" cy="200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8A0D3F-1FAB-4031-AE56-D1EE1DB4035D}"/>
              </a:ext>
            </a:extLst>
          </p:cNvPr>
          <p:cNvSpPr txBox="1"/>
          <p:nvPr/>
        </p:nvSpPr>
        <p:spPr>
          <a:xfrm>
            <a:off x="453315" y="220823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5.13~5.17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A88F-D8FB-48A4-9AA2-98F2ED3C4A3E}"/>
              </a:ext>
            </a:extLst>
          </p:cNvPr>
          <p:cNvSpPr txBox="1"/>
          <p:nvPr/>
        </p:nvSpPr>
        <p:spPr>
          <a:xfrm>
            <a:off x="451292" y="3006840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5.20~5.24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B1F932-5D35-402E-B323-145A8728DF60}"/>
              </a:ext>
            </a:extLst>
          </p:cNvPr>
          <p:cNvSpPr txBox="1"/>
          <p:nvPr/>
        </p:nvSpPr>
        <p:spPr>
          <a:xfrm>
            <a:off x="450470" y="379898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5.27~5.31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C9A51D-29E2-4AB2-B356-8ABB3F08FACE}"/>
              </a:ext>
            </a:extLst>
          </p:cNvPr>
          <p:cNvSpPr txBox="1"/>
          <p:nvPr/>
        </p:nvSpPr>
        <p:spPr>
          <a:xfrm>
            <a:off x="450470" y="4628675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6.3~6.7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52C5F-AD4D-448A-AF43-D381D9990CFF}"/>
              </a:ext>
            </a:extLst>
          </p:cNvPr>
          <p:cNvSpPr txBox="1"/>
          <p:nvPr/>
        </p:nvSpPr>
        <p:spPr>
          <a:xfrm>
            <a:off x="459315" y="541056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6.10~6.14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D6C2-A6E2-4999-873C-CFCD79F73E72}"/>
              </a:ext>
            </a:extLst>
          </p:cNvPr>
          <p:cNvSpPr txBox="1"/>
          <p:nvPr/>
        </p:nvSpPr>
        <p:spPr>
          <a:xfrm>
            <a:off x="448088" y="615233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6.17~6.21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FE00C4-02F4-469A-B045-931E2011055C}"/>
              </a:ext>
            </a:extLst>
          </p:cNvPr>
          <p:cNvCxnSpPr>
            <a:cxnSpLocks/>
          </p:cNvCxnSpPr>
          <p:nvPr/>
        </p:nvCxnSpPr>
        <p:spPr>
          <a:xfrm flipH="1">
            <a:off x="4487118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7A73DF-0D24-4EE7-AD64-BF1AAA6C9097}"/>
              </a:ext>
            </a:extLst>
          </p:cNvPr>
          <p:cNvSpPr/>
          <p:nvPr/>
        </p:nvSpPr>
        <p:spPr>
          <a:xfrm>
            <a:off x="4503691" y="1164176"/>
            <a:ext cx="3132348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세부 계획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9CF8426-8D14-4869-B48E-C448A0575BA0}"/>
              </a:ext>
            </a:extLst>
          </p:cNvPr>
          <p:cNvCxnSpPr>
            <a:cxnSpLocks/>
          </p:cNvCxnSpPr>
          <p:nvPr/>
        </p:nvCxnSpPr>
        <p:spPr>
          <a:xfrm flipH="1">
            <a:off x="1594405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6A3DA4-5CA5-4F9A-99F7-F8F15B3269D8}"/>
              </a:ext>
            </a:extLst>
          </p:cNvPr>
          <p:cNvSpPr/>
          <p:nvPr/>
        </p:nvSpPr>
        <p:spPr>
          <a:xfrm>
            <a:off x="359532" y="1175581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주차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138F14-6767-4D1C-9490-12C4364E2259}"/>
              </a:ext>
            </a:extLst>
          </p:cNvPr>
          <p:cNvSpPr/>
          <p:nvPr/>
        </p:nvSpPr>
        <p:spPr>
          <a:xfrm>
            <a:off x="1616857" y="1169775"/>
            <a:ext cx="2886833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4F0237-2F8E-486E-BA37-55446926AFB3}"/>
              </a:ext>
            </a:extLst>
          </p:cNvPr>
          <p:cNvSpPr txBox="1"/>
          <p:nvPr/>
        </p:nvSpPr>
        <p:spPr>
          <a:xfrm>
            <a:off x="1724574" y="2532182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</a:p>
          <a:p>
            <a:pPr algn="ctr"/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73A90F-589F-4DCF-814A-20F75F05A396}"/>
              </a:ext>
            </a:extLst>
          </p:cNvPr>
          <p:cNvSpPr txBox="1"/>
          <p:nvPr/>
        </p:nvSpPr>
        <p:spPr>
          <a:xfrm>
            <a:off x="1725439" y="3304045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D583B-5AD4-4300-A005-0F950FAD06A9}"/>
              </a:ext>
            </a:extLst>
          </p:cNvPr>
          <p:cNvSpPr txBox="1"/>
          <p:nvPr/>
        </p:nvSpPr>
        <p:spPr>
          <a:xfrm>
            <a:off x="2114023" y="4231101"/>
            <a:ext cx="192064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중간 시연 발표</a:t>
            </a:r>
            <a:endParaRPr lang="ko-KR" altLang="en-US" sz="16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8B04A3-2FB8-4BBE-A7EF-2CDFB1715502}"/>
              </a:ext>
            </a:extLst>
          </p:cNvPr>
          <p:cNvSpPr txBox="1"/>
          <p:nvPr/>
        </p:nvSpPr>
        <p:spPr>
          <a:xfrm>
            <a:off x="1718869" y="4905270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Gmail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077A60-4F18-4C49-ABEB-B4FCC67293A3}"/>
              </a:ext>
            </a:extLst>
          </p:cNvPr>
          <p:cNvSpPr txBox="1"/>
          <p:nvPr/>
        </p:nvSpPr>
        <p:spPr>
          <a:xfrm>
            <a:off x="1697206" y="5730623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최종 구현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배포 파일 작성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B4A1F7-591E-4824-ACF1-70BBC01F4CF1}"/>
              </a:ext>
            </a:extLst>
          </p:cNvPr>
          <p:cNvSpPr txBox="1"/>
          <p:nvPr/>
        </p:nvSpPr>
        <p:spPr>
          <a:xfrm>
            <a:off x="4645282" y="178679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Xml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모듈 조사 완료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기본 틀 제작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D1910B-98D5-4E7A-A0E5-8BA7708B32CF}"/>
              </a:ext>
            </a:extLst>
          </p:cNvPr>
          <p:cNvSpPr txBox="1"/>
          <p:nvPr/>
        </p:nvSpPr>
        <p:spPr>
          <a:xfrm>
            <a:off x="4672797" y="2525084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국가 </a:t>
            </a:r>
            <a:r>
              <a:rPr lang="ko-KR" altLang="en-US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공공포데이터포털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연동된 데이터 출력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틀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UI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제작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B2F7-2016-43F1-83EF-6DDB2A2ADF8D}"/>
              </a:ext>
            </a:extLst>
          </p:cNvPr>
          <p:cNvSpPr txBox="1"/>
          <p:nvPr/>
        </p:nvSpPr>
        <p:spPr>
          <a:xfrm>
            <a:off x="4673662" y="3296947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지역검색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동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상세검색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(Key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입력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2B83D5-C476-481E-AD7F-0EE1CA123EA8}"/>
              </a:ext>
            </a:extLst>
          </p:cNvPr>
          <p:cNvSpPr txBox="1"/>
          <p:nvPr/>
        </p:nvSpPr>
        <p:spPr>
          <a:xfrm>
            <a:off x="4646335" y="4115221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중간 시연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미흡한 부분 추가 보완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9B2EC7-2CC4-4528-A982-06243EF55D3E}"/>
              </a:ext>
            </a:extLst>
          </p:cNvPr>
          <p:cNvSpPr txBox="1"/>
          <p:nvPr/>
        </p:nvSpPr>
        <p:spPr>
          <a:xfrm>
            <a:off x="4667092" y="4898172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데이터 등 추가 기능 구현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B2631-6933-4FBE-9219-80F650F8E017}"/>
              </a:ext>
            </a:extLst>
          </p:cNvPr>
          <p:cNvSpPr txBox="1"/>
          <p:nvPr/>
        </p:nvSpPr>
        <p:spPr>
          <a:xfrm>
            <a:off x="4645429" y="5723525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최종 시연 발표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0747A86-5C94-4738-8223-7628F762B794}"/>
              </a:ext>
            </a:extLst>
          </p:cNvPr>
          <p:cNvCxnSpPr>
            <a:cxnSpLocks/>
          </p:cNvCxnSpPr>
          <p:nvPr/>
        </p:nvCxnSpPr>
        <p:spPr>
          <a:xfrm flipH="1">
            <a:off x="8844381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69FE469-8E01-44DE-8462-FE9C0C91623A}"/>
              </a:ext>
            </a:extLst>
          </p:cNvPr>
          <p:cNvSpPr/>
          <p:nvPr/>
        </p:nvSpPr>
        <p:spPr>
          <a:xfrm>
            <a:off x="7638345" y="1156527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128741559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18984</TotalTime>
  <Words>333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건호 박</cp:lastModifiedBy>
  <cp:revision>2384</cp:revision>
  <dcterms:created xsi:type="dcterms:W3CDTF">2012-07-19T05:14:20Z</dcterms:created>
  <dcterms:modified xsi:type="dcterms:W3CDTF">2019-05-14T14:41:10Z</dcterms:modified>
</cp:coreProperties>
</file>