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notesMasterIdLst>
    <p:notesMasterId r:id="rId12"/>
  </p:notesMasterIdLst>
  <p:handoutMasterIdLst>
    <p:handoutMasterId r:id="rId13"/>
  </p:handoutMasterIdLst>
  <p:sldIdLst>
    <p:sldId id="338" r:id="rId5"/>
    <p:sldId id="347" r:id="rId6"/>
    <p:sldId id="340" r:id="rId7"/>
    <p:sldId id="333" r:id="rId8"/>
    <p:sldId id="265" r:id="rId9"/>
    <p:sldId id="339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507"/>
  </p:normalViewPr>
  <p:slideViewPr>
    <p:cSldViewPr snapToGrid="0">
      <p:cViewPr varScale="1">
        <p:scale>
          <a:sx n="87" d="100"/>
          <a:sy n="87" d="100"/>
        </p:scale>
        <p:origin x="45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5/13/2020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5/13/2020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5/13/2020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Media bazaar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Developed by team </a:t>
            </a:r>
            <a:r>
              <a:rPr lang="en-US" dirty="0" err="1"/>
              <a:t>kreem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A4C073B-A2A0-4E30-BBE3-DA1D148D2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190" y="-111445"/>
            <a:ext cx="8639175" cy="2228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BECB34-6337-DE4D-8FD3-A3A0F576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28" y="823939"/>
            <a:ext cx="11029615" cy="2147467"/>
          </a:xfrm>
        </p:spPr>
        <p:txBody>
          <a:bodyPr/>
          <a:lstStyle/>
          <a:p>
            <a:r>
              <a:rPr lang="en-US" dirty="0"/>
              <a:t>The team											With mentor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27EA9-DD4F-6245-9D17-591DCE0A8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71" y="2951743"/>
            <a:ext cx="11029615" cy="60055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Michael Bahchevanov											</a:t>
            </a:r>
            <a:r>
              <a:rPr lang="en-US" sz="2000" dirty="0" err="1"/>
              <a:t>ANDRè</a:t>
            </a:r>
            <a:r>
              <a:rPr lang="en-US" sz="2000" dirty="0"/>
              <a:t> POSTMA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Mihail</a:t>
            </a:r>
            <a:r>
              <a:rPr lang="en-US" dirty="0"/>
              <a:t> </a:t>
            </a:r>
            <a:r>
              <a:rPr lang="en-US" dirty="0" err="1"/>
              <a:t>bondarenco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Michael Groenewegen van der </a:t>
            </a:r>
            <a:r>
              <a:rPr lang="en-US" dirty="0" err="1"/>
              <a:t>weijden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Kristiyan</a:t>
            </a:r>
            <a:r>
              <a:rPr lang="en-US" dirty="0"/>
              <a:t> </a:t>
            </a:r>
            <a:r>
              <a:rPr lang="en-US" dirty="0" err="1"/>
              <a:t>strahilov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473874"/>
      </p:ext>
    </p:extLst>
  </p:cSld>
  <p:clrMapOvr>
    <a:masterClrMapping/>
  </p:clrMapOvr>
  <p:transition spd="med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-1354016"/>
            <a:ext cx="4994803" cy="6858000"/>
          </a:xfrm>
        </p:spPr>
        <p:txBody>
          <a:bodyPr/>
          <a:lstStyle/>
          <a:p>
            <a:r>
              <a:rPr lang="en-US" dirty="0"/>
              <a:t>Two sprints overview</a:t>
            </a:r>
          </a:p>
          <a:p>
            <a:r>
              <a:rPr lang="en-US" dirty="0"/>
              <a:t>How did we approach the problems</a:t>
            </a:r>
          </a:p>
          <a:p>
            <a:r>
              <a:rPr lang="en-US" dirty="0"/>
              <a:t>System demo</a:t>
            </a:r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617108373"/>
      </p:ext>
    </p:extLst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picture containing indoor, table, room, sitting&#10;&#10;Description automatically generated">
            <a:extLst>
              <a:ext uri="{FF2B5EF4-FFF2-40B4-BE49-F238E27FC236}">
                <a16:creationId xmlns:a16="http://schemas.microsoft.com/office/drawing/2014/main" id="{0CC2226F-E622-4F43-A1B5-227B0030110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7386" r="17385" b="-1"/>
          <a:stretch/>
        </p:blipFill>
        <p:spPr>
          <a:xfrm>
            <a:off x="973138" y="917461"/>
            <a:ext cx="2205037" cy="4989627"/>
          </a:xfrm>
          <a:noFill/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051" y="2945525"/>
            <a:ext cx="2945494" cy="1613201"/>
          </a:xfrm>
        </p:spPr>
        <p:txBody>
          <a:bodyPr anchor="b">
            <a:normAutofit/>
          </a:bodyPr>
          <a:lstStyle/>
          <a:p>
            <a:r>
              <a:rPr lang="en-US" dirty="0"/>
              <a:t>Iteration 1 and 2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 anchor="ctr">
            <a:normAutofit/>
          </a:bodyPr>
          <a:lstStyle/>
          <a:p>
            <a:r>
              <a:rPr lang="en-US" dirty="0"/>
              <a:t>The Media Bazaar website</a:t>
            </a:r>
          </a:p>
          <a:p>
            <a:r>
              <a:rPr lang="en-US" dirty="0"/>
              <a:t>Stock management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793086257"/>
      </p:ext>
    </p:extLst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AA5C8701-F5AC-465B-A671-050D083A8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3194447"/>
              </p:ext>
            </p:extLst>
          </p:nvPr>
        </p:nvGraphicFramePr>
        <p:xfrm>
          <a:off x="1066800" y="2005955"/>
          <a:ext cx="10058400" cy="426033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334118722"/>
                    </a:ext>
                  </a:extLst>
                </a:gridCol>
              </a:tblGrid>
              <a:tr h="1538699"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all" spc="150" dirty="0"/>
                        <a:t>Website 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/>
                        <a:t>Stock management system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/>
                        <a:t>Department management system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8283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>
                          <a:solidFill>
                            <a:schemeClr val="tx1"/>
                          </a:solidFill>
                        </a:rPr>
                        <a:t>Schedule preview</a:t>
                      </a:r>
                    </a:p>
                  </a:txBody>
                  <a:tcPr marL="224212" marR="224212" marT="224212" marB="224212">
                    <a:solidFill>
                      <a:schemeClr val="tx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/>
                        <a:t>CRUD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>
                    <a:solidFill>
                      <a:schemeClr val="tx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/>
                        <a:t>TBA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>
                    <a:solidFill>
                      <a:schemeClr val="tx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18332"/>
                  </a:ext>
                </a:extLst>
              </a:tr>
              <a:tr h="8283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/>
                        <a:t>Shift preference 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>
                          <a:solidFill>
                            <a:schemeClr val="tx1"/>
                          </a:solidFill>
                        </a:rPr>
                        <a:t>Statistics review</a:t>
                      </a:r>
                    </a:p>
                  </a:txBody>
                  <a:tcPr marL="224212" marR="224212" marT="224212" marB="22421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/>
                </a:tc>
                <a:extLst>
                  <a:ext uri="{0D108BD9-81ED-4DB2-BD59-A6C34878D82A}">
                    <a16:rowId xmlns:a16="http://schemas.microsoft.com/office/drawing/2014/main" val="1445241155"/>
                  </a:ext>
                </a:extLst>
              </a:tr>
              <a:tr h="8283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>
                          <a:solidFill>
                            <a:schemeClr val="tx1"/>
                          </a:solidFill>
                        </a:rPr>
                        <a:t>Create, Read and Update personal information</a:t>
                      </a:r>
                    </a:p>
                  </a:txBody>
                  <a:tcPr marL="224212" marR="224212" marT="224212" marB="224212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4212" marR="224212" marT="224212" marB="2242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117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941765"/>
      </p:ext>
    </p:extLst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632" y="4035869"/>
            <a:ext cx="3658324" cy="1613201"/>
          </a:xfrm>
        </p:spPr>
        <p:txBody>
          <a:bodyPr anchor="b">
            <a:normAutofit/>
          </a:bodyPr>
          <a:lstStyle/>
          <a:p>
            <a:r>
              <a:rPr lang="en-US" dirty="0"/>
              <a:t>System demo</a:t>
            </a:r>
          </a:p>
        </p:txBody>
      </p:sp>
      <p:pic>
        <p:nvPicPr>
          <p:cNvPr id="8" name="Picture Placeholder 7" descr="Woman standing in front of a window on tablet">
            <a:extLst>
              <a:ext uri="{FF2B5EF4-FFF2-40B4-BE49-F238E27FC236}">
                <a16:creationId xmlns:a16="http://schemas.microsoft.com/office/drawing/2014/main" id="{B5333156-CA53-A443-B907-19368CEE098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" b="19873"/>
          <a:stretch/>
        </p:blipFill>
        <p:spPr>
          <a:xfrm>
            <a:off x="6016689" y="878177"/>
            <a:ext cx="5341775" cy="5251813"/>
          </a:xfrm>
          <a:noFill/>
        </p:spPr>
      </p:pic>
    </p:spTree>
    <p:extLst>
      <p:ext uri="{BB962C8B-B14F-4D97-AF65-F5344CB8AC3E}">
        <p14:creationId xmlns:p14="http://schemas.microsoft.com/office/powerpoint/2010/main" val="2058852336"/>
      </p:ext>
    </p:extLst>
  </p:cSld>
  <p:clrMapOvr>
    <a:masterClrMapping/>
  </p:clrMapOvr>
  <p:transition spd="med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69AA2-97D6-4693-9E8A-BEBB49A5C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a department management system</a:t>
            </a:r>
          </a:p>
          <a:p>
            <a:r>
              <a:rPr lang="en-US" dirty="0"/>
              <a:t>Finalization and deployment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7C633-6FA1-4FBC-8E61-54FEB458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pic>
        <p:nvPicPr>
          <p:cNvPr id="8" name="Picture Placeholder 7" descr="A picture containing building, white, man, refrigerator&#10;&#10;Description automatically generated">
            <a:extLst>
              <a:ext uri="{FF2B5EF4-FFF2-40B4-BE49-F238E27FC236}">
                <a16:creationId xmlns:a16="http://schemas.microsoft.com/office/drawing/2014/main" id="{A80ED35E-3BD4-4912-82F2-C3EA498144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3148" r="231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81306790"/>
      </p:ext>
    </p:extLst>
  </p:cSld>
  <p:clrMapOvr>
    <a:masterClrMapping/>
  </p:clrMapOvr>
  <p:transition spd="med">
    <p:wipe/>
  </p:transition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76AEDE5-E9AF-4E9F-97C3-19B848D35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Garamond</vt:lpstr>
      <vt:lpstr>Helvetica Light</vt:lpstr>
      <vt:lpstr>Wingdings 2</vt:lpstr>
      <vt:lpstr>DividendVTI</vt:lpstr>
      <vt:lpstr>Media bazaar system</vt:lpstr>
      <vt:lpstr>The team           With mentor</vt:lpstr>
      <vt:lpstr>Outline</vt:lpstr>
      <vt:lpstr>Iteration 1 and 2</vt:lpstr>
      <vt:lpstr>Our approach</vt:lpstr>
      <vt:lpstr>System demo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2020-03-26T08:23:50Z</dcterms:created>
  <dcterms:modified xsi:type="dcterms:W3CDTF">2020-05-13T13:44:07Z</dcterms:modified>
</cp:coreProperties>
</file>