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5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5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004B-E7BF-4D1A-B1ED-0FEF01B093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94FC46-4B8D-45CA-AFEA-ADA010EE608B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Roles</a:t>
          </a:r>
        </a:p>
      </dgm:t>
    </dgm:pt>
    <dgm:pt modelId="{0182385C-80A3-4D7F-9FFA-2D2F153D3BA1}" type="parTrans" cxnId="{B0E1276B-621A-4305-A81B-1A5703CBB51E}">
      <dgm:prSet/>
      <dgm:spPr/>
      <dgm:t>
        <a:bodyPr/>
        <a:lstStyle/>
        <a:p>
          <a:endParaRPr lang="en-US"/>
        </a:p>
      </dgm:t>
    </dgm:pt>
    <dgm:pt modelId="{C2EB6CA3-EE81-46F6-8BFE-6FE384A83668}" type="sibTrans" cxnId="{B0E1276B-621A-4305-A81B-1A5703CBB51E}">
      <dgm:prSet/>
      <dgm:spPr/>
      <dgm:t>
        <a:bodyPr/>
        <a:lstStyle/>
        <a:p>
          <a:endParaRPr lang="en-US"/>
        </a:p>
      </dgm:t>
    </dgm:pt>
    <dgm:pt modelId="{500C95FC-E1AC-489A-9AB2-874941DBD0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Accounts</a:t>
          </a:r>
        </a:p>
      </dgm:t>
    </dgm:pt>
    <dgm:pt modelId="{CDA918F5-E0E4-4CD5-98F5-AB6DE261EFEF}" type="parTrans" cxnId="{90854C89-4991-4F70-9CEE-D293F35809B3}">
      <dgm:prSet/>
      <dgm:spPr/>
      <dgm:t>
        <a:bodyPr/>
        <a:lstStyle/>
        <a:p>
          <a:endParaRPr lang="en-US"/>
        </a:p>
      </dgm:t>
    </dgm:pt>
    <dgm:pt modelId="{76D6AE37-D6BD-408D-9FAA-5683FB4EB8A2}" type="sibTrans" cxnId="{90854C89-4991-4F70-9CEE-D293F35809B3}">
      <dgm:prSet/>
      <dgm:spPr/>
      <dgm:t>
        <a:bodyPr/>
        <a:lstStyle/>
        <a:p>
          <a:endParaRPr lang="en-US"/>
        </a:p>
      </dgm:t>
    </dgm:pt>
    <dgm:pt modelId="{D6A9672C-D0A6-499D-AB8A-01E69364F15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Reward</a:t>
          </a:r>
        </a:p>
      </dgm:t>
    </dgm:pt>
    <dgm:pt modelId="{F6D751FA-D034-451B-ABFD-0A144246D589}" type="parTrans" cxnId="{7EBFBFC8-2F59-4C66-A603-FB7D9142FBD3}">
      <dgm:prSet/>
      <dgm:spPr/>
      <dgm:t>
        <a:bodyPr/>
        <a:lstStyle/>
        <a:p>
          <a:endParaRPr lang="en-US"/>
        </a:p>
      </dgm:t>
    </dgm:pt>
    <dgm:pt modelId="{5B5020C1-F49C-426E-BB84-01CB143A81CF}" type="sibTrans" cxnId="{7EBFBFC8-2F59-4C66-A603-FB7D9142FBD3}">
      <dgm:prSet/>
      <dgm:spPr/>
      <dgm:t>
        <a:bodyPr/>
        <a:lstStyle/>
        <a:p>
          <a:endParaRPr lang="en-US"/>
        </a:p>
      </dgm:t>
    </dgm:pt>
    <dgm:pt modelId="{B4244192-1E23-42E0-A8DD-D73D439582C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Points system</a:t>
          </a:r>
        </a:p>
      </dgm:t>
    </dgm:pt>
    <dgm:pt modelId="{AC9ADB70-6FC2-45E1-A0A8-2C809B6683A9}" type="parTrans" cxnId="{340AF52D-B87E-4AB2-BB40-5CF0B38E5D72}">
      <dgm:prSet/>
      <dgm:spPr/>
      <dgm:t>
        <a:bodyPr/>
        <a:lstStyle/>
        <a:p>
          <a:endParaRPr lang="en-US"/>
        </a:p>
      </dgm:t>
    </dgm:pt>
    <dgm:pt modelId="{D58CCFA7-0D77-4896-9D59-4A48EEA4BEEE}" type="sibTrans" cxnId="{340AF52D-B87E-4AB2-BB40-5CF0B38E5D72}">
      <dgm:prSet/>
      <dgm:spPr/>
      <dgm:t>
        <a:bodyPr/>
        <a:lstStyle/>
        <a:p>
          <a:endParaRPr lang="en-US"/>
        </a:p>
      </dgm:t>
    </dgm:pt>
    <dgm:pt modelId="{FE037652-F57E-44BC-B338-5DFDBC666688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Duties</a:t>
          </a:r>
        </a:p>
      </dgm:t>
    </dgm:pt>
    <dgm:pt modelId="{C4575CB8-1806-4DE1-A877-AAA8FF60DF8F}" type="parTrans" cxnId="{5A9BEA20-CB8A-48A1-909C-4FBAC3C25302}">
      <dgm:prSet/>
      <dgm:spPr/>
      <dgm:t>
        <a:bodyPr/>
        <a:lstStyle/>
        <a:p>
          <a:endParaRPr lang="en-US"/>
        </a:p>
      </dgm:t>
    </dgm:pt>
    <dgm:pt modelId="{3C4C03EC-836C-48FF-B80F-8DB9482BEDA8}" type="sibTrans" cxnId="{5A9BEA20-CB8A-48A1-909C-4FBAC3C25302}">
      <dgm:prSet/>
      <dgm:spPr/>
      <dgm:t>
        <a:bodyPr/>
        <a:lstStyle/>
        <a:p>
          <a:endParaRPr lang="en-US"/>
        </a:p>
      </dgm:t>
    </dgm:pt>
    <dgm:pt modelId="{2E3FDDCE-F15D-4A33-9CE6-D833F8BE32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Calendar system</a:t>
          </a:r>
        </a:p>
      </dgm:t>
    </dgm:pt>
    <dgm:pt modelId="{4A32930F-678E-479E-AC89-08507C102014}" type="parTrans" cxnId="{77E7A195-34D7-45AD-9709-3195A19B6F74}">
      <dgm:prSet/>
      <dgm:spPr/>
      <dgm:t>
        <a:bodyPr/>
        <a:lstStyle/>
        <a:p>
          <a:endParaRPr lang="en-US"/>
        </a:p>
      </dgm:t>
    </dgm:pt>
    <dgm:pt modelId="{D44B5325-BCFD-461C-86B8-7C43120F63EB}" type="sibTrans" cxnId="{77E7A195-34D7-45AD-9709-3195A19B6F74}">
      <dgm:prSet/>
      <dgm:spPr/>
      <dgm:t>
        <a:bodyPr/>
        <a:lstStyle/>
        <a:p>
          <a:endParaRPr lang="en-US"/>
        </a:p>
      </dgm:t>
    </dgm:pt>
    <dgm:pt modelId="{E76E95EA-8F6D-47B3-BAC5-0DC72C43FD0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Communication</a:t>
          </a:r>
        </a:p>
      </dgm:t>
    </dgm:pt>
    <dgm:pt modelId="{76876D76-D1E3-4D1B-B2AF-BF70FF02BC68}" type="parTrans" cxnId="{8819DDD2-F6CE-4227-863C-27F76141A910}">
      <dgm:prSet/>
      <dgm:spPr/>
      <dgm:t>
        <a:bodyPr/>
        <a:lstStyle/>
        <a:p>
          <a:endParaRPr lang="en-US"/>
        </a:p>
      </dgm:t>
    </dgm:pt>
    <dgm:pt modelId="{9E53A729-AE2B-4A0D-8CF5-F40D615E41E5}" type="sibTrans" cxnId="{8819DDD2-F6CE-4227-863C-27F76141A910}">
      <dgm:prSet/>
      <dgm:spPr/>
      <dgm:t>
        <a:bodyPr/>
        <a:lstStyle/>
        <a:p>
          <a:endParaRPr lang="en-US"/>
        </a:p>
      </dgm:t>
    </dgm:pt>
    <dgm:pt modelId="{39D0E681-8B02-41FC-8390-4B313A1A6BD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room</a:t>
          </a:r>
        </a:p>
      </dgm:t>
    </dgm:pt>
    <dgm:pt modelId="{111FAFEC-2966-45C5-9461-695ECF301F78}" type="parTrans" cxnId="{6ED4BC55-4AB4-4DFA-91F9-D5FA0BB5228F}">
      <dgm:prSet/>
      <dgm:spPr/>
      <dgm:t>
        <a:bodyPr/>
        <a:lstStyle/>
        <a:p>
          <a:endParaRPr lang="en-US"/>
        </a:p>
      </dgm:t>
    </dgm:pt>
    <dgm:pt modelId="{C591635F-A7DB-4D1E-9E80-B70473195560}" type="sibTrans" cxnId="{6ED4BC55-4AB4-4DFA-91F9-D5FA0BB5228F}">
      <dgm:prSet/>
      <dgm:spPr/>
      <dgm:t>
        <a:bodyPr/>
        <a:lstStyle/>
        <a:p>
          <a:endParaRPr lang="en-US"/>
        </a:p>
      </dgm:t>
    </dgm:pt>
    <dgm:pt modelId="{DE4D6568-E523-4F97-8C1F-2DC4D9A3AE82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Announcements</a:t>
          </a:r>
        </a:p>
      </dgm:t>
    </dgm:pt>
    <dgm:pt modelId="{BE0B647C-F81F-424C-A6EA-60C44E1D1276}" type="parTrans" cxnId="{CEFEF797-CB3A-41CE-AAE9-B87BEC6037CC}">
      <dgm:prSet/>
      <dgm:spPr/>
      <dgm:t>
        <a:bodyPr/>
        <a:lstStyle/>
        <a:p>
          <a:endParaRPr lang="en-US"/>
        </a:p>
      </dgm:t>
    </dgm:pt>
    <dgm:pt modelId="{4984F0F0-C3D7-4748-97AA-D805C41C591A}" type="sibTrans" cxnId="{CEFEF797-CB3A-41CE-AAE9-B87BEC6037CC}">
      <dgm:prSet/>
      <dgm:spPr/>
      <dgm:t>
        <a:bodyPr/>
        <a:lstStyle/>
        <a:p>
          <a:endParaRPr lang="en-US"/>
        </a:p>
      </dgm:t>
    </dgm:pt>
    <dgm:pt modelId="{2D8060F8-4120-45AB-9705-3551719736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Announcement system</a:t>
          </a:r>
        </a:p>
      </dgm:t>
    </dgm:pt>
    <dgm:pt modelId="{C0205C82-95F9-45D0-A849-C16B1458ABBD}" type="parTrans" cxnId="{47402D15-4A4A-4737-AF23-71BF352D809D}">
      <dgm:prSet/>
      <dgm:spPr/>
      <dgm:t>
        <a:bodyPr/>
        <a:lstStyle/>
        <a:p>
          <a:endParaRPr lang="en-US"/>
        </a:p>
      </dgm:t>
    </dgm:pt>
    <dgm:pt modelId="{FB0BCA3D-2636-4516-8956-BFD4B529D47A}" type="sibTrans" cxnId="{47402D15-4A4A-4737-AF23-71BF352D809D}">
      <dgm:prSet/>
      <dgm:spPr/>
      <dgm:t>
        <a:bodyPr/>
        <a:lstStyle/>
        <a:p>
          <a:endParaRPr lang="en-US"/>
        </a:p>
      </dgm:t>
    </dgm:pt>
    <dgm:pt modelId="{21094C01-9835-4CB1-9453-3D63C9E07594}" type="pres">
      <dgm:prSet presAssocID="{7546004B-E7BF-4D1A-B1ED-0FEF01B093EB}" presName="root" presStyleCnt="0">
        <dgm:presLayoutVars>
          <dgm:dir/>
          <dgm:resizeHandles val="exact"/>
        </dgm:presLayoutVars>
      </dgm:prSet>
      <dgm:spPr/>
    </dgm:pt>
    <dgm:pt modelId="{DBDB4586-407F-4297-91D3-A6E23315A3D1}" type="pres">
      <dgm:prSet presAssocID="{3794FC46-4B8D-45CA-AFEA-ADA010EE608B}" presName="compNode" presStyleCnt="0"/>
      <dgm:spPr/>
    </dgm:pt>
    <dgm:pt modelId="{75B5B1B0-C8C4-48BE-AE01-DC6F80446CBA}" type="pres">
      <dgm:prSet presAssocID="{3794FC46-4B8D-45CA-AFEA-ADA010EE608B}" presName="iconRect" presStyleLbl="node1" presStyleIdx="0" presStyleCnt="5" custScaleX="229325" custScaleY="2293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0AEC81-627B-42BC-95C0-50ECF45A71B6}" type="pres">
      <dgm:prSet presAssocID="{3794FC46-4B8D-45CA-AFEA-ADA010EE608B}" presName="iconSpace" presStyleCnt="0"/>
      <dgm:spPr/>
    </dgm:pt>
    <dgm:pt modelId="{78D3DBA1-94EE-4DB8-9562-D1B894ECE7ED}" type="pres">
      <dgm:prSet presAssocID="{3794FC46-4B8D-45CA-AFEA-ADA010EE608B}" presName="parTx" presStyleLbl="revTx" presStyleIdx="0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2D427AB2-21D1-4755-AC1C-BE2699875993}" type="pres">
      <dgm:prSet presAssocID="{3794FC46-4B8D-45CA-AFEA-ADA010EE608B}" presName="txSpace" presStyleCnt="0"/>
      <dgm:spPr/>
    </dgm:pt>
    <dgm:pt modelId="{C5D3DC05-CB59-4118-BF42-3F6F7DD50F58}" type="pres">
      <dgm:prSet presAssocID="{3794FC46-4B8D-45CA-AFEA-ADA010EE608B}" presName="desTx" presStyleLbl="revTx" presStyleIdx="1" presStyleCnt="10" custScaleX="125088" custLinFactNeighborX="-11484" custLinFactNeighborY="31654">
        <dgm:presLayoutVars/>
      </dgm:prSet>
      <dgm:spPr/>
    </dgm:pt>
    <dgm:pt modelId="{A3B59D37-E748-46BC-B2F0-11115774CE67}" type="pres">
      <dgm:prSet presAssocID="{C2EB6CA3-EE81-46F6-8BFE-6FE384A83668}" presName="sibTrans" presStyleCnt="0"/>
      <dgm:spPr/>
    </dgm:pt>
    <dgm:pt modelId="{95D01637-0EBA-4AD9-BBFA-CB402BCA2A54}" type="pres">
      <dgm:prSet presAssocID="{D6A9672C-D0A6-499D-AB8A-01E69364F15F}" presName="compNode" presStyleCnt="0"/>
      <dgm:spPr/>
    </dgm:pt>
    <dgm:pt modelId="{83A559BA-F27D-4AB4-9A56-C02CCED51E71}" type="pres">
      <dgm:prSet presAssocID="{D6A9672C-D0A6-499D-AB8A-01E69364F15F}" presName="iconRect" presStyleLbl="node1" presStyleIdx="1" presStyleCnt="5" custScaleX="229325" custScaleY="2293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C58A709-C761-4EB9-9A4F-EA29F5382F02}" type="pres">
      <dgm:prSet presAssocID="{D6A9672C-D0A6-499D-AB8A-01E69364F15F}" presName="iconSpace" presStyleCnt="0"/>
      <dgm:spPr/>
    </dgm:pt>
    <dgm:pt modelId="{3CC31FEB-681A-4F4C-B81D-7852E1A766FD}" type="pres">
      <dgm:prSet presAssocID="{D6A9672C-D0A6-499D-AB8A-01E69364F15F}" presName="parTx" presStyleLbl="revTx" presStyleIdx="2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B202F8F1-EC95-4DCF-8618-7FC4BB769D45}" type="pres">
      <dgm:prSet presAssocID="{D6A9672C-D0A6-499D-AB8A-01E69364F15F}" presName="txSpace" presStyleCnt="0"/>
      <dgm:spPr/>
    </dgm:pt>
    <dgm:pt modelId="{D81AB199-85EF-44C2-AC86-D00C2228423F}" type="pres">
      <dgm:prSet presAssocID="{D6A9672C-D0A6-499D-AB8A-01E69364F15F}" presName="desTx" presStyleLbl="revTx" presStyleIdx="3" presStyleCnt="10" custScaleX="125088" custLinFactNeighborX="-25938" custLinFactNeighborY="31654">
        <dgm:presLayoutVars/>
      </dgm:prSet>
      <dgm:spPr/>
    </dgm:pt>
    <dgm:pt modelId="{92D83EF8-4014-4AC1-A964-FCE6D4B9FB49}" type="pres">
      <dgm:prSet presAssocID="{5B5020C1-F49C-426E-BB84-01CB143A81CF}" presName="sibTrans" presStyleCnt="0"/>
      <dgm:spPr/>
    </dgm:pt>
    <dgm:pt modelId="{5863C88E-EB57-44AC-A74D-211928B86FF2}" type="pres">
      <dgm:prSet presAssocID="{FE037652-F57E-44BC-B338-5DFDBC666688}" presName="compNode" presStyleCnt="0"/>
      <dgm:spPr/>
    </dgm:pt>
    <dgm:pt modelId="{A072BE25-0DA7-4716-A9BA-EFD1DAEDD79C}" type="pres">
      <dgm:prSet presAssocID="{FE037652-F57E-44BC-B338-5DFDBC666688}" presName="iconRect" presStyleLbl="node1" presStyleIdx="2" presStyleCnt="5" custScaleX="229325" custScaleY="2293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E470951-48D2-44D7-B898-8E541362380D}" type="pres">
      <dgm:prSet presAssocID="{FE037652-F57E-44BC-B338-5DFDBC666688}" presName="iconSpace" presStyleCnt="0"/>
      <dgm:spPr/>
    </dgm:pt>
    <dgm:pt modelId="{22B89062-1BBC-4FAA-BEFB-159BE029BC5E}" type="pres">
      <dgm:prSet presAssocID="{FE037652-F57E-44BC-B338-5DFDBC666688}" presName="parTx" presStyleLbl="revTx" presStyleIdx="4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60D15B9C-02B0-4437-8B4F-43EE47DC1FDC}" type="pres">
      <dgm:prSet presAssocID="{FE037652-F57E-44BC-B338-5DFDBC666688}" presName="txSpace" presStyleCnt="0"/>
      <dgm:spPr/>
    </dgm:pt>
    <dgm:pt modelId="{B7DF1153-C9A0-4E06-A12E-8ADB3493BC8A}" type="pres">
      <dgm:prSet presAssocID="{FE037652-F57E-44BC-B338-5DFDBC666688}" presName="desTx" presStyleLbl="revTx" presStyleIdx="5" presStyleCnt="10" custScaleX="125088" custLinFactNeighborX="-25938" custLinFactNeighborY="31654">
        <dgm:presLayoutVars/>
      </dgm:prSet>
      <dgm:spPr/>
    </dgm:pt>
    <dgm:pt modelId="{0EC5FC65-A2B7-4D95-9EE9-FABFA98F09C3}" type="pres">
      <dgm:prSet presAssocID="{3C4C03EC-836C-48FF-B80F-8DB9482BEDA8}" presName="sibTrans" presStyleCnt="0"/>
      <dgm:spPr/>
    </dgm:pt>
    <dgm:pt modelId="{002D5539-9A05-496A-9A7C-31E89F8E01FA}" type="pres">
      <dgm:prSet presAssocID="{E76E95EA-8F6D-47B3-BAC5-0DC72C43FD0F}" presName="compNode" presStyleCnt="0"/>
      <dgm:spPr/>
    </dgm:pt>
    <dgm:pt modelId="{6C2C5B8A-69DA-40C6-8819-97C8F38F0CD8}" type="pres">
      <dgm:prSet presAssocID="{E76E95EA-8F6D-47B3-BAC5-0DC72C43FD0F}" presName="iconRect" presStyleLbl="node1" presStyleIdx="3" presStyleCnt="5" custScaleX="229325" custScaleY="2293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D6949C4-F2EE-40F5-BA2F-367A8FF295BF}" type="pres">
      <dgm:prSet presAssocID="{E76E95EA-8F6D-47B3-BAC5-0DC72C43FD0F}" presName="iconSpace" presStyleCnt="0"/>
      <dgm:spPr/>
    </dgm:pt>
    <dgm:pt modelId="{CE406651-A5D3-4E3F-8588-C1B0E04398FE}" type="pres">
      <dgm:prSet presAssocID="{E76E95EA-8F6D-47B3-BAC5-0DC72C43FD0F}" presName="parTx" presStyleLbl="revTx" presStyleIdx="6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57024EE0-4428-4E2A-BBDF-05ECB2CF56F6}" type="pres">
      <dgm:prSet presAssocID="{E76E95EA-8F6D-47B3-BAC5-0DC72C43FD0F}" presName="txSpace" presStyleCnt="0"/>
      <dgm:spPr/>
    </dgm:pt>
    <dgm:pt modelId="{85BDE3C7-8D32-4DB2-8F46-2B1F1733E4E7}" type="pres">
      <dgm:prSet presAssocID="{E76E95EA-8F6D-47B3-BAC5-0DC72C43FD0F}" presName="desTx" presStyleLbl="revTx" presStyleIdx="7" presStyleCnt="10" custScaleX="125088" custLinFactNeighborX="-24585" custLinFactNeighborY="31616">
        <dgm:presLayoutVars/>
      </dgm:prSet>
      <dgm:spPr/>
    </dgm:pt>
    <dgm:pt modelId="{94EE6657-E62F-457A-A50A-94655E1D2333}" type="pres">
      <dgm:prSet presAssocID="{9E53A729-AE2B-4A0D-8CF5-F40D615E41E5}" presName="sibTrans" presStyleCnt="0"/>
      <dgm:spPr/>
    </dgm:pt>
    <dgm:pt modelId="{8D7D606A-A771-46A0-8A80-1AF868FA5B71}" type="pres">
      <dgm:prSet presAssocID="{DE4D6568-E523-4F97-8C1F-2DC4D9A3AE82}" presName="compNode" presStyleCnt="0"/>
      <dgm:spPr/>
    </dgm:pt>
    <dgm:pt modelId="{97F07043-4618-49FB-B488-D42E4AB2E9F9}" type="pres">
      <dgm:prSet presAssocID="{DE4D6568-E523-4F97-8C1F-2DC4D9A3AE82}" presName="iconRect" presStyleLbl="node1" presStyleIdx="4" presStyleCnt="5" custScaleX="229325" custScaleY="22932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9692747-F910-4345-90E1-02A3528C74F4}" type="pres">
      <dgm:prSet presAssocID="{DE4D6568-E523-4F97-8C1F-2DC4D9A3AE82}" presName="iconSpace" presStyleCnt="0"/>
      <dgm:spPr/>
    </dgm:pt>
    <dgm:pt modelId="{9491AFA3-D47B-40E5-9FB4-E73446AC1462}" type="pres">
      <dgm:prSet presAssocID="{DE4D6568-E523-4F97-8C1F-2DC4D9A3AE82}" presName="parTx" presStyleLbl="revTx" presStyleIdx="8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4F945664-F66E-455F-BFF9-9FCBDC01A35D}" type="pres">
      <dgm:prSet presAssocID="{DE4D6568-E523-4F97-8C1F-2DC4D9A3AE82}" presName="txSpace" presStyleCnt="0"/>
      <dgm:spPr/>
    </dgm:pt>
    <dgm:pt modelId="{B4B32B24-630F-4060-954A-49465EE57EFA}" type="pres">
      <dgm:prSet presAssocID="{DE4D6568-E523-4F97-8C1F-2DC4D9A3AE82}" presName="desTx" presStyleLbl="revTx" presStyleIdx="9" presStyleCnt="10" custScaleX="125088" custLinFactNeighborX="-24585" custLinFactNeighborY="31580">
        <dgm:presLayoutVars/>
      </dgm:prSet>
      <dgm:spPr/>
    </dgm:pt>
  </dgm:ptLst>
  <dgm:cxnLst>
    <dgm:cxn modelId="{47402D15-4A4A-4737-AF23-71BF352D809D}" srcId="{DE4D6568-E523-4F97-8C1F-2DC4D9A3AE82}" destId="{2D8060F8-4120-45AB-9705-355171973631}" srcOrd="0" destOrd="0" parTransId="{C0205C82-95F9-45D0-A849-C16B1458ABBD}" sibTransId="{FB0BCA3D-2636-4516-8956-BFD4B529D47A}"/>
    <dgm:cxn modelId="{5A9BEA20-CB8A-48A1-909C-4FBAC3C25302}" srcId="{7546004B-E7BF-4D1A-B1ED-0FEF01B093EB}" destId="{FE037652-F57E-44BC-B338-5DFDBC666688}" srcOrd="2" destOrd="0" parTransId="{C4575CB8-1806-4DE1-A877-AAA8FF60DF8F}" sibTransId="{3C4C03EC-836C-48FF-B80F-8DB9482BEDA8}"/>
    <dgm:cxn modelId="{DA0FCF23-9F90-404D-9327-2172D274C0B8}" type="presOf" srcId="{B4244192-1E23-42E0-A8DD-D73D439582C2}" destId="{D81AB199-85EF-44C2-AC86-D00C2228423F}" srcOrd="0" destOrd="0" presId="urn:microsoft.com/office/officeart/2018/2/layout/IconLabelDescriptionList"/>
    <dgm:cxn modelId="{340AF52D-B87E-4AB2-BB40-5CF0B38E5D72}" srcId="{D6A9672C-D0A6-499D-AB8A-01E69364F15F}" destId="{B4244192-1E23-42E0-A8DD-D73D439582C2}" srcOrd="0" destOrd="0" parTransId="{AC9ADB70-6FC2-45E1-A0A8-2C809B6683A9}" sibTransId="{D58CCFA7-0D77-4896-9D59-4A48EEA4BEEE}"/>
    <dgm:cxn modelId="{7E9F3A39-7CEF-45A4-841B-511F2B71938A}" type="presOf" srcId="{DE4D6568-E523-4F97-8C1F-2DC4D9A3AE82}" destId="{9491AFA3-D47B-40E5-9FB4-E73446AC1462}" srcOrd="0" destOrd="0" presId="urn:microsoft.com/office/officeart/2018/2/layout/IconLabelDescriptionList"/>
    <dgm:cxn modelId="{B3EFF646-2E8A-4076-B455-165C12FE9309}" type="presOf" srcId="{FE037652-F57E-44BC-B338-5DFDBC666688}" destId="{22B89062-1BBC-4FAA-BEFB-159BE029BC5E}" srcOrd="0" destOrd="0" presId="urn:microsoft.com/office/officeart/2018/2/layout/IconLabelDescriptionList"/>
    <dgm:cxn modelId="{B0E1276B-621A-4305-A81B-1A5703CBB51E}" srcId="{7546004B-E7BF-4D1A-B1ED-0FEF01B093EB}" destId="{3794FC46-4B8D-45CA-AFEA-ADA010EE608B}" srcOrd="0" destOrd="0" parTransId="{0182385C-80A3-4D7F-9FFA-2D2F153D3BA1}" sibTransId="{C2EB6CA3-EE81-46F6-8BFE-6FE384A83668}"/>
    <dgm:cxn modelId="{6ED4BC55-4AB4-4DFA-91F9-D5FA0BB5228F}" srcId="{E76E95EA-8F6D-47B3-BAC5-0DC72C43FD0F}" destId="{39D0E681-8B02-41FC-8390-4B313A1A6BDF}" srcOrd="0" destOrd="0" parTransId="{111FAFEC-2966-45C5-9461-695ECF301F78}" sibTransId="{C591635F-A7DB-4D1E-9E80-B70473195560}"/>
    <dgm:cxn modelId="{68C7545A-9C47-491F-9D71-C31AE55132E4}" type="presOf" srcId="{7546004B-E7BF-4D1A-B1ED-0FEF01B093EB}" destId="{21094C01-9835-4CB1-9453-3D63C9E07594}" srcOrd="0" destOrd="0" presId="urn:microsoft.com/office/officeart/2018/2/layout/IconLabelDescriptionList"/>
    <dgm:cxn modelId="{420A3484-BC11-4BEA-9280-CF2782BCAFC5}" type="presOf" srcId="{2D8060F8-4120-45AB-9705-355171973631}" destId="{B4B32B24-630F-4060-954A-49465EE57EFA}" srcOrd="0" destOrd="0" presId="urn:microsoft.com/office/officeart/2018/2/layout/IconLabelDescriptionList"/>
    <dgm:cxn modelId="{11A61887-9413-4AFA-8E72-7A8FCF5DD78E}" type="presOf" srcId="{39D0E681-8B02-41FC-8390-4B313A1A6BDF}" destId="{85BDE3C7-8D32-4DB2-8F46-2B1F1733E4E7}" srcOrd="0" destOrd="0" presId="urn:microsoft.com/office/officeart/2018/2/layout/IconLabelDescriptionList"/>
    <dgm:cxn modelId="{90854C89-4991-4F70-9CEE-D293F35809B3}" srcId="{3794FC46-4B8D-45CA-AFEA-ADA010EE608B}" destId="{500C95FC-E1AC-489A-9AB2-874941DBD0F2}" srcOrd="0" destOrd="0" parTransId="{CDA918F5-E0E4-4CD5-98F5-AB6DE261EFEF}" sibTransId="{76D6AE37-D6BD-408D-9FAA-5683FB4EB8A2}"/>
    <dgm:cxn modelId="{0EE91A93-6344-4AE5-9161-AF5B3E2BE1AE}" type="presOf" srcId="{500C95FC-E1AC-489A-9AB2-874941DBD0F2}" destId="{C5D3DC05-CB59-4118-BF42-3F6F7DD50F58}" srcOrd="0" destOrd="0" presId="urn:microsoft.com/office/officeart/2018/2/layout/IconLabelDescriptionList"/>
    <dgm:cxn modelId="{77E7A195-34D7-45AD-9709-3195A19B6F74}" srcId="{FE037652-F57E-44BC-B338-5DFDBC666688}" destId="{2E3FDDCE-F15D-4A33-9CE6-D833F8BE32A2}" srcOrd="0" destOrd="0" parTransId="{4A32930F-678E-479E-AC89-08507C102014}" sibTransId="{D44B5325-BCFD-461C-86B8-7C43120F63EB}"/>
    <dgm:cxn modelId="{CEFEF797-CB3A-41CE-AAE9-B87BEC6037CC}" srcId="{7546004B-E7BF-4D1A-B1ED-0FEF01B093EB}" destId="{DE4D6568-E523-4F97-8C1F-2DC4D9A3AE82}" srcOrd="4" destOrd="0" parTransId="{BE0B647C-F81F-424C-A6EA-60C44E1D1276}" sibTransId="{4984F0F0-C3D7-4748-97AA-D805C41C591A}"/>
    <dgm:cxn modelId="{B944BC9D-82DE-464E-AE27-5113757D8683}" type="presOf" srcId="{3794FC46-4B8D-45CA-AFEA-ADA010EE608B}" destId="{78D3DBA1-94EE-4DB8-9562-D1B894ECE7ED}" srcOrd="0" destOrd="0" presId="urn:microsoft.com/office/officeart/2018/2/layout/IconLabelDescriptionList"/>
    <dgm:cxn modelId="{EC3549A8-E9A1-4ACE-8F65-A82AA1379E72}" type="presOf" srcId="{2E3FDDCE-F15D-4A33-9CE6-D833F8BE32A2}" destId="{B7DF1153-C9A0-4E06-A12E-8ADB3493BC8A}" srcOrd="0" destOrd="0" presId="urn:microsoft.com/office/officeart/2018/2/layout/IconLabelDescriptionList"/>
    <dgm:cxn modelId="{5EB5E4B1-25BC-403F-A6D6-AD437A036590}" type="presOf" srcId="{E76E95EA-8F6D-47B3-BAC5-0DC72C43FD0F}" destId="{CE406651-A5D3-4E3F-8588-C1B0E04398FE}" srcOrd="0" destOrd="0" presId="urn:microsoft.com/office/officeart/2018/2/layout/IconLabelDescriptionList"/>
    <dgm:cxn modelId="{7EBFBFC8-2F59-4C66-A603-FB7D9142FBD3}" srcId="{7546004B-E7BF-4D1A-B1ED-0FEF01B093EB}" destId="{D6A9672C-D0A6-499D-AB8A-01E69364F15F}" srcOrd="1" destOrd="0" parTransId="{F6D751FA-D034-451B-ABFD-0A144246D589}" sibTransId="{5B5020C1-F49C-426E-BB84-01CB143A81CF}"/>
    <dgm:cxn modelId="{8819DDD2-F6CE-4227-863C-27F76141A910}" srcId="{7546004B-E7BF-4D1A-B1ED-0FEF01B093EB}" destId="{E76E95EA-8F6D-47B3-BAC5-0DC72C43FD0F}" srcOrd="3" destOrd="0" parTransId="{76876D76-D1E3-4D1B-B2AF-BF70FF02BC68}" sibTransId="{9E53A729-AE2B-4A0D-8CF5-F40D615E41E5}"/>
    <dgm:cxn modelId="{2DA2F8D8-151B-4A09-85BE-07CD19BFF2BB}" type="presOf" srcId="{D6A9672C-D0A6-499D-AB8A-01E69364F15F}" destId="{3CC31FEB-681A-4F4C-B81D-7852E1A766FD}" srcOrd="0" destOrd="0" presId="urn:microsoft.com/office/officeart/2018/2/layout/IconLabelDescriptionList"/>
    <dgm:cxn modelId="{28EB77B9-36EB-4228-AB68-830FD1ABB551}" type="presParOf" srcId="{21094C01-9835-4CB1-9453-3D63C9E07594}" destId="{DBDB4586-407F-4297-91D3-A6E23315A3D1}" srcOrd="0" destOrd="0" presId="urn:microsoft.com/office/officeart/2018/2/layout/IconLabelDescriptionList"/>
    <dgm:cxn modelId="{25847E58-333E-47E6-AABE-D548D1E1D9A6}" type="presParOf" srcId="{DBDB4586-407F-4297-91D3-A6E23315A3D1}" destId="{75B5B1B0-C8C4-48BE-AE01-DC6F80446CBA}" srcOrd="0" destOrd="0" presId="urn:microsoft.com/office/officeart/2018/2/layout/IconLabelDescriptionList"/>
    <dgm:cxn modelId="{0877859C-BDF2-41C1-BBA2-50FD67E06AED}" type="presParOf" srcId="{DBDB4586-407F-4297-91D3-A6E23315A3D1}" destId="{E00AEC81-627B-42BC-95C0-50ECF45A71B6}" srcOrd="1" destOrd="0" presId="urn:microsoft.com/office/officeart/2018/2/layout/IconLabelDescriptionList"/>
    <dgm:cxn modelId="{6A27A604-F2B2-43F7-A698-1552A0A7B9A0}" type="presParOf" srcId="{DBDB4586-407F-4297-91D3-A6E23315A3D1}" destId="{78D3DBA1-94EE-4DB8-9562-D1B894ECE7ED}" srcOrd="2" destOrd="0" presId="urn:microsoft.com/office/officeart/2018/2/layout/IconLabelDescriptionList"/>
    <dgm:cxn modelId="{4D7B72C5-4605-44A9-AF64-1EC6D2E790C5}" type="presParOf" srcId="{DBDB4586-407F-4297-91D3-A6E23315A3D1}" destId="{2D427AB2-21D1-4755-AC1C-BE2699875993}" srcOrd="3" destOrd="0" presId="urn:microsoft.com/office/officeart/2018/2/layout/IconLabelDescriptionList"/>
    <dgm:cxn modelId="{B51BBB4C-41AB-4D4D-AB3B-D0BCE4E2DD4C}" type="presParOf" srcId="{DBDB4586-407F-4297-91D3-A6E23315A3D1}" destId="{C5D3DC05-CB59-4118-BF42-3F6F7DD50F58}" srcOrd="4" destOrd="0" presId="urn:microsoft.com/office/officeart/2018/2/layout/IconLabelDescriptionList"/>
    <dgm:cxn modelId="{E642D0E0-3B60-4645-9E22-02020B5629C2}" type="presParOf" srcId="{21094C01-9835-4CB1-9453-3D63C9E07594}" destId="{A3B59D37-E748-46BC-B2F0-11115774CE67}" srcOrd="1" destOrd="0" presId="urn:microsoft.com/office/officeart/2018/2/layout/IconLabelDescriptionList"/>
    <dgm:cxn modelId="{D10E8117-A83B-4315-80E7-52DE4DA4FF8F}" type="presParOf" srcId="{21094C01-9835-4CB1-9453-3D63C9E07594}" destId="{95D01637-0EBA-4AD9-BBFA-CB402BCA2A54}" srcOrd="2" destOrd="0" presId="urn:microsoft.com/office/officeart/2018/2/layout/IconLabelDescriptionList"/>
    <dgm:cxn modelId="{4538FFF0-3ACB-4A1D-B636-04B5278F122C}" type="presParOf" srcId="{95D01637-0EBA-4AD9-BBFA-CB402BCA2A54}" destId="{83A559BA-F27D-4AB4-9A56-C02CCED51E71}" srcOrd="0" destOrd="0" presId="urn:microsoft.com/office/officeart/2018/2/layout/IconLabelDescriptionList"/>
    <dgm:cxn modelId="{92029A30-D63B-415A-B171-B78AEC2D073F}" type="presParOf" srcId="{95D01637-0EBA-4AD9-BBFA-CB402BCA2A54}" destId="{9C58A709-C761-4EB9-9A4F-EA29F5382F02}" srcOrd="1" destOrd="0" presId="urn:microsoft.com/office/officeart/2018/2/layout/IconLabelDescriptionList"/>
    <dgm:cxn modelId="{6AA8930F-2130-4984-B823-25238DB7DFBF}" type="presParOf" srcId="{95D01637-0EBA-4AD9-BBFA-CB402BCA2A54}" destId="{3CC31FEB-681A-4F4C-B81D-7852E1A766FD}" srcOrd="2" destOrd="0" presId="urn:microsoft.com/office/officeart/2018/2/layout/IconLabelDescriptionList"/>
    <dgm:cxn modelId="{A9ED6D46-0DF5-45AF-BEB4-95C7C07D504F}" type="presParOf" srcId="{95D01637-0EBA-4AD9-BBFA-CB402BCA2A54}" destId="{B202F8F1-EC95-4DCF-8618-7FC4BB769D45}" srcOrd="3" destOrd="0" presId="urn:microsoft.com/office/officeart/2018/2/layout/IconLabelDescriptionList"/>
    <dgm:cxn modelId="{C2F6C0A9-14E7-4648-B129-729CD0CB183D}" type="presParOf" srcId="{95D01637-0EBA-4AD9-BBFA-CB402BCA2A54}" destId="{D81AB199-85EF-44C2-AC86-D00C2228423F}" srcOrd="4" destOrd="0" presId="urn:microsoft.com/office/officeart/2018/2/layout/IconLabelDescriptionList"/>
    <dgm:cxn modelId="{65FE59AC-7CEA-4905-A359-D66508727435}" type="presParOf" srcId="{21094C01-9835-4CB1-9453-3D63C9E07594}" destId="{92D83EF8-4014-4AC1-A964-FCE6D4B9FB49}" srcOrd="3" destOrd="0" presId="urn:microsoft.com/office/officeart/2018/2/layout/IconLabelDescriptionList"/>
    <dgm:cxn modelId="{59056830-348E-4ADC-983C-2931231C958D}" type="presParOf" srcId="{21094C01-9835-4CB1-9453-3D63C9E07594}" destId="{5863C88E-EB57-44AC-A74D-211928B86FF2}" srcOrd="4" destOrd="0" presId="urn:microsoft.com/office/officeart/2018/2/layout/IconLabelDescriptionList"/>
    <dgm:cxn modelId="{76101C6D-DA95-443B-B15E-4E0786AB8310}" type="presParOf" srcId="{5863C88E-EB57-44AC-A74D-211928B86FF2}" destId="{A072BE25-0DA7-4716-A9BA-EFD1DAEDD79C}" srcOrd="0" destOrd="0" presId="urn:microsoft.com/office/officeart/2018/2/layout/IconLabelDescriptionList"/>
    <dgm:cxn modelId="{475B4E19-B9D1-4ED3-AF8E-F659FE8F2CA9}" type="presParOf" srcId="{5863C88E-EB57-44AC-A74D-211928B86FF2}" destId="{1E470951-48D2-44D7-B898-8E541362380D}" srcOrd="1" destOrd="0" presId="urn:microsoft.com/office/officeart/2018/2/layout/IconLabelDescriptionList"/>
    <dgm:cxn modelId="{248C58BB-1453-41BB-B8E0-4044AF656132}" type="presParOf" srcId="{5863C88E-EB57-44AC-A74D-211928B86FF2}" destId="{22B89062-1BBC-4FAA-BEFB-159BE029BC5E}" srcOrd="2" destOrd="0" presId="urn:microsoft.com/office/officeart/2018/2/layout/IconLabelDescriptionList"/>
    <dgm:cxn modelId="{0C0BC9E9-ADCA-4203-993D-7731692EA6DD}" type="presParOf" srcId="{5863C88E-EB57-44AC-A74D-211928B86FF2}" destId="{60D15B9C-02B0-4437-8B4F-43EE47DC1FDC}" srcOrd="3" destOrd="0" presId="urn:microsoft.com/office/officeart/2018/2/layout/IconLabelDescriptionList"/>
    <dgm:cxn modelId="{A2028F56-7A57-4BF8-AA6C-D4ACDD0C31FD}" type="presParOf" srcId="{5863C88E-EB57-44AC-A74D-211928B86FF2}" destId="{B7DF1153-C9A0-4E06-A12E-8ADB3493BC8A}" srcOrd="4" destOrd="0" presId="urn:microsoft.com/office/officeart/2018/2/layout/IconLabelDescriptionList"/>
    <dgm:cxn modelId="{CC29647B-364E-4825-B67A-78063C276590}" type="presParOf" srcId="{21094C01-9835-4CB1-9453-3D63C9E07594}" destId="{0EC5FC65-A2B7-4D95-9EE9-FABFA98F09C3}" srcOrd="5" destOrd="0" presId="urn:microsoft.com/office/officeart/2018/2/layout/IconLabelDescriptionList"/>
    <dgm:cxn modelId="{F1FC8826-8D3D-4A7F-9566-B40E149BA793}" type="presParOf" srcId="{21094C01-9835-4CB1-9453-3D63C9E07594}" destId="{002D5539-9A05-496A-9A7C-31E89F8E01FA}" srcOrd="6" destOrd="0" presId="urn:microsoft.com/office/officeart/2018/2/layout/IconLabelDescriptionList"/>
    <dgm:cxn modelId="{76271ECE-C629-4F33-BB96-ACB834783B97}" type="presParOf" srcId="{002D5539-9A05-496A-9A7C-31E89F8E01FA}" destId="{6C2C5B8A-69DA-40C6-8819-97C8F38F0CD8}" srcOrd="0" destOrd="0" presId="urn:microsoft.com/office/officeart/2018/2/layout/IconLabelDescriptionList"/>
    <dgm:cxn modelId="{2D95B4A6-AAF0-4855-86B8-0CAEC8BE7D6C}" type="presParOf" srcId="{002D5539-9A05-496A-9A7C-31E89F8E01FA}" destId="{ED6949C4-F2EE-40F5-BA2F-367A8FF295BF}" srcOrd="1" destOrd="0" presId="urn:microsoft.com/office/officeart/2018/2/layout/IconLabelDescriptionList"/>
    <dgm:cxn modelId="{63A93DA0-5A60-4CD6-8091-E67F038BBAC7}" type="presParOf" srcId="{002D5539-9A05-496A-9A7C-31E89F8E01FA}" destId="{CE406651-A5D3-4E3F-8588-C1B0E04398FE}" srcOrd="2" destOrd="0" presId="urn:microsoft.com/office/officeart/2018/2/layout/IconLabelDescriptionList"/>
    <dgm:cxn modelId="{883D1255-6DD2-40AB-AD8C-A54CFA12161A}" type="presParOf" srcId="{002D5539-9A05-496A-9A7C-31E89F8E01FA}" destId="{57024EE0-4428-4E2A-BBDF-05ECB2CF56F6}" srcOrd="3" destOrd="0" presId="urn:microsoft.com/office/officeart/2018/2/layout/IconLabelDescriptionList"/>
    <dgm:cxn modelId="{59F18C2C-606F-47ED-9F2E-87133F477B03}" type="presParOf" srcId="{002D5539-9A05-496A-9A7C-31E89F8E01FA}" destId="{85BDE3C7-8D32-4DB2-8F46-2B1F1733E4E7}" srcOrd="4" destOrd="0" presId="urn:microsoft.com/office/officeart/2018/2/layout/IconLabelDescriptionList"/>
    <dgm:cxn modelId="{AC8C50A9-BE02-4E3A-935D-1F1302EB75CC}" type="presParOf" srcId="{21094C01-9835-4CB1-9453-3D63C9E07594}" destId="{94EE6657-E62F-457A-A50A-94655E1D2333}" srcOrd="7" destOrd="0" presId="urn:microsoft.com/office/officeart/2018/2/layout/IconLabelDescriptionList"/>
    <dgm:cxn modelId="{08C0EF1C-B483-47EE-8501-9075FE116773}" type="presParOf" srcId="{21094C01-9835-4CB1-9453-3D63C9E07594}" destId="{8D7D606A-A771-46A0-8A80-1AF868FA5B71}" srcOrd="8" destOrd="0" presId="urn:microsoft.com/office/officeart/2018/2/layout/IconLabelDescriptionList"/>
    <dgm:cxn modelId="{5BE7E9B9-1099-40E5-B8B8-3118E48B7A1D}" type="presParOf" srcId="{8D7D606A-A771-46A0-8A80-1AF868FA5B71}" destId="{97F07043-4618-49FB-B488-D42E4AB2E9F9}" srcOrd="0" destOrd="0" presId="urn:microsoft.com/office/officeart/2018/2/layout/IconLabelDescriptionList"/>
    <dgm:cxn modelId="{B9D3D728-42C9-423E-8845-ACEAE613842F}" type="presParOf" srcId="{8D7D606A-A771-46A0-8A80-1AF868FA5B71}" destId="{C9692747-F910-4345-90E1-02A3528C74F4}" srcOrd="1" destOrd="0" presId="urn:microsoft.com/office/officeart/2018/2/layout/IconLabelDescriptionList"/>
    <dgm:cxn modelId="{F91C652B-91A3-47B1-BC28-318EA0F52931}" type="presParOf" srcId="{8D7D606A-A771-46A0-8A80-1AF868FA5B71}" destId="{9491AFA3-D47B-40E5-9FB4-E73446AC1462}" srcOrd="2" destOrd="0" presId="urn:microsoft.com/office/officeart/2018/2/layout/IconLabelDescriptionList"/>
    <dgm:cxn modelId="{80B575E3-5CE1-4337-AF61-FFD4491E1699}" type="presParOf" srcId="{8D7D606A-A771-46A0-8A80-1AF868FA5B71}" destId="{4F945664-F66E-455F-BFF9-9FCBDC01A35D}" srcOrd="3" destOrd="0" presId="urn:microsoft.com/office/officeart/2018/2/layout/IconLabelDescriptionList"/>
    <dgm:cxn modelId="{BA3C603F-2014-46FB-B319-F4A5F0F7F2D5}" type="presParOf" srcId="{8D7D606A-A771-46A0-8A80-1AF868FA5B71}" destId="{B4B32B24-630F-4060-954A-49465EE57E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C1E7F-46E7-4461-8603-9190A905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C3BDB1EA-34BD-4FE7-853D-64E7E2BE758A}">
      <dgm:prSet phldrT="[Text]"/>
      <dgm:spPr/>
      <dgm:t>
        <a:bodyPr/>
        <a:lstStyle/>
        <a:p>
          <a:pPr>
            <a:defRPr cap="all"/>
          </a:pPr>
          <a:r>
            <a:rPr lang="en-US"/>
            <a:t>C#</a:t>
          </a:r>
        </a:p>
      </dgm:t>
    </dgm:pt>
    <dgm:pt modelId="{932ABE8D-C3A4-4572-A77B-834466E13C27}" type="parTrans" cxnId="{D567233B-E8FC-4170-9A9D-A24DAB3371D2}">
      <dgm:prSet/>
      <dgm:spPr/>
      <dgm:t>
        <a:bodyPr/>
        <a:lstStyle/>
        <a:p>
          <a:endParaRPr lang="en-US"/>
        </a:p>
      </dgm:t>
    </dgm:pt>
    <dgm:pt modelId="{9CF774CA-708D-4E47-BD84-D5567B3C54DF}" type="sibTrans" cxnId="{D567233B-E8FC-4170-9A9D-A24DAB3371D2}">
      <dgm:prSet/>
      <dgm:spPr/>
      <dgm:t>
        <a:bodyPr/>
        <a:lstStyle/>
        <a:p>
          <a:endParaRPr lang="en-US"/>
        </a:p>
      </dgm:t>
    </dgm:pt>
    <dgm:pt modelId="{1BF0D3FD-1E22-4F05-BB85-53ED4C501F45}">
      <dgm:prSet phldrT="[Text]"/>
      <dgm:spPr/>
      <dgm:t>
        <a:bodyPr/>
        <a:lstStyle/>
        <a:p>
          <a:pPr>
            <a:defRPr cap="all"/>
          </a:pPr>
          <a:r>
            <a:rPr lang="en-US" dirty="0"/>
            <a:t>MS Server</a:t>
          </a:r>
        </a:p>
      </dgm:t>
    </dgm:pt>
    <dgm:pt modelId="{6188F148-9501-4BB8-A833-AD715426FFCD}" type="parTrans" cxnId="{4BD67D5F-EA48-4FA5-BC63-06DD7D235F2A}">
      <dgm:prSet/>
      <dgm:spPr/>
      <dgm:t>
        <a:bodyPr/>
        <a:lstStyle/>
        <a:p>
          <a:endParaRPr lang="en-US"/>
        </a:p>
      </dgm:t>
    </dgm:pt>
    <dgm:pt modelId="{39E18C4A-08C8-4F6A-8BA6-885EEFB75EA3}" type="sibTrans" cxnId="{4BD67D5F-EA48-4FA5-BC63-06DD7D235F2A}">
      <dgm:prSet/>
      <dgm:spPr/>
      <dgm:t>
        <a:bodyPr/>
        <a:lstStyle/>
        <a:p>
          <a:endParaRPr lang="en-US"/>
        </a:p>
      </dgm:t>
    </dgm:pt>
    <dgm:pt modelId="{51A93A67-C6B5-4C50-8160-1EF680AF6E3B}">
      <dgm:prSet phldrT="[Text]"/>
      <dgm:spPr/>
      <dgm:t>
        <a:bodyPr/>
        <a:lstStyle/>
        <a:p>
          <a:pPr>
            <a:defRPr cap="all"/>
          </a:pPr>
          <a:r>
            <a:rPr lang="en-US" dirty="0"/>
            <a:t>Cisco (VPN)</a:t>
          </a:r>
        </a:p>
      </dgm:t>
    </dgm:pt>
    <dgm:pt modelId="{3B24D301-2BAA-4AF9-8106-79D6A14A7820}" type="parTrans" cxnId="{138051ED-7584-45F9-8052-A3196DDABAA3}">
      <dgm:prSet/>
      <dgm:spPr/>
      <dgm:t>
        <a:bodyPr/>
        <a:lstStyle/>
        <a:p>
          <a:endParaRPr lang="en-US"/>
        </a:p>
      </dgm:t>
    </dgm:pt>
    <dgm:pt modelId="{BE1EFB75-3B00-4367-9698-3D11737FD16A}" type="sibTrans" cxnId="{138051ED-7584-45F9-8052-A3196DDABAA3}">
      <dgm:prSet/>
      <dgm:spPr/>
      <dgm:t>
        <a:bodyPr/>
        <a:lstStyle/>
        <a:p>
          <a:endParaRPr lang="en-US"/>
        </a:p>
      </dgm:t>
    </dgm:pt>
    <dgm:pt modelId="{32802C10-682A-4544-854C-A42EFCA33C02}">
      <dgm:prSet phldrT="[Text]"/>
      <dgm:spPr/>
      <dgm:t>
        <a:bodyPr/>
        <a:lstStyle/>
        <a:p>
          <a:pPr>
            <a:defRPr cap="all"/>
          </a:pPr>
          <a:r>
            <a:rPr lang="en-US"/>
            <a:t>Visual Studio (IDE)</a:t>
          </a:r>
        </a:p>
      </dgm:t>
    </dgm:pt>
    <dgm:pt modelId="{B01E51FE-7BCD-42A6-891E-3F85CCADBE38}" type="parTrans" cxnId="{917F19A5-3F37-4328-B25A-69DA259E5ADD}">
      <dgm:prSet/>
      <dgm:spPr/>
      <dgm:t>
        <a:bodyPr/>
        <a:lstStyle/>
        <a:p>
          <a:endParaRPr lang="en-US"/>
        </a:p>
      </dgm:t>
    </dgm:pt>
    <dgm:pt modelId="{7D2D7371-6CC5-4CDD-BB59-A294666BB03D}" type="sibTrans" cxnId="{917F19A5-3F37-4328-B25A-69DA259E5ADD}">
      <dgm:prSet/>
      <dgm:spPr/>
      <dgm:t>
        <a:bodyPr/>
        <a:lstStyle/>
        <a:p>
          <a:endParaRPr lang="en-US"/>
        </a:p>
      </dgm:t>
    </dgm:pt>
    <dgm:pt modelId="{CE869EBF-1EA8-4055-9D84-0E82BF112C53}">
      <dgm:prSet phldrT="[Text]"/>
      <dgm:spPr/>
      <dgm:t>
        <a:bodyPr/>
        <a:lstStyle/>
        <a:p>
          <a:pPr>
            <a:defRPr cap="all"/>
          </a:pPr>
          <a:r>
            <a:rPr lang="en-US"/>
            <a:t>SSMS</a:t>
          </a:r>
        </a:p>
      </dgm:t>
    </dgm:pt>
    <dgm:pt modelId="{526E3D36-80D8-4340-9128-E54DD0A7EEF6}" type="parTrans" cxnId="{DB84ECC3-44A8-4192-919D-B2871A2A48D7}">
      <dgm:prSet/>
      <dgm:spPr/>
      <dgm:t>
        <a:bodyPr/>
        <a:lstStyle/>
        <a:p>
          <a:endParaRPr lang="en-US"/>
        </a:p>
      </dgm:t>
    </dgm:pt>
    <dgm:pt modelId="{F0FB2ED2-6C42-4F11-B2C3-642308E684BC}" type="sibTrans" cxnId="{DB84ECC3-44A8-4192-919D-B2871A2A48D7}">
      <dgm:prSet/>
      <dgm:spPr/>
      <dgm:t>
        <a:bodyPr/>
        <a:lstStyle/>
        <a:p>
          <a:endParaRPr lang="en-US"/>
        </a:p>
      </dgm:t>
    </dgm:pt>
    <dgm:pt modelId="{C93E5D01-464B-4311-8F2F-FE6D47766A48}">
      <dgm:prSet phldrT="[Text]"/>
      <dgm:spPr/>
      <dgm:t>
        <a:bodyPr/>
        <a:lstStyle/>
        <a:p>
          <a:pPr>
            <a:defRPr cap="all"/>
          </a:pPr>
          <a:r>
            <a:rPr lang="en-US"/>
            <a:t>Photoshop</a:t>
          </a:r>
        </a:p>
      </dgm:t>
    </dgm:pt>
    <dgm:pt modelId="{2A12B848-CF9E-43EB-B645-14850F28CA7E}" type="parTrans" cxnId="{CA43C8CC-D9CB-4F61-ADB1-412B1A729619}">
      <dgm:prSet/>
      <dgm:spPr/>
      <dgm:t>
        <a:bodyPr/>
        <a:lstStyle/>
        <a:p>
          <a:endParaRPr lang="en-US"/>
        </a:p>
      </dgm:t>
    </dgm:pt>
    <dgm:pt modelId="{DCC22598-4EC8-49D6-834F-5BA3AB6A3409}" type="sibTrans" cxnId="{CA43C8CC-D9CB-4F61-ADB1-412B1A729619}">
      <dgm:prSet/>
      <dgm:spPr/>
      <dgm:t>
        <a:bodyPr/>
        <a:lstStyle/>
        <a:p>
          <a:endParaRPr lang="en-US"/>
        </a:p>
      </dgm:t>
    </dgm:pt>
    <dgm:pt modelId="{035C85C0-D88D-4BCA-80B1-E722D151DC5F}" type="pres">
      <dgm:prSet presAssocID="{62CC1E7F-46E7-4461-8603-9190A9052D0E}" presName="root" presStyleCnt="0">
        <dgm:presLayoutVars>
          <dgm:dir/>
          <dgm:resizeHandles val="exact"/>
        </dgm:presLayoutVars>
      </dgm:prSet>
      <dgm:spPr/>
    </dgm:pt>
    <dgm:pt modelId="{B29F4799-27B5-4829-B0AD-A6221CEA60EB}" type="pres">
      <dgm:prSet presAssocID="{C3BDB1EA-34BD-4FE7-853D-64E7E2BE758A}" presName="compNode" presStyleCnt="0"/>
      <dgm:spPr/>
    </dgm:pt>
    <dgm:pt modelId="{1E4361C2-5898-4038-B345-4DD31AE88C0C}" type="pres">
      <dgm:prSet presAssocID="{C3BDB1EA-34BD-4FE7-853D-64E7E2BE758A}" presName="iconBgRect" presStyleLbl="bgShp" presStyleIdx="0" presStyleCnt="6"/>
      <dgm:spPr/>
    </dgm:pt>
    <dgm:pt modelId="{97E5B744-6D80-4242-ABF1-A9C1FBDC7E63}" type="pres">
      <dgm:prSet presAssocID="{C3BDB1EA-34BD-4FE7-853D-64E7E2BE75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77962A-5CAE-4C6B-ACFC-AB03522389F3}" type="pres">
      <dgm:prSet presAssocID="{C3BDB1EA-34BD-4FE7-853D-64E7E2BE758A}" presName="spaceRect" presStyleCnt="0"/>
      <dgm:spPr/>
    </dgm:pt>
    <dgm:pt modelId="{9D36B60C-26E7-4D99-ACE8-341C6D36CCE9}" type="pres">
      <dgm:prSet presAssocID="{C3BDB1EA-34BD-4FE7-853D-64E7E2BE758A}" presName="textRect" presStyleLbl="revTx" presStyleIdx="0" presStyleCnt="6">
        <dgm:presLayoutVars>
          <dgm:chMax val="1"/>
          <dgm:chPref val="1"/>
        </dgm:presLayoutVars>
      </dgm:prSet>
      <dgm:spPr/>
    </dgm:pt>
    <dgm:pt modelId="{D9E978DA-389D-4462-9CCB-ACD78EE89BAC}" type="pres">
      <dgm:prSet presAssocID="{9CF774CA-708D-4E47-BD84-D5567B3C54DF}" presName="sibTrans" presStyleCnt="0"/>
      <dgm:spPr/>
    </dgm:pt>
    <dgm:pt modelId="{794F6A06-3A55-4047-9767-4ED4784AC241}" type="pres">
      <dgm:prSet presAssocID="{1BF0D3FD-1E22-4F05-BB85-53ED4C501F45}" presName="compNode" presStyleCnt="0"/>
      <dgm:spPr/>
    </dgm:pt>
    <dgm:pt modelId="{EDF93348-AE1B-4F82-96F5-00613B3FB183}" type="pres">
      <dgm:prSet presAssocID="{1BF0D3FD-1E22-4F05-BB85-53ED4C501F45}" presName="iconBgRect" presStyleLbl="bgShp" presStyleIdx="1" presStyleCnt="6"/>
      <dgm:spPr/>
    </dgm:pt>
    <dgm:pt modelId="{73090995-0D97-4669-82C7-E4C4790E4FEC}" type="pres">
      <dgm:prSet presAssocID="{1BF0D3FD-1E22-4F05-BB85-53ED4C501F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8C08A4-FDFB-47ED-844C-405E163153C9}" type="pres">
      <dgm:prSet presAssocID="{1BF0D3FD-1E22-4F05-BB85-53ED4C501F45}" presName="spaceRect" presStyleCnt="0"/>
      <dgm:spPr/>
    </dgm:pt>
    <dgm:pt modelId="{54BDEB14-C554-4979-A27D-37E34353E824}" type="pres">
      <dgm:prSet presAssocID="{1BF0D3FD-1E22-4F05-BB85-53ED4C501F45}" presName="textRect" presStyleLbl="revTx" presStyleIdx="1" presStyleCnt="6">
        <dgm:presLayoutVars>
          <dgm:chMax val="1"/>
          <dgm:chPref val="1"/>
        </dgm:presLayoutVars>
      </dgm:prSet>
      <dgm:spPr/>
    </dgm:pt>
    <dgm:pt modelId="{87F45F1E-C58D-47E1-A1FD-1C78D71D573F}" type="pres">
      <dgm:prSet presAssocID="{39E18C4A-08C8-4F6A-8BA6-885EEFB75EA3}" presName="sibTrans" presStyleCnt="0"/>
      <dgm:spPr/>
    </dgm:pt>
    <dgm:pt modelId="{0B83320D-6370-44A1-879E-C20BBD269877}" type="pres">
      <dgm:prSet presAssocID="{51A93A67-C6B5-4C50-8160-1EF680AF6E3B}" presName="compNode" presStyleCnt="0"/>
      <dgm:spPr/>
    </dgm:pt>
    <dgm:pt modelId="{940C8D64-C0BA-4E87-AB8B-5542D10059E3}" type="pres">
      <dgm:prSet presAssocID="{51A93A67-C6B5-4C50-8160-1EF680AF6E3B}" presName="iconBgRect" presStyleLbl="bgShp" presStyleIdx="2" presStyleCnt="6"/>
      <dgm:spPr/>
    </dgm:pt>
    <dgm:pt modelId="{F7555711-AA66-430E-A6DE-5C39A07A5825}" type="pres">
      <dgm:prSet presAssocID="{51A93A67-C6B5-4C50-8160-1EF680AF6E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0A055014-1536-49F1-AD69-2AC29C98AEF4}" type="pres">
      <dgm:prSet presAssocID="{51A93A67-C6B5-4C50-8160-1EF680AF6E3B}" presName="spaceRect" presStyleCnt="0"/>
      <dgm:spPr/>
    </dgm:pt>
    <dgm:pt modelId="{385A04D3-B5D7-4002-973D-39871C3864D5}" type="pres">
      <dgm:prSet presAssocID="{51A93A67-C6B5-4C50-8160-1EF680AF6E3B}" presName="textRect" presStyleLbl="revTx" presStyleIdx="2" presStyleCnt="6">
        <dgm:presLayoutVars>
          <dgm:chMax val="1"/>
          <dgm:chPref val="1"/>
        </dgm:presLayoutVars>
      </dgm:prSet>
      <dgm:spPr/>
    </dgm:pt>
    <dgm:pt modelId="{15D5625A-9A2C-47F7-87A6-C1211836EA46}" type="pres">
      <dgm:prSet presAssocID="{BE1EFB75-3B00-4367-9698-3D11737FD16A}" presName="sibTrans" presStyleCnt="0"/>
      <dgm:spPr/>
    </dgm:pt>
    <dgm:pt modelId="{3B05FC93-0D1B-4EBE-9FA0-8EE76A34221C}" type="pres">
      <dgm:prSet presAssocID="{32802C10-682A-4544-854C-A42EFCA33C02}" presName="compNode" presStyleCnt="0"/>
      <dgm:spPr/>
    </dgm:pt>
    <dgm:pt modelId="{0838BE40-C97C-44B4-9AEB-A25B1EDDEF6F}" type="pres">
      <dgm:prSet presAssocID="{32802C10-682A-4544-854C-A42EFCA33C02}" presName="iconBgRect" presStyleLbl="bgShp" presStyleIdx="3" presStyleCnt="6"/>
      <dgm:spPr/>
    </dgm:pt>
    <dgm:pt modelId="{95E44A74-5515-453A-B3A9-283E1EAEF95D}" type="pres">
      <dgm:prSet presAssocID="{32802C10-682A-4544-854C-A42EFCA33C02}" presName="iconRect" presStyleLbl="node1" presStyleIdx="3" presStyleCnt="6"/>
      <dgm:spPr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8D65EFE-829A-4940-8F88-30C240C95D21}" type="pres">
      <dgm:prSet presAssocID="{32802C10-682A-4544-854C-A42EFCA33C02}" presName="spaceRect" presStyleCnt="0"/>
      <dgm:spPr/>
    </dgm:pt>
    <dgm:pt modelId="{B4616086-E1C3-4930-981D-F4ACFEBDFBE5}" type="pres">
      <dgm:prSet presAssocID="{32802C10-682A-4544-854C-A42EFCA33C02}" presName="textRect" presStyleLbl="revTx" presStyleIdx="3" presStyleCnt="6">
        <dgm:presLayoutVars>
          <dgm:chMax val="1"/>
          <dgm:chPref val="1"/>
        </dgm:presLayoutVars>
      </dgm:prSet>
      <dgm:spPr/>
    </dgm:pt>
    <dgm:pt modelId="{018EE552-5522-4F39-8ECB-18B3EB9D0AAF}" type="pres">
      <dgm:prSet presAssocID="{7D2D7371-6CC5-4CDD-BB59-A294666BB03D}" presName="sibTrans" presStyleCnt="0"/>
      <dgm:spPr/>
    </dgm:pt>
    <dgm:pt modelId="{0F8BBEB0-3C57-411D-80EC-355C68547D82}" type="pres">
      <dgm:prSet presAssocID="{CE869EBF-1EA8-4055-9D84-0E82BF112C53}" presName="compNode" presStyleCnt="0"/>
      <dgm:spPr/>
    </dgm:pt>
    <dgm:pt modelId="{5B99948A-1A9D-4491-90B6-1B1AB896E3CA}" type="pres">
      <dgm:prSet presAssocID="{CE869EBF-1EA8-4055-9D84-0E82BF112C53}" presName="iconBgRect" presStyleLbl="bgShp" presStyleIdx="4" presStyleCnt="6"/>
      <dgm:spPr/>
    </dgm:pt>
    <dgm:pt modelId="{46792A5A-56A1-4FB0-980F-8B16E8114D81}" type="pres">
      <dgm:prSet presAssocID="{CE869EBF-1EA8-4055-9D84-0E82BF112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429F6E-A3DC-4AC3-8FBD-3FAACFBC0D1D}" type="pres">
      <dgm:prSet presAssocID="{CE869EBF-1EA8-4055-9D84-0E82BF112C53}" presName="spaceRect" presStyleCnt="0"/>
      <dgm:spPr/>
    </dgm:pt>
    <dgm:pt modelId="{A7946907-B690-453C-AAEB-E0F8A9729315}" type="pres">
      <dgm:prSet presAssocID="{CE869EBF-1EA8-4055-9D84-0E82BF112C53}" presName="textRect" presStyleLbl="revTx" presStyleIdx="4" presStyleCnt="6">
        <dgm:presLayoutVars>
          <dgm:chMax val="1"/>
          <dgm:chPref val="1"/>
        </dgm:presLayoutVars>
      </dgm:prSet>
      <dgm:spPr/>
    </dgm:pt>
    <dgm:pt modelId="{B4F32757-A5AD-497D-9A27-C6CD30962F86}" type="pres">
      <dgm:prSet presAssocID="{F0FB2ED2-6C42-4F11-B2C3-642308E684BC}" presName="sibTrans" presStyleCnt="0"/>
      <dgm:spPr/>
    </dgm:pt>
    <dgm:pt modelId="{13CEF993-32FB-4427-BF24-1E9F3FFBB3FE}" type="pres">
      <dgm:prSet presAssocID="{C93E5D01-464B-4311-8F2F-FE6D47766A48}" presName="compNode" presStyleCnt="0"/>
      <dgm:spPr/>
    </dgm:pt>
    <dgm:pt modelId="{FDFCA8D8-68FD-4EBF-93A6-3BDE70E9BF2D}" type="pres">
      <dgm:prSet presAssocID="{C93E5D01-464B-4311-8F2F-FE6D47766A48}" presName="iconBgRect" presStyleLbl="bgShp" presStyleIdx="5" presStyleCnt="6"/>
      <dgm:spPr/>
    </dgm:pt>
    <dgm:pt modelId="{494E2FB3-D1D1-4B90-A417-544332F4442F}" type="pres">
      <dgm:prSet presAssocID="{C93E5D01-464B-4311-8F2F-FE6D47766A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 brush"/>
        </a:ext>
      </dgm:extLst>
    </dgm:pt>
    <dgm:pt modelId="{D1E4EFAC-2FBA-4BD9-BE20-333DBCDB1CAD}" type="pres">
      <dgm:prSet presAssocID="{C93E5D01-464B-4311-8F2F-FE6D47766A48}" presName="spaceRect" presStyleCnt="0"/>
      <dgm:spPr/>
    </dgm:pt>
    <dgm:pt modelId="{832D4E9F-EEF2-4A53-A224-61F5176FD8AB}" type="pres">
      <dgm:prSet presAssocID="{C93E5D01-464B-4311-8F2F-FE6D47766A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C4F12E-D2DE-42AB-A095-D0E8CB3F2661}" type="presOf" srcId="{CE869EBF-1EA8-4055-9D84-0E82BF112C53}" destId="{A7946907-B690-453C-AAEB-E0F8A9729315}" srcOrd="0" destOrd="0" presId="urn:microsoft.com/office/officeart/2018/5/layout/IconCircleLabelList"/>
    <dgm:cxn modelId="{D567233B-E8FC-4170-9A9D-A24DAB3371D2}" srcId="{62CC1E7F-46E7-4461-8603-9190A9052D0E}" destId="{C3BDB1EA-34BD-4FE7-853D-64E7E2BE758A}" srcOrd="0" destOrd="0" parTransId="{932ABE8D-C3A4-4572-A77B-834466E13C27}" sibTransId="{9CF774CA-708D-4E47-BD84-D5567B3C54DF}"/>
    <dgm:cxn modelId="{4BD67D5F-EA48-4FA5-BC63-06DD7D235F2A}" srcId="{62CC1E7F-46E7-4461-8603-9190A9052D0E}" destId="{1BF0D3FD-1E22-4F05-BB85-53ED4C501F45}" srcOrd="1" destOrd="0" parTransId="{6188F148-9501-4BB8-A833-AD715426FFCD}" sibTransId="{39E18C4A-08C8-4F6A-8BA6-885EEFB75EA3}"/>
    <dgm:cxn modelId="{20245B46-6818-48A6-A2A7-0E1C8E2D73A6}" type="presOf" srcId="{C3BDB1EA-34BD-4FE7-853D-64E7E2BE758A}" destId="{9D36B60C-26E7-4D99-ACE8-341C6D36CCE9}" srcOrd="0" destOrd="0" presId="urn:microsoft.com/office/officeart/2018/5/layout/IconCircleLabelList"/>
    <dgm:cxn modelId="{49DCA88B-C268-4F37-AFDD-A0C73AFE2E11}" type="presOf" srcId="{C93E5D01-464B-4311-8F2F-FE6D47766A48}" destId="{832D4E9F-EEF2-4A53-A224-61F5176FD8AB}" srcOrd="0" destOrd="0" presId="urn:microsoft.com/office/officeart/2018/5/layout/IconCircleLabelList"/>
    <dgm:cxn modelId="{AAFCCB8E-9C71-4899-8317-76239811F5AA}" type="presOf" srcId="{62CC1E7F-46E7-4461-8603-9190A9052D0E}" destId="{035C85C0-D88D-4BCA-80B1-E722D151DC5F}" srcOrd="0" destOrd="0" presId="urn:microsoft.com/office/officeart/2018/5/layout/IconCircleLabelList"/>
    <dgm:cxn modelId="{917F19A5-3F37-4328-B25A-69DA259E5ADD}" srcId="{62CC1E7F-46E7-4461-8603-9190A9052D0E}" destId="{32802C10-682A-4544-854C-A42EFCA33C02}" srcOrd="3" destOrd="0" parTransId="{B01E51FE-7BCD-42A6-891E-3F85CCADBE38}" sibTransId="{7D2D7371-6CC5-4CDD-BB59-A294666BB03D}"/>
    <dgm:cxn modelId="{DB84ECC3-44A8-4192-919D-B2871A2A48D7}" srcId="{62CC1E7F-46E7-4461-8603-9190A9052D0E}" destId="{CE869EBF-1EA8-4055-9D84-0E82BF112C53}" srcOrd="4" destOrd="0" parTransId="{526E3D36-80D8-4340-9128-E54DD0A7EEF6}" sibTransId="{F0FB2ED2-6C42-4F11-B2C3-642308E684BC}"/>
    <dgm:cxn modelId="{CA43C8CC-D9CB-4F61-ADB1-412B1A729619}" srcId="{62CC1E7F-46E7-4461-8603-9190A9052D0E}" destId="{C93E5D01-464B-4311-8F2F-FE6D47766A48}" srcOrd="5" destOrd="0" parTransId="{2A12B848-CF9E-43EB-B645-14850F28CA7E}" sibTransId="{DCC22598-4EC8-49D6-834F-5BA3AB6A3409}"/>
    <dgm:cxn modelId="{7D87B9E4-D547-4D78-891B-5786A67E6B76}" type="presOf" srcId="{32802C10-682A-4544-854C-A42EFCA33C02}" destId="{B4616086-E1C3-4930-981D-F4ACFEBDFBE5}" srcOrd="0" destOrd="0" presId="urn:microsoft.com/office/officeart/2018/5/layout/IconCircleLabelList"/>
    <dgm:cxn modelId="{138051ED-7584-45F9-8052-A3196DDABAA3}" srcId="{62CC1E7F-46E7-4461-8603-9190A9052D0E}" destId="{51A93A67-C6B5-4C50-8160-1EF680AF6E3B}" srcOrd="2" destOrd="0" parTransId="{3B24D301-2BAA-4AF9-8106-79D6A14A7820}" sibTransId="{BE1EFB75-3B00-4367-9698-3D11737FD16A}"/>
    <dgm:cxn modelId="{C806C9ED-44CF-47B0-9F08-B2B5D777C5C0}" type="presOf" srcId="{1BF0D3FD-1E22-4F05-BB85-53ED4C501F45}" destId="{54BDEB14-C554-4979-A27D-37E34353E824}" srcOrd="0" destOrd="0" presId="urn:microsoft.com/office/officeart/2018/5/layout/IconCircleLabelList"/>
    <dgm:cxn modelId="{C66632FD-D6EF-4235-9E21-4EDDFF2EE194}" type="presOf" srcId="{51A93A67-C6B5-4C50-8160-1EF680AF6E3B}" destId="{385A04D3-B5D7-4002-973D-39871C3864D5}" srcOrd="0" destOrd="0" presId="urn:microsoft.com/office/officeart/2018/5/layout/IconCircleLabelList"/>
    <dgm:cxn modelId="{D42DB0AE-307E-41EE-8283-33F3B3919E05}" type="presParOf" srcId="{035C85C0-D88D-4BCA-80B1-E722D151DC5F}" destId="{B29F4799-27B5-4829-B0AD-A6221CEA60EB}" srcOrd="0" destOrd="0" presId="urn:microsoft.com/office/officeart/2018/5/layout/IconCircleLabelList"/>
    <dgm:cxn modelId="{B9A3F487-EF4F-4509-819D-426EDF2C5923}" type="presParOf" srcId="{B29F4799-27B5-4829-B0AD-A6221CEA60EB}" destId="{1E4361C2-5898-4038-B345-4DD31AE88C0C}" srcOrd="0" destOrd="0" presId="urn:microsoft.com/office/officeart/2018/5/layout/IconCircleLabelList"/>
    <dgm:cxn modelId="{99C007DA-3548-481F-9195-2994D250615D}" type="presParOf" srcId="{B29F4799-27B5-4829-B0AD-A6221CEA60EB}" destId="{97E5B744-6D80-4242-ABF1-A9C1FBDC7E63}" srcOrd="1" destOrd="0" presId="urn:microsoft.com/office/officeart/2018/5/layout/IconCircleLabelList"/>
    <dgm:cxn modelId="{C09AB591-974F-491E-AC50-CC7838334E0F}" type="presParOf" srcId="{B29F4799-27B5-4829-B0AD-A6221CEA60EB}" destId="{2777962A-5CAE-4C6B-ACFC-AB03522389F3}" srcOrd="2" destOrd="0" presId="urn:microsoft.com/office/officeart/2018/5/layout/IconCircleLabelList"/>
    <dgm:cxn modelId="{7D409679-DD0A-4522-BD4B-20AC6FD5C8FB}" type="presParOf" srcId="{B29F4799-27B5-4829-B0AD-A6221CEA60EB}" destId="{9D36B60C-26E7-4D99-ACE8-341C6D36CCE9}" srcOrd="3" destOrd="0" presId="urn:microsoft.com/office/officeart/2018/5/layout/IconCircleLabelList"/>
    <dgm:cxn modelId="{1CCF960C-2D30-4F49-B1FE-63A2C34DECE3}" type="presParOf" srcId="{035C85C0-D88D-4BCA-80B1-E722D151DC5F}" destId="{D9E978DA-389D-4462-9CCB-ACD78EE89BAC}" srcOrd="1" destOrd="0" presId="urn:microsoft.com/office/officeart/2018/5/layout/IconCircleLabelList"/>
    <dgm:cxn modelId="{ED44841C-B2C9-41B7-9573-9D5548B337D7}" type="presParOf" srcId="{035C85C0-D88D-4BCA-80B1-E722D151DC5F}" destId="{794F6A06-3A55-4047-9767-4ED4784AC241}" srcOrd="2" destOrd="0" presId="urn:microsoft.com/office/officeart/2018/5/layout/IconCircleLabelList"/>
    <dgm:cxn modelId="{1C1DC9DA-5922-4741-834D-0E6CA5490BB3}" type="presParOf" srcId="{794F6A06-3A55-4047-9767-4ED4784AC241}" destId="{EDF93348-AE1B-4F82-96F5-00613B3FB183}" srcOrd="0" destOrd="0" presId="urn:microsoft.com/office/officeart/2018/5/layout/IconCircleLabelList"/>
    <dgm:cxn modelId="{F00F8FEA-D3EB-4001-BE8B-591909B4C2DB}" type="presParOf" srcId="{794F6A06-3A55-4047-9767-4ED4784AC241}" destId="{73090995-0D97-4669-82C7-E4C4790E4FEC}" srcOrd="1" destOrd="0" presId="urn:microsoft.com/office/officeart/2018/5/layout/IconCircleLabelList"/>
    <dgm:cxn modelId="{E5690CAA-7763-4A13-951B-488843AB9309}" type="presParOf" srcId="{794F6A06-3A55-4047-9767-4ED4784AC241}" destId="{508C08A4-FDFB-47ED-844C-405E163153C9}" srcOrd="2" destOrd="0" presId="urn:microsoft.com/office/officeart/2018/5/layout/IconCircleLabelList"/>
    <dgm:cxn modelId="{2F9C57EA-CB05-470C-B004-59EBFA302DA7}" type="presParOf" srcId="{794F6A06-3A55-4047-9767-4ED4784AC241}" destId="{54BDEB14-C554-4979-A27D-37E34353E824}" srcOrd="3" destOrd="0" presId="urn:microsoft.com/office/officeart/2018/5/layout/IconCircleLabelList"/>
    <dgm:cxn modelId="{90BD8B66-C4B5-4297-A08C-6F8B4BA8E5D6}" type="presParOf" srcId="{035C85C0-D88D-4BCA-80B1-E722D151DC5F}" destId="{87F45F1E-C58D-47E1-A1FD-1C78D71D573F}" srcOrd="3" destOrd="0" presId="urn:microsoft.com/office/officeart/2018/5/layout/IconCircleLabelList"/>
    <dgm:cxn modelId="{A0FCB133-7DE5-4E63-B0D9-2ECA304ACE8B}" type="presParOf" srcId="{035C85C0-D88D-4BCA-80B1-E722D151DC5F}" destId="{0B83320D-6370-44A1-879E-C20BBD269877}" srcOrd="4" destOrd="0" presId="urn:microsoft.com/office/officeart/2018/5/layout/IconCircleLabelList"/>
    <dgm:cxn modelId="{EEF4B171-A226-41E3-B892-955B1B6F9774}" type="presParOf" srcId="{0B83320D-6370-44A1-879E-C20BBD269877}" destId="{940C8D64-C0BA-4E87-AB8B-5542D10059E3}" srcOrd="0" destOrd="0" presId="urn:microsoft.com/office/officeart/2018/5/layout/IconCircleLabelList"/>
    <dgm:cxn modelId="{8470F40B-EAAB-46B7-B0B9-5CEAFD40AAB8}" type="presParOf" srcId="{0B83320D-6370-44A1-879E-C20BBD269877}" destId="{F7555711-AA66-430E-A6DE-5C39A07A5825}" srcOrd="1" destOrd="0" presId="urn:microsoft.com/office/officeart/2018/5/layout/IconCircleLabelList"/>
    <dgm:cxn modelId="{94419DF3-A239-4991-BC0C-8C02614F8C96}" type="presParOf" srcId="{0B83320D-6370-44A1-879E-C20BBD269877}" destId="{0A055014-1536-49F1-AD69-2AC29C98AEF4}" srcOrd="2" destOrd="0" presId="urn:microsoft.com/office/officeart/2018/5/layout/IconCircleLabelList"/>
    <dgm:cxn modelId="{BAE41537-BA65-4B19-9B04-E2F989744314}" type="presParOf" srcId="{0B83320D-6370-44A1-879E-C20BBD269877}" destId="{385A04D3-B5D7-4002-973D-39871C3864D5}" srcOrd="3" destOrd="0" presId="urn:microsoft.com/office/officeart/2018/5/layout/IconCircleLabelList"/>
    <dgm:cxn modelId="{BE1C5DAA-6C6E-41BB-B0CE-55CDE2417784}" type="presParOf" srcId="{035C85C0-D88D-4BCA-80B1-E722D151DC5F}" destId="{15D5625A-9A2C-47F7-87A6-C1211836EA46}" srcOrd="5" destOrd="0" presId="urn:microsoft.com/office/officeart/2018/5/layout/IconCircleLabelList"/>
    <dgm:cxn modelId="{7F1C4C0B-DB4C-4574-96B7-95E5CD026072}" type="presParOf" srcId="{035C85C0-D88D-4BCA-80B1-E722D151DC5F}" destId="{3B05FC93-0D1B-4EBE-9FA0-8EE76A34221C}" srcOrd="6" destOrd="0" presId="urn:microsoft.com/office/officeart/2018/5/layout/IconCircleLabelList"/>
    <dgm:cxn modelId="{726C9FBA-1C37-4B08-A18E-8733145B3F93}" type="presParOf" srcId="{3B05FC93-0D1B-4EBE-9FA0-8EE76A34221C}" destId="{0838BE40-C97C-44B4-9AEB-A25B1EDDEF6F}" srcOrd="0" destOrd="0" presId="urn:microsoft.com/office/officeart/2018/5/layout/IconCircleLabelList"/>
    <dgm:cxn modelId="{6149A69B-475B-4B18-BFB7-92D02F49520C}" type="presParOf" srcId="{3B05FC93-0D1B-4EBE-9FA0-8EE76A34221C}" destId="{95E44A74-5515-453A-B3A9-283E1EAEF95D}" srcOrd="1" destOrd="0" presId="urn:microsoft.com/office/officeart/2018/5/layout/IconCircleLabelList"/>
    <dgm:cxn modelId="{29471A95-E1DB-4288-B592-39ABBCD6B843}" type="presParOf" srcId="{3B05FC93-0D1B-4EBE-9FA0-8EE76A34221C}" destId="{F8D65EFE-829A-4940-8F88-30C240C95D21}" srcOrd="2" destOrd="0" presId="urn:microsoft.com/office/officeart/2018/5/layout/IconCircleLabelList"/>
    <dgm:cxn modelId="{60C9011F-35EA-49CC-9665-227E75241C1F}" type="presParOf" srcId="{3B05FC93-0D1B-4EBE-9FA0-8EE76A34221C}" destId="{B4616086-E1C3-4930-981D-F4ACFEBDFBE5}" srcOrd="3" destOrd="0" presId="urn:microsoft.com/office/officeart/2018/5/layout/IconCircleLabelList"/>
    <dgm:cxn modelId="{5D91CDE4-2CCE-42CB-9F02-FD73D85D994A}" type="presParOf" srcId="{035C85C0-D88D-4BCA-80B1-E722D151DC5F}" destId="{018EE552-5522-4F39-8ECB-18B3EB9D0AAF}" srcOrd="7" destOrd="0" presId="urn:microsoft.com/office/officeart/2018/5/layout/IconCircleLabelList"/>
    <dgm:cxn modelId="{C8238A62-2EC8-4BAD-9D33-BA83F270CD40}" type="presParOf" srcId="{035C85C0-D88D-4BCA-80B1-E722D151DC5F}" destId="{0F8BBEB0-3C57-411D-80EC-355C68547D82}" srcOrd="8" destOrd="0" presId="urn:microsoft.com/office/officeart/2018/5/layout/IconCircleLabelList"/>
    <dgm:cxn modelId="{E1808FB0-E525-45C9-9333-A57423DDC264}" type="presParOf" srcId="{0F8BBEB0-3C57-411D-80EC-355C68547D82}" destId="{5B99948A-1A9D-4491-90B6-1B1AB896E3CA}" srcOrd="0" destOrd="0" presId="urn:microsoft.com/office/officeart/2018/5/layout/IconCircleLabelList"/>
    <dgm:cxn modelId="{8B824CDB-7374-41BF-AA2C-A7D586641AAF}" type="presParOf" srcId="{0F8BBEB0-3C57-411D-80EC-355C68547D82}" destId="{46792A5A-56A1-4FB0-980F-8B16E8114D81}" srcOrd="1" destOrd="0" presId="urn:microsoft.com/office/officeart/2018/5/layout/IconCircleLabelList"/>
    <dgm:cxn modelId="{DF0CD0ED-52FA-474E-9B35-0D6008D302D0}" type="presParOf" srcId="{0F8BBEB0-3C57-411D-80EC-355C68547D82}" destId="{78429F6E-A3DC-4AC3-8FBD-3FAACFBC0D1D}" srcOrd="2" destOrd="0" presId="urn:microsoft.com/office/officeart/2018/5/layout/IconCircleLabelList"/>
    <dgm:cxn modelId="{2CF04536-FD6C-43D2-BF88-DBEE908C374D}" type="presParOf" srcId="{0F8BBEB0-3C57-411D-80EC-355C68547D82}" destId="{A7946907-B690-453C-AAEB-E0F8A9729315}" srcOrd="3" destOrd="0" presId="urn:microsoft.com/office/officeart/2018/5/layout/IconCircleLabelList"/>
    <dgm:cxn modelId="{FA10FE66-C319-4396-8F94-49CA067C6B42}" type="presParOf" srcId="{035C85C0-D88D-4BCA-80B1-E722D151DC5F}" destId="{B4F32757-A5AD-497D-9A27-C6CD30962F86}" srcOrd="9" destOrd="0" presId="urn:microsoft.com/office/officeart/2018/5/layout/IconCircleLabelList"/>
    <dgm:cxn modelId="{088FF83F-CFF1-4657-A63D-FA18533AE817}" type="presParOf" srcId="{035C85C0-D88D-4BCA-80B1-E722D151DC5F}" destId="{13CEF993-32FB-4427-BF24-1E9F3FFBB3FE}" srcOrd="10" destOrd="0" presId="urn:microsoft.com/office/officeart/2018/5/layout/IconCircleLabelList"/>
    <dgm:cxn modelId="{3B1DA365-D935-4345-A2D6-37ACECF0CB44}" type="presParOf" srcId="{13CEF993-32FB-4427-BF24-1E9F3FFBB3FE}" destId="{FDFCA8D8-68FD-4EBF-93A6-3BDE70E9BF2D}" srcOrd="0" destOrd="0" presId="urn:microsoft.com/office/officeart/2018/5/layout/IconCircleLabelList"/>
    <dgm:cxn modelId="{93157E54-606D-4BE2-9BE6-E2F5DA8320C2}" type="presParOf" srcId="{13CEF993-32FB-4427-BF24-1E9F3FFBB3FE}" destId="{494E2FB3-D1D1-4B90-A417-544332F4442F}" srcOrd="1" destOrd="0" presId="urn:microsoft.com/office/officeart/2018/5/layout/IconCircleLabelList"/>
    <dgm:cxn modelId="{E4135FBE-3E0F-4E08-BC7A-C0CA6B384318}" type="presParOf" srcId="{13CEF993-32FB-4427-BF24-1E9F3FFBB3FE}" destId="{D1E4EFAC-2FBA-4BD9-BE20-333DBCDB1CAD}" srcOrd="2" destOrd="0" presId="urn:microsoft.com/office/officeart/2018/5/layout/IconCircleLabelList"/>
    <dgm:cxn modelId="{08DB9247-07C8-496D-8A81-FE5EC049699F}" type="presParOf" srcId="{13CEF993-32FB-4427-BF24-1E9F3FFBB3FE}" destId="{832D4E9F-EEF2-4A53-A224-61F5176FD8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70CC8-79AE-46D1-B371-A4C782DB991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6B315-6C8E-4D3C-A5CA-2A6470DFB6C1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33F4711A-A834-438F-8DDD-8E22D97F74E1}" type="parTrans" cxnId="{CCB724D2-4DCE-46C4-B34A-DC01464EF9F2}">
      <dgm:prSet/>
      <dgm:spPr/>
      <dgm:t>
        <a:bodyPr/>
        <a:lstStyle/>
        <a:p>
          <a:endParaRPr lang="en-US"/>
        </a:p>
      </dgm:t>
    </dgm:pt>
    <dgm:pt modelId="{CC635E77-CF3E-4C2B-833B-0E13AE3AEDC9}" type="sibTrans" cxnId="{CCB724D2-4DCE-46C4-B34A-DC01464EF9F2}">
      <dgm:prSet/>
      <dgm:spPr/>
      <dgm:t>
        <a:bodyPr/>
        <a:lstStyle/>
        <a:p>
          <a:endParaRPr lang="en-US"/>
        </a:p>
      </dgm:t>
    </dgm:pt>
    <dgm:pt modelId="{29AA801C-17BA-4F16-9B28-74B7162096F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764FB9CF-C696-4BBA-A075-17A9E03787DD}" type="parTrans" cxnId="{3B168F2E-1697-45F4-BFF3-B9D5843AA1C3}">
      <dgm:prSet/>
      <dgm:spPr/>
      <dgm:t>
        <a:bodyPr/>
        <a:lstStyle/>
        <a:p>
          <a:endParaRPr lang="en-US"/>
        </a:p>
      </dgm:t>
    </dgm:pt>
    <dgm:pt modelId="{705C203A-59DC-4AD8-98F0-0270C7C80731}" type="sibTrans" cxnId="{3B168F2E-1697-45F4-BFF3-B9D5843AA1C3}">
      <dgm:prSet/>
      <dgm:spPr/>
      <dgm:t>
        <a:bodyPr/>
        <a:lstStyle/>
        <a:p>
          <a:endParaRPr lang="en-US"/>
        </a:p>
      </dgm:t>
    </dgm:pt>
    <dgm:pt modelId="{53CA98F3-3D53-4D54-BA68-178939C5D1F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986040A-8936-4324-B4F2-10C551989C8C}" type="parTrans" cxnId="{08A7A8B9-83DD-4375-AACE-77202F9AF613}">
      <dgm:prSet/>
      <dgm:spPr/>
      <dgm:t>
        <a:bodyPr/>
        <a:lstStyle/>
        <a:p>
          <a:endParaRPr lang="en-US"/>
        </a:p>
      </dgm:t>
    </dgm:pt>
    <dgm:pt modelId="{658C4CA6-EAC2-4014-A247-66F265F9C943}" type="sibTrans" cxnId="{08A7A8B9-83DD-4375-AACE-77202F9AF613}">
      <dgm:prSet/>
      <dgm:spPr/>
      <dgm:t>
        <a:bodyPr/>
        <a:lstStyle/>
        <a:p>
          <a:endParaRPr lang="en-US"/>
        </a:p>
      </dgm:t>
    </dgm:pt>
    <dgm:pt modelId="{0301B0C0-A71F-4967-ABC1-BFB4BE08D1E9}">
      <dgm:prSet phldrT="[Text]"/>
      <dgm:spPr/>
      <dgm:t>
        <a:bodyPr/>
        <a:lstStyle/>
        <a:p>
          <a:r>
            <a:rPr lang="en-US" dirty="0"/>
            <a:t>Account management</a:t>
          </a:r>
        </a:p>
      </dgm:t>
    </dgm:pt>
    <dgm:pt modelId="{BD7FBF52-38F1-4FDB-8C97-EC02B58CFAC4}" type="parTrans" cxnId="{5121F10F-0BA0-4228-8C6A-755625E4C2EA}">
      <dgm:prSet/>
      <dgm:spPr/>
      <dgm:t>
        <a:bodyPr/>
        <a:lstStyle/>
        <a:p>
          <a:endParaRPr lang="en-US"/>
        </a:p>
      </dgm:t>
    </dgm:pt>
    <dgm:pt modelId="{B8FA4248-003F-41DA-8C53-B1A07F742BE6}" type="sibTrans" cxnId="{5121F10F-0BA0-4228-8C6A-755625E4C2EA}">
      <dgm:prSet/>
      <dgm:spPr/>
      <dgm:t>
        <a:bodyPr/>
        <a:lstStyle/>
        <a:p>
          <a:endParaRPr lang="en-US"/>
        </a:p>
      </dgm:t>
    </dgm:pt>
    <dgm:pt modelId="{01FA621B-63F7-41D4-A5DE-C053321F8959}">
      <dgm:prSet phldrT="[Text]"/>
      <dgm:spPr/>
      <dgm:t>
        <a:bodyPr/>
        <a:lstStyle/>
        <a:p>
          <a:r>
            <a:rPr lang="en-US" dirty="0"/>
            <a:t>Calendar</a:t>
          </a:r>
        </a:p>
      </dgm:t>
    </dgm:pt>
    <dgm:pt modelId="{3106A3F1-4FA9-4BD0-957B-AC329D359E62}" type="parTrans" cxnId="{FC9239E4-50B3-4019-9981-4F502240DB56}">
      <dgm:prSet/>
      <dgm:spPr/>
      <dgm:t>
        <a:bodyPr/>
        <a:lstStyle/>
        <a:p>
          <a:endParaRPr lang="en-US"/>
        </a:p>
      </dgm:t>
    </dgm:pt>
    <dgm:pt modelId="{A75F3314-87FE-481C-AB96-DFBA5918FAFB}" type="sibTrans" cxnId="{FC9239E4-50B3-4019-9981-4F502240DB56}">
      <dgm:prSet/>
      <dgm:spPr/>
      <dgm:t>
        <a:bodyPr/>
        <a:lstStyle/>
        <a:p>
          <a:endParaRPr lang="en-US"/>
        </a:p>
      </dgm:t>
    </dgm:pt>
    <dgm:pt modelId="{B50336CD-9748-40F7-B149-0ECDCD0F0241}">
      <dgm:prSet phldrT="[Text]"/>
      <dgm:spPr/>
      <dgm:t>
        <a:bodyPr/>
        <a:lstStyle/>
        <a:p>
          <a:r>
            <a:rPr lang="en-US" dirty="0"/>
            <a:t>Calendar manipulation</a:t>
          </a:r>
        </a:p>
      </dgm:t>
    </dgm:pt>
    <dgm:pt modelId="{721FD601-D549-4634-9C5A-BE738B8E7780}" type="parTrans" cxnId="{A4165DA3-9ACD-460B-9CF2-09AA02F20B7F}">
      <dgm:prSet/>
      <dgm:spPr/>
      <dgm:t>
        <a:bodyPr/>
        <a:lstStyle/>
        <a:p>
          <a:endParaRPr lang="en-US"/>
        </a:p>
      </dgm:t>
    </dgm:pt>
    <dgm:pt modelId="{C513F58A-0C65-48E7-ADE4-1613D6B56CF3}" type="sibTrans" cxnId="{A4165DA3-9ACD-460B-9CF2-09AA02F20B7F}">
      <dgm:prSet/>
      <dgm:spPr/>
      <dgm:t>
        <a:bodyPr/>
        <a:lstStyle/>
        <a:p>
          <a:endParaRPr lang="en-US"/>
        </a:p>
      </dgm:t>
    </dgm:pt>
    <dgm:pt modelId="{DAA02FD3-0A9E-4116-8180-F365CD4FD305}">
      <dgm:prSet phldrT="[Text]"/>
      <dgm:spPr/>
      <dgm:t>
        <a:bodyPr/>
        <a:lstStyle/>
        <a:p>
          <a:r>
            <a:rPr lang="en-US" dirty="0"/>
            <a:t>Points</a:t>
          </a:r>
        </a:p>
      </dgm:t>
    </dgm:pt>
    <dgm:pt modelId="{24C6A6C7-919F-4550-A0E9-8F3D5C8CEBB4}" type="parTrans" cxnId="{88ECF432-1CE0-4656-992D-95F3487D005F}">
      <dgm:prSet/>
      <dgm:spPr/>
      <dgm:t>
        <a:bodyPr/>
        <a:lstStyle/>
        <a:p>
          <a:endParaRPr lang="en-US"/>
        </a:p>
      </dgm:t>
    </dgm:pt>
    <dgm:pt modelId="{9006C583-DC76-4D09-8725-5FB16E94200A}" type="sibTrans" cxnId="{88ECF432-1CE0-4656-992D-95F3487D005F}">
      <dgm:prSet/>
      <dgm:spPr/>
      <dgm:t>
        <a:bodyPr/>
        <a:lstStyle/>
        <a:p>
          <a:endParaRPr lang="en-US"/>
        </a:p>
      </dgm:t>
    </dgm:pt>
    <dgm:pt modelId="{C05518C4-1AB5-4523-BE03-FFF3FAF197A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96C00E5-9829-4A1C-B0A9-177D7E191606}" type="parTrans" cxnId="{D6013EF5-732F-40EC-9972-3E3619407897}">
      <dgm:prSet/>
      <dgm:spPr/>
      <dgm:t>
        <a:bodyPr/>
        <a:lstStyle/>
        <a:p>
          <a:endParaRPr lang="en-US"/>
        </a:p>
      </dgm:t>
    </dgm:pt>
    <dgm:pt modelId="{9436BAD7-F62E-41EE-B22D-5777BA03FF12}" type="sibTrans" cxnId="{D6013EF5-732F-40EC-9972-3E3619407897}">
      <dgm:prSet/>
      <dgm:spPr/>
      <dgm:t>
        <a:bodyPr/>
        <a:lstStyle/>
        <a:p>
          <a:endParaRPr lang="en-US"/>
        </a:p>
      </dgm:t>
    </dgm:pt>
    <dgm:pt modelId="{3E0BD0F7-DBC2-4507-BAE1-4E6C1F1F827E}" type="pres">
      <dgm:prSet presAssocID="{3E470CC8-79AE-46D1-B371-A4C782DB9916}" presName="linearFlow" presStyleCnt="0">
        <dgm:presLayoutVars>
          <dgm:dir/>
          <dgm:resizeHandles val="exact"/>
        </dgm:presLayoutVars>
      </dgm:prSet>
      <dgm:spPr/>
    </dgm:pt>
    <dgm:pt modelId="{4F06EA4E-24EE-4B17-B4EA-41DEB0A051F3}" type="pres">
      <dgm:prSet presAssocID="{E3A6B315-6C8E-4D3C-A5CA-2A6470DFB6C1}" presName="composite" presStyleCnt="0"/>
      <dgm:spPr/>
    </dgm:pt>
    <dgm:pt modelId="{8E45091B-D748-4833-AB79-5A2756BCD92B}" type="pres">
      <dgm:prSet presAssocID="{E3A6B315-6C8E-4D3C-A5CA-2A6470DFB6C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5AC1D81E-C46C-435F-9881-A5FB329F6EF5}" type="pres">
      <dgm:prSet presAssocID="{E3A6B315-6C8E-4D3C-A5CA-2A6470DFB6C1}" presName="txShp" presStyleLbl="node1" presStyleIdx="0" presStyleCnt="2">
        <dgm:presLayoutVars>
          <dgm:bulletEnabled val="1"/>
        </dgm:presLayoutVars>
      </dgm:prSet>
      <dgm:spPr/>
    </dgm:pt>
    <dgm:pt modelId="{DEC736BC-9194-42A1-A51C-3D3DD80B7E8A}" type="pres">
      <dgm:prSet presAssocID="{CC635E77-CF3E-4C2B-833B-0E13AE3AEDC9}" presName="spacing" presStyleCnt="0"/>
      <dgm:spPr/>
    </dgm:pt>
    <dgm:pt modelId="{3DD21204-0370-4194-8895-4415AB2A01E5}" type="pres">
      <dgm:prSet presAssocID="{53CA98F3-3D53-4D54-BA68-178939C5D1F9}" presName="composite" presStyleCnt="0"/>
      <dgm:spPr/>
    </dgm:pt>
    <dgm:pt modelId="{08E3A72C-16F5-40EC-A353-0A891BA74C1F}" type="pres">
      <dgm:prSet presAssocID="{53CA98F3-3D53-4D54-BA68-178939C5D1F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EAAD5D41-CF04-4F19-A04E-390EF772F154}" type="pres">
      <dgm:prSet presAssocID="{53CA98F3-3D53-4D54-BA68-178939C5D1F9}" presName="txShp" presStyleLbl="node1" presStyleIdx="1" presStyleCnt="2">
        <dgm:presLayoutVars>
          <dgm:bulletEnabled val="1"/>
        </dgm:presLayoutVars>
      </dgm:prSet>
      <dgm:spPr/>
    </dgm:pt>
  </dgm:ptLst>
  <dgm:cxnLst>
    <dgm:cxn modelId="{5121F10F-0BA0-4228-8C6A-755625E4C2EA}" srcId="{53CA98F3-3D53-4D54-BA68-178939C5D1F9}" destId="{0301B0C0-A71F-4967-ABC1-BFB4BE08D1E9}" srcOrd="0" destOrd="0" parTransId="{BD7FBF52-38F1-4FDB-8C97-EC02B58CFAC4}" sibTransId="{B8FA4248-003F-41DA-8C53-B1A07F742BE6}"/>
    <dgm:cxn modelId="{DBA14E13-D267-46A9-89FA-A0F2DD3768AE}" type="presOf" srcId="{01FA621B-63F7-41D4-A5DE-C053321F8959}" destId="{5AC1D81E-C46C-435F-9881-A5FB329F6EF5}" srcOrd="0" destOrd="2" presId="urn:microsoft.com/office/officeart/2005/8/layout/vList3"/>
    <dgm:cxn modelId="{ED857628-5084-4137-AC5B-41C6A98E2AB1}" type="presOf" srcId="{3E470CC8-79AE-46D1-B371-A4C782DB9916}" destId="{3E0BD0F7-DBC2-4507-BAE1-4E6C1F1F827E}" srcOrd="0" destOrd="0" presId="urn:microsoft.com/office/officeart/2005/8/layout/vList3"/>
    <dgm:cxn modelId="{A654A328-18B2-43D2-9B5D-CAD330C73E68}" type="presOf" srcId="{B50336CD-9748-40F7-B149-0ECDCD0F0241}" destId="{EAAD5D41-CF04-4F19-A04E-390EF772F154}" srcOrd="0" destOrd="2" presId="urn:microsoft.com/office/officeart/2005/8/layout/vList3"/>
    <dgm:cxn modelId="{3B168F2E-1697-45F4-BFF3-B9D5843AA1C3}" srcId="{E3A6B315-6C8E-4D3C-A5CA-2A6470DFB6C1}" destId="{29AA801C-17BA-4F16-9B28-74B7162096FA}" srcOrd="0" destOrd="0" parTransId="{764FB9CF-C696-4BBA-A075-17A9E03787DD}" sibTransId="{705C203A-59DC-4AD8-98F0-0270C7C80731}"/>
    <dgm:cxn modelId="{88ECF432-1CE0-4656-992D-95F3487D005F}" srcId="{E3A6B315-6C8E-4D3C-A5CA-2A6470DFB6C1}" destId="{DAA02FD3-0A9E-4116-8180-F365CD4FD305}" srcOrd="2" destOrd="0" parTransId="{24C6A6C7-919F-4550-A0E9-8F3D5C8CEBB4}" sibTransId="{9006C583-DC76-4D09-8725-5FB16E94200A}"/>
    <dgm:cxn modelId="{A1D7155B-D27B-4610-8C34-2947FCA601A1}" type="presOf" srcId="{C05518C4-1AB5-4523-BE03-FFF3FAF197A3}" destId="{EAAD5D41-CF04-4F19-A04E-390EF772F154}" srcOrd="0" destOrd="3" presId="urn:microsoft.com/office/officeart/2005/8/layout/vList3"/>
    <dgm:cxn modelId="{D0D8305E-E7BB-4800-9D77-BC29247202DF}" type="presOf" srcId="{53CA98F3-3D53-4D54-BA68-178939C5D1F9}" destId="{EAAD5D41-CF04-4F19-A04E-390EF772F154}" srcOrd="0" destOrd="0" presId="urn:microsoft.com/office/officeart/2005/8/layout/vList3"/>
    <dgm:cxn modelId="{90CC344B-7D6B-47CD-AE47-263EB5AFB0DA}" type="presOf" srcId="{DAA02FD3-0A9E-4116-8180-F365CD4FD305}" destId="{5AC1D81E-C46C-435F-9881-A5FB329F6EF5}" srcOrd="0" destOrd="3" presId="urn:microsoft.com/office/officeart/2005/8/layout/vList3"/>
    <dgm:cxn modelId="{2BF7B950-E603-492C-8785-BE5FFDC18C90}" type="presOf" srcId="{29AA801C-17BA-4F16-9B28-74B7162096FA}" destId="{5AC1D81E-C46C-435F-9881-A5FB329F6EF5}" srcOrd="0" destOrd="1" presId="urn:microsoft.com/office/officeart/2005/8/layout/vList3"/>
    <dgm:cxn modelId="{2D78D977-6423-4EBE-AF9F-FE9C920BE3E2}" type="presOf" srcId="{0301B0C0-A71F-4967-ABC1-BFB4BE08D1E9}" destId="{EAAD5D41-CF04-4F19-A04E-390EF772F154}" srcOrd="0" destOrd="1" presId="urn:microsoft.com/office/officeart/2005/8/layout/vList3"/>
    <dgm:cxn modelId="{A4165DA3-9ACD-460B-9CF2-09AA02F20B7F}" srcId="{53CA98F3-3D53-4D54-BA68-178939C5D1F9}" destId="{B50336CD-9748-40F7-B149-0ECDCD0F0241}" srcOrd="1" destOrd="0" parTransId="{721FD601-D549-4634-9C5A-BE738B8E7780}" sibTransId="{C513F58A-0C65-48E7-ADE4-1613D6B56CF3}"/>
    <dgm:cxn modelId="{08E4C7B7-F728-406E-A3EC-F47D7E4EF9C0}" type="presOf" srcId="{E3A6B315-6C8E-4D3C-A5CA-2A6470DFB6C1}" destId="{5AC1D81E-C46C-435F-9881-A5FB329F6EF5}" srcOrd="0" destOrd="0" presId="urn:microsoft.com/office/officeart/2005/8/layout/vList3"/>
    <dgm:cxn modelId="{08A7A8B9-83DD-4375-AACE-77202F9AF613}" srcId="{3E470CC8-79AE-46D1-B371-A4C782DB9916}" destId="{53CA98F3-3D53-4D54-BA68-178939C5D1F9}" srcOrd="1" destOrd="0" parTransId="{2986040A-8936-4324-B4F2-10C551989C8C}" sibTransId="{658C4CA6-EAC2-4014-A247-66F265F9C943}"/>
    <dgm:cxn modelId="{CCB724D2-4DCE-46C4-B34A-DC01464EF9F2}" srcId="{3E470CC8-79AE-46D1-B371-A4C782DB9916}" destId="{E3A6B315-6C8E-4D3C-A5CA-2A6470DFB6C1}" srcOrd="0" destOrd="0" parTransId="{33F4711A-A834-438F-8DDD-8E22D97F74E1}" sibTransId="{CC635E77-CF3E-4C2B-833B-0E13AE3AEDC9}"/>
    <dgm:cxn modelId="{FC9239E4-50B3-4019-9981-4F502240DB56}" srcId="{E3A6B315-6C8E-4D3C-A5CA-2A6470DFB6C1}" destId="{01FA621B-63F7-41D4-A5DE-C053321F8959}" srcOrd="1" destOrd="0" parTransId="{3106A3F1-4FA9-4BD0-957B-AC329D359E62}" sibTransId="{A75F3314-87FE-481C-AB96-DFBA5918FAFB}"/>
    <dgm:cxn modelId="{D6013EF5-732F-40EC-9972-3E3619407897}" srcId="{53CA98F3-3D53-4D54-BA68-178939C5D1F9}" destId="{C05518C4-1AB5-4523-BE03-FFF3FAF197A3}" srcOrd="2" destOrd="0" parTransId="{B96C00E5-9829-4A1C-B0A9-177D7E191606}" sibTransId="{9436BAD7-F62E-41EE-B22D-5777BA03FF12}"/>
    <dgm:cxn modelId="{BBEFB1AF-BD18-459C-BDE7-6188AB638D50}" type="presParOf" srcId="{3E0BD0F7-DBC2-4507-BAE1-4E6C1F1F827E}" destId="{4F06EA4E-24EE-4B17-B4EA-41DEB0A051F3}" srcOrd="0" destOrd="0" presId="urn:microsoft.com/office/officeart/2005/8/layout/vList3"/>
    <dgm:cxn modelId="{048555A1-8A8D-4CB3-823D-BA02AE1357BF}" type="presParOf" srcId="{4F06EA4E-24EE-4B17-B4EA-41DEB0A051F3}" destId="{8E45091B-D748-4833-AB79-5A2756BCD92B}" srcOrd="0" destOrd="0" presId="urn:microsoft.com/office/officeart/2005/8/layout/vList3"/>
    <dgm:cxn modelId="{80A8990C-4805-4664-A459-58E665A102DD}" type="presParOf" srcId="{4F06EA4E-24EE-4B17-B4EA-41DEB0A051F3}" destId="{5AC1D81E-C46C-435F-9881-A5FB329F6EF5}" srcOrd="1" destOrd="0" presId="urn:microsoft.com/office/officeart/2005/8/layout/vList3"/>
    <dgm:cxn modelId="{774D7002-7952-42AA-A090-4A531FD398CE}" type="presParOf" srcId="{3E0BD0F7-DBC2-4507-BAE1-4E6C1F1F827E}" destId="{DEC736BC-9194-42A1-A51C-3D3DD80B7E8A}" srcOrd="1" destOrd="0" presId="urn:microsoft.com/office/officeart/2005/8/layout/vList3"/>
    <dgm:cxn modelId="{3309EEC7-D094-416D-AF58-DA2BB1DD59C1}" type="presParOf" srcId="{3E0BD0F7-DBC2-4507-BAE1-4E6C1F1F827E}" destId="{3DD21204-0370-4194-8895-4415AB2A01E5}" srcOrd="2" destOrd="0" presId="urn:microsoft.com/office/officeart/2005/8/layout/vList3"/>
    <dgm:cxn modelId="{4A82C9AF-BACC-4C68-A242-FDFDF5742934}" type="presParOf" srcId="{3DD21204-0370-4194-8895-4415AB2A01E5}" destId="{08E3A72C-16F5-40EC-A353-0A891BA74C1F}" srcOrd="0" destOrd="0" presId="urn:microsoft.com/office/officeart/2005/8/layout/vList3"/>
    <dgm:cxn modelId="{B1E9928C-7064-4050-B2E4-6931AF1BEFD9}" type="presParOf" srcId="{3DD21204-0370-4194-8895-4415AB2A01E5}" destId="{EAAD5D41-CF04-4F19-A04E-390EF772F1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31754-BD02-4562-8F39-A3F7CA490F3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AD14-46A2-4D17-A869-8A843A7271D3}">
      <dgm:prSet phldrT="[Text]" custT="1"/>
      <dgm:spPr/>
      <dgm:t>
        <a:bodyPr/>
        <a:lstStyle/>
        <a:p>
          <a:r>
            <a:rPr lang="en-US" sz="5400" dirty="0"/>
            <a:t>Less points</a:t>
          </a:r>
        </a:p>
      </dgm:t>
    </dgm:pt>
    <dgm:pt modelId="{D04A6AB8-0F05-4093-BE08-9B29E32A5D8C}" type="parTrans" cxnId="{1FA84CDF-BDA0-41A1-BCF6-8BA7EF3EDDCE}">
      <dgm:prSet/>
      <dgm:spPr/>
      <dgm:t>
        <a:bodyPr/>
        <a:lstStyle/>
        <a:p>
          <a:endParaRPr lang="en-US"/>
        </a:p>
      </dgm:t>
    </dgm:pt>
    <dgm:pt modelId="{42DD1C9E-3CD8-4F6C-A9C4-E9D70771B61C}" type="sibTrans" cxnId="{1FA84CDF-BDA0-41A1-BCF6-8BA7EF3EDDCE}">
      <dgm:prSet/>
      <dgm:spPr/>
      <dgm:t>
        <a:bodyPr/>
        <a:lstStyle/>
        <a:p>
          <a:endParaRPr lang="en-US"/>
        </a:p>
      </dgm:t>
    </dgm:pt>
    <dgm:pt modelId="{F60989ED-E8F9-40DA-A84D-8B1A6207DED1}">
      <dgm:prSet phldrT="[Text]" custT="1"/>
      <dgm:spPr/>
      <dgm:t>
        <a:bodyPr/>
        <a:lstStyle/>
        <a:p>
          <a:r>
            <a:rPr lang="en-US" sz="5400" dirty="0"/>
            <a:t>More points</a:t>
          </a:r>
        </a:p>
      </dgm:t>
    </dgm:pt>
    <dgm:pt modelId="{3AC5EEEF-A12D-4E46-939C-0C753FA9DF66}" type="parTrans" cxnId="{06A89475-68BE-41E5-AD3B-6C52A5FB293B}">
      <dgm:prSet/>
      <dgm:spPr/>
      <dgm:t>
        <a:bodyPr/>
        <a:lstStyle/>
        <a:p>
          <a:endParaRPr lang="en-US"/>
        </a:p>
      </dgm:t>
    </dgm:pt>
    <dgm:pt modelId="{0063C2E7-FE63-4767-BAFD-40D61B6C1207}" type="sibTrans" cxnId="{06A89475-68BE-41E5-AD3B-6C52A5FB293B}">
      <dgm:prSet/>
      <dgm:spPr/>
      <dgm:t>
        <a:bodyPr/>
        <a:lstStyle/>
        <a:p>
          <a:endParaRPr lang="en-US"/>
        </a:p>
      </dgm:t>
    </dgm:pt>
    <dgm:pt modelId="{2DCE9803-DB4A-40AE-93C3-E18BDBD5B25F}" type="pres">
      <dgm:prSet presAssocID="{73931754-BD02-4562-8F39-A3F7CA490F38}" presName="compositeShape" presStyleCnt="0">
        <dgm:presLayoutVars>
          <dgm:chMax val="2"/>
          <dgm:dir/>
          <dgm:resizeHandles val="exact"/>
        </dgm:presLayoutVars>
      </dgm:prSet>
      <dgm:spPr/>
    </dgm:pt>
    <dgm:pt modelId="{9EF166DF-1135-4860-9529-D7DBCA1DEF97}" type="pres">
      <dgm:prSet presAssocID="{D23FAD14-46A2-4D17-A869-8A843A7271D3}" presName="upArrow" presStyleLbl="node1" presStyleIdx="0" presStyleCnt="2"/>
      <dgm:spPr/>
    </dgm:pt>
    <dgm:pt modelId="{F616A268-FDF5-4F28-A67A-29F6A5509842}" type="pres">
      <dgm:prSet presAssocID="{D23FAD14-46A2-4D17-A869-8A843A7271D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A23B3FC-C5D6-40C9-8C06-A468BD48EAA0}" type="pres">
      <dgm:prSet presAssocID="{F60989ED-E8F9-40DA-A84D-8B1A6207DED1}" presName="downArrow" presStyleLbl="node1" presStyleIdx="1" presStyleCnt="2"/>
      <dgm:spPr/>
    </dgm:pt>
    <dgm:pt modelId="{9F37DD4A-F54B-40F5-AD1B-74B54B5B3587}" type="pres">
      <dgm:prSet presAssocID="{F60989ED-E8F9-40DA-A84D-8B1A6207DED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AA7494E-8E51-4C4C-BD2C-89597BFA640F}" type="presOf" srcId="{D23FAD14-46A2-4D17-A869-8A843A7271D3}" destId="{F616A268-FDF5-4F28-A67A-29F6A5509842}" srcOrd="0" destOrd="0" presId="urn:microsoft.com/office/officeart/2005/8/layout/arrow4"/>
    <dgm:cxn modelId="{06A89475-68BE-41E5-AD3B-6C52A5FB293B}" srcId="{73931754-BD02-4562-8F39-A3F7CA490F38}" destId="{F60989ED-E8F9-40DA-A84D-8B1A6207DED1}" srcOrd="1" destOrd="0" parTransId="{3AC5EEEF-A12D-4E46-939C-0C753FA9DF66}" sibTransId="{0063C2E7-FE63-4767-BAFD-40D61B6C1207}"/>
    <dgm:cxn modelId="{A7D75DC3-4330-41AD-BD04-64DC5E85D7C5}" type="presOf" srcId="{F60989ED-E8F9-40DA-A84D-8B1A6207DED1}" destId="{9F37DD4A-F54B-40F5-AD1B-74B54B5B3587}" srcOrd="0" destOrd="0" presId="urn:microsoft.com/office/officeart/2005/8/layout/arrow4"/>
    <dgm:cxn modelId="{1FA84CDF-BDA0-41A1-BCF6-8BA7EF3EDDCE}" srcId="{73931754-BD02-4562-8F39-A3F7CA490F38}" destId="{D23FAD14-46A2-4D17-A869-8A843A7271D3}" srcOrd="0" destOrd="0" parTransId="{D04A6AB8-0F05-4093-BE08-9B29E32A5D8C}" sibTransId="{42DD1C9E-3CD8-4F6C-A9C4-E9D70771B61C}"/>
    <dgm:cxn modelId="{9393B8F6-1053-48A5-B131-9A159D2FF727}" type="presOf" srcId="{73931754-BD02-4562-8F39-A3F7CA490F38}" destId="{2DCE9803-DB4A-40AE-93C3-E18BDBD5B25F}" srcOrd="0" destOrd="0" presId="urn:microsoft.com/office/officeart/2005/8/layout/arrow4"/>
    <dgm:cxn modelId="{5EB8914B-F2F9-4B63-9BB7-08F34FA892C5}" type="presParOf" srcId="{2DCE9803-DB4A-40AE-93C3-E18BDBD5B25F}" destId="{9EF166DF-1135-4860-9529-D7DBCA1DEF97}" srcOrd="0" destOrd="0" presId="urn:microsoft.com/office/officeart/2005/8/layout/arrow4"/>
    <dgm:cxn modelId="{360A5F61-7E38-4B54-BE53-85B599BB559C}" type="presParOf" srcId="{2DCE9803-DB4A-40AE-93C3-E18BDBD5B25F}" destId="{F616A268-FDF5-4F28-A67A-29F6A5509842}" srcOrd="1" destOrd="0" presId="urn:microsoft.com/office/officeart/2005/8/layout/arrow4"/>
    <dgm:cxn modelId="{477D4D57-C165-4F72-BAB9-735142E51A20}" type="presParOf" srcId="{2DCE9803-DB4A-40AE-93C3-E18BDBD5B25F}" destId="{FA23B3FC-C5D6-40C9-8C06-A468BD48EAA0}" srcOrd="2" destOrd="0" presId="urn:microsoft.com/office/officeart/2005/8/layout/arrow4"/>
    <dgm:cxn modelId="{759CBB39-F017-4665-AE66-3C59549E97F3}" type="presParOf" srcId="{2DCE9803-DB4A-40AE-93C3-E18BDBD5B25F}" destId="{9F37DD4A-F54B-40F5-AD1B-74B54B5B358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037B1-7E70-4560-8CB9-EDF34D193994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</dgm:pt>
    <dgm:pt modelId="{4AC4C977-EE48-45A9-8097-676B323BB967}">
      <dgm:prSet phldrT="[Text]" custT="1"/>
      <dgm:spPr/>
      <dgm:t>
        <a:bodyPr/>
        <a:lstStyle/>
        <a:p>
          <a:r>
            <a:rPr lang="en-US" sz="2000" dirty="0"/>
            <a:t>Accept chore</a:t>
          </a:r>
        </a:p>
      </dgm:t>
    </dgm:pt>
    <dgm:pt modelId="{8F384C5A-5D29-4DB0-B51E-E84EC0AD4C63}" type="parTrans" cxnId="{C2A24A47-EE3F-44D5-86BA-B48413BF641C}">
      <dgm:prSet/>
      <dgm:spPr/>
      <dgm:t>
        <a:bodyPr/>
        <a:lstStyle/>
        <a:p>
          <a:endParaRPr lang="en-US"/>
        </a:p>
      </dgm:t>
    </dgm:pt>
    <dgm:pt modelId="{9A6C6C5B-EAF3-4C6A-B405-69AE85B27CBA}" type="sibTrans" cxnId="{C2A24A47-EE3F-44D5-86BA-B48413BF641C}">
      <dgm:prSet/>
      <dgm:spPr/>
      <dgm:t>
        <a:bodyPr/>
        <a:lstStyle/>
        <a:p>
          <a:endParaRPr lang="en-US"/>
        </a:p>
      </dgm:t>
    </dgm:pt>
    <dgm:pt modelId="{40F82B17-F041-421F-8B3B-460B0BA1A198}">
      <dgm:prSet phldrT="[Text]" custT="1"/>
      <dgm:spPr/>
      <dgm:t>
        <a:bodyPr/>
        <a:lstStyle/>
        <a:p>
          <a:r>
            <a:rPr lang="en-US" sz="2000" dirty="0"/>
            <a:t>Do chore</a:t>
          </a:r>
        </a:p>
      </dgm:t>
    </dgm:pt>
    <dgm:pt modelId="{3A71825E-16E7-4736-8C2C-576250FCB402}" type="parTrans" cxnId="{F3085BCA-E733-4583-A194-E2735448281B}">
      <dgm:prSet/>
      <dgm:spPr/>
      <dgm:t>
        <a:bodyPr/>
        <a:lstStyle/>
        <a:p>
          <a:endParaRPr lang="en-US"/>
        </a:p>
      </dgm:t>
    </dgm:pt>
    <dgm:pt modelId="{469AD151-9064-4D9D-9116-ED7B85470D2C}" type="sibTrans" cxnId="{F3085BCA-E733-4583-A194-E2735448281B}">
      <dgm:prSet/>
      <dgm:spPr/>
      <dgm:t>
        <a:bodyPr/>
        <a:lstStyle/>
        <a:p>
          <a:endParaRPr lang="en-US"/>
        </a:p>
      </dgm:t>
    </dgm:pt>
    <dgm:pt modelId="{98B1F96D-5CA5-4C87-A256-608D56C62A69}">
      <dgm:prSet phldrT="[Text]" custT="1"/>
      <dgm:spPr/>
      <dgm:t>
        <a:bodyPr/>
        <a:lstStyle/>
        <a:p>
          <a:r>
            <a:rPr lang="en-US" sz="2000" dirty="0"/>
            <a:t>Get points</a:t>
          </a:r>
        </a:p>
      </dgm:t>
    </dgm:pt>
    <dgm:pt modelId="{7362F770-DB0B-43B3-B7DE-C614EC3D7B0A}" type="parTrans" cxnId="{5CC65D86-CA31-4FD6-90D1-EBEDE263400C}">
      <dgm:prSet/>
      <dgm:spPr/>
      <dgm:t>
        <a:bodyPr/>
        <a:lstStyle/>
        <a:p>
          <a:endParaRPr lang="en-US"/>
        </a:p>
      </dgm:t>
    </dgm:pt>
    <dgm:pt modelId="{2CC29EF1-B764-4E58-A038-1E4A3844818C}" type="sibTrans" cxnId="{5CC65D86-CA31-4FD6-90D1-EBEDE263400C}">
      <dgm:prSet/>
      <dgm:spPr/>
      <dgm:t>
        <a:bodyPr/>
        <a:lstStyle/>
        <a:p>
          <a:endParaRPr lang="en-US"/>
        </a:p>
      </dgm:t>
    </dgm:pt>
    <dgm:pt modelId="{6DFD308C-F963-4EE5-BA5C-942EFE90329B}">
      <dgm:prSet phldrT="[Text]" custT="1"/>
      <dgm:spPr/>
      <dgm:t>
        <a:bodyPr/>
        <a:lstStyle/>
        <a:p>
          <a:r>
            <a:rPr lang="en-US" sz="2000" dirty="0"/>
            <a:t>Lower rent</a:t>
          </a:r>
        </a:p>
      </dgm:t>
    </dgm:pt>
    <dgm:pt modelId="{FE0BDB12-9565-4D09-AA97-5691B0D5896F}" type="parTrans" cxnId="{F470D63E-452B-4799-92AF-7BA467C02367}">
      <dgm:prSet/>
      <dgm:spPr/>
      <dgm:t>
        <a:bodyPr/>
        <a:lstStyle/>
        <a:p>
          <a:endParaRPr lang="en-US"/>
        </a:p>
      </dgm:t>
    </dgm:pt>
    <dgm:pt modelId="{B9D905AF-BAC1-48BF-BB62-C10A80608B21}" type="sibTrans" cxnId="{F470D63E-452B-4799-92AF-7BA467C02367}">
      <dgm:prSet/>
      <dgm:spPr/>
      <dgm:t>
        <a:bodyPr/>
        <a:lstStyle/>
        <a:p>
          <a:endParaRPr lang="en-US"/>
        </a:p>
      </dgm:t>
    </dgm:pt>
    <dgm:pt modelId="{B5B47731-E6AD-4500-A871-D9AC46047621}" type="pres">
      <dgm:prSet presAssocID="{042037B1-7E70-4560-8CB9-EDF34D19399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C310BE7-72D7-4D16-B52D-A201ED03F56B}" type="pres">
      <dgm:prSet presAssocID="{4AC4C977-EE48-45A9-8097-676B323BB967}" presName="Accent1" presStyleCnt="0"/>
      <dgm:spPr/>
    </dgm:pt>
    <dgm:pt modelId="{0E8AFF09-18FB-447F-8830-EF99F218815E}" type="pres">
      <dgm:prSet presAssocID="{4AC4C977-EE48-45A9-8097-676B323BB967}" presName="Accent" presStyleLbl="node1" presStyleIdx="0" presStyleCnt="4"/>
      <dgm:spPr/>
    </dgm:pt>
    <dgm:pt modelId="{0DAB347B-6184-426D-A5E9-34FE0D62748F}" type="pres">
      <dgm:prSet presAssocID="{4AC4C977-EE48-45A9-8097-676B323BB96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2889B71-9323-40D1-B88F-716A51828B9F}" type="pres">
      <dgm:prSet presAssocID="{40F82B17-F041-421F-8B3B-460B0BA1A198}" presName="Accent2" presStyleCnt="0"/>
      <dgm:spPr/>
    </dgm:pt>
    <dgm:pt modelId="{6AB30B09-0B1B-4837-9681-3C958EF15137}" type="pres">
      <dgm:prSet presAssocID="{40F82B17-F041-421F-8B3B-460B0BA1A198}" presName="Accent" presStyleLbl="node1" presStyleIdx="1" presStyleCnt="4"/>
      <dgm:spPr/>
    </dgm:pt>
    <dgm:pt modelId="{09FBF110-95A4-41A5-B66B-87EFC5C65191}" type="pres">
      <dgm:prSet presAssocID="{40F82B17-F041-421F-8B3B-460B0BA1A198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1B9F132-AC68-49F1-B75B-7E754BE795B1}" type="pres">
      <dgm:prSet presAssocID="{98B1F96D-5CA5-4C87-A256-608D56C62A69}" presName="Accent3" presStyleCnt="0"/>
      <dgm:spPr/>
    </dgm:pt>
    <dgm:pt modelId="{8A93F47B-BEB8-4C5E-8EF1-9D8B37CAE28B}" type="pres">
      <dgm:prSet presAssocID="{98B1F96D-5CA5-4C87-A256-608D56C62A69}" presName="Accent" presStyleLbl="node1" presStyleIdx="2" presStyleCnt="4"/>
      <dgm:spPr/>
    </dgm:pt>
    <dgm:pt modelId="{F0BC07DF-A066-4436-9136-1A7AC4FD2749}" type="pres">
      <dgm:prSet presAssocID="{98B1F96D-5CA5-4C87-A256-608D56C62A69}" presName="Parent3" presStyleLbl="revTx" presStyleIdx="2" presStyleCnt="4" custLinFactNeighborX="-4017" custLinFactNeighborY="-16842">
        <dgm:presLayoutVars>
          <dgm:chMax val="1"/>
          <dgm:chPref val="1"/>
          <dgm:bulletEnabled val="1"/>
        </dgm:presLayoutVars>
      </dgm:prSet>
      <dgm:spPr/>
    </dgm:pt>
    <dgm:pt modelId="{6D1BEB7F-F1A3-439C-B4C2-0D33E813A7D5}" type="pres">
      <dgm:prSet presAssocID="{6DFD308C-F963-4EE5-BA5C-942EFE90329B}" presName="Accent4" presStyleCnt="0"/>
      <dgm:spPr/>
    </dgm:pt>
    <dgm:pt modelId="{D5A1FD4D-2F51-400C-A9C2-83BEBF7D46B8}" type="pres">
      <dgm:prSet presAssocID="{6DFD308C-F963-4EE5-BA5C-942EFE90329B}" presName="Accent" presStyleLbl="node1" presStyleIdx="3" presStyleCnt="4"/>
      <dgm:spPr/>
    </dgm:pt>
    <dgm:pt modelId="{EF8B71C0-1AF5-4427-A845-DB2B880D5F46}" type="pres">
      <dgm:prSet presAssocID="{6DFD308C-F963-4EE5-BA5C-942EFE90329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470D63E-452B-4799-92AF-7BA467C02367}" srcId="{042037B1-7E70-4560-8CB9-EDF34D193994}" destId="{6DFD308C-F963-4EE5-BA5C-942EFE90329B}" srcOrd="3" destOrd="0" parTransId="{FE0BDB12-9565-4D09-AA97-5691B0D5896F}" sibTransId="{B9D905AF-BAC1-48BF-BB62-C10A80608B21}"/>
    <dgm:cxn modelId="{C2A24A47-EE3F-44D5-86BA-B48413BF641C}" srcId="{042037B1-7E70-4560-8CB9-EDF34D193994}" destId="{4AC4C977-EE48-45A9-8097-676B323BB967}" srcOrd="0" destOrd="0" parTransId="{8F384C5A-5D29-4DB0-B51E-E84EC0AD4C63}" sibTransId="{9A6C6C5B-EAF3-4C6A-B405-69AE85B27CBA}"/>
    <dgm:cxn modelId="{1A2BFF79-0907-4F4A-AB59-C07FB92A9C3C}" type="presOf" srcId="{40F82B17-F041-421F-8B3B-460B0BA1A198}" destId="{09FBF110-95A4-41A5-B66B-87EFC5C65191}" srcOrd="0" destOrd="0" presId="urn:microsoft.com/office/officeart/2009/layout/CircleArrowProcess"/>
    <dgm:cxn modelId="{5CC65D86-CA31-4FD6-90D1-EBEDE263400C}" srcId="{042037B1-7E70-4560-8CB9-EDF34D193994}" destId="{98B1F96D-5CA5-4C87-A256-608D56C62A69}" srcOrd="2" destOrd="0" parTransId="{7362F770-DB0B-43B3-B7DE-C614EC3D7B0A}" sibTransId="{2CC29EF1-B764-4E58-A038-1E4A3844818C}"/>
    <dgm:cxn modelId="{BB1FFD87-E6DA-4C2D-9DBC-AB38DC91DFF8}" type="presOf" srcId="{98B1F96D-5CA5-4C87-A256-608D56C62A69}" destId="{F0BC07DF-A066-4436-9136-1A7AC4FD2749}" srcOrd="0" destOrd="0" presId="urn:microsoft.com/office/officeart/2009/layout/CircleArrowProcess"/>
    <dgm:cxn modelId="{FA6667B1-830D-453B-8EBF-6463C49544FD}" type="presOf" srcId="{6DFD308C-F963-4EE5-BA5C-942EFE90329B}" destId="{EF8B71C0-1AF5-4427-A845-DB2B880D5F46}" srcOrd="0" destOrd="0" presId="urn:microsoft.com/office/officeart/2009/layout/CircleArrowProcess"/>
    <dgm:cxn modelId="{401DEABC-463E-4D83-A45C-9A53DE624147}" type="presOf" srcId="{042037B1-7E70-4560-8CB9-EDF34D193994}" destId="{B5B47731-E6AD-4500-A871-D9AC46047621}" srcOrd="0" destOrd="0" presId="urn:microsoft.com/office/officeart/2009/layout/CircleArrowProcess"/>
    <dgm:cxn modelId="{F3085BCA-E733-4583-A194-E2735448281B}" srcId="{042037B1-7E70-4560-8CB9-EDF34D193994}" destId="{40F82B17-F041-421F-8B3B-460B0BA1A198}" srcOrd="1" destOrd="0" parTransId="{3A71825E-16E7-4736-8C2C-576250FCB402}" sibTransId="{469AD151-9064-4D9D-9116-ED7B85470D2C}"/>
    <dgm:cxn modelId="{D07008EC-9A71-4B44-9579-329BD754A558}" type="presOf" srcId="{4AC4C977-EE48-45A9-8097-676B323BB967}" destId="{0DAB347B-6184-426D-A5E9-34FE0D62748F}" srcOrd="0" destOrd="0" presId="urn:microsoft.com/office/officeart/2009/layout/CircleArrowProcess"/>
    <dgm:cxn modelId="{AD3DB383-165D-4D89-939C-27554EC1D357}" type="presParOf" srcId="{B5B47731-E6AD-4500-A871-D9AC46047621}" destId="{CC310BE7-72D7-4D16-B52D-A201ED03F56B}" srcOrd="0" destOrd="0" presId="urn:microsoft.com/office/officeart/2009/layout/CircleArrowProcess"/>
    <dgm:cxn modelId="{6FCD1086-6121-461C-BD09-E35216F447DB}" type="presParOf" srcId="{CC310BE7-72D7-4D16-B52D-A201ED03F56B}" destId="{0E8AFF09-18FB-447F-8830-EF99F218815E}" srcOrd="0" destOrd="0" presId="urn:microsoft.com/office/officeart/2009/layout/CircleArrowProcess"/>
    <dgm:cxn modelId="{B254F337-5291-427E-ABF3-378B64092A1E}" type="presParOf" srcId="{B5B47731-E6AD-4500-A871-D9AC46047621}" destId="{0DAB347B-6184-426D-A5E9-34FE0D62748F}" srcOrd="1" destOrd="0" presId="urn:microsoft.com/office/officeart/2009/layout/CircleArrowProcess"/>
    <dgm:cxn modelId="{4D54E0E7-C977-43B3-BBBE-50B3DB97ABEB}" type="presParOf" srcId="{B5B47731-E6AD-4500-A871-D9AC46047621}" destId="{12889B71-9323-40D1-B88F-716A51828B9F}" srcOrd="2" destOrd="0" presId="urn:microsoft.com/office/officeart/2009/layout/CircleArrowProcess"/>
    <dgm:cxn modelId="{7550FAA1-ABCC-44AC-A4CF-3636502D4873}" type="presParOf" srcId="{12889B71-9323-40D1-B88F-716A51828B9F}" destId="{6AB30B09-0B1B-4837-9681-3C958EF15137}" srcOrd="0" destOrd="0" presId="urn:microsoft.com/office/officeart/2009/layout/CircleArrowProcess"/>
    <dgm:cxn modelId="{54A31600-9A48-4360-8028-5BDE47492730}" type="presParOf" srcId="{B5B47731-E6AD-4500-A871-D9AC46047621}" destId="{09FBF110-95A4-41A5-B66B-87EFC5C65191}" srcOrd="3" destOrd="0" presId="urn:microsoft.com/office/officeart/2009/layout/CircleArrowProcess"/>
    <dgm:cxn modelId="{F7206BF8-E763-4235-A1ED-898A4B28DE73}" type="presParOf" srcId="{B5B47731-E6AD-4500-A871-D9AC46047621}" destId="{A1B9F132-AC68-49F1-B75B-7E754BE795B1}" srcOrd="4" destOrd="0" presId="urn:microsoft.com/office/officeart/2009/layout/CircleArrowProcess"/>
    <dgm:cxn modelId="{A677758A-71FC-4C62-A255-E18C39191CD4}" type="presParOf" srcId="{A1B9F132-AC68-49F1-B75B-7E754BE795B1}" destId="{8A93F47B-BEB8-4C5E-8EF1-9D8B37CAE28B}" srcOrd="0" destOrd="0" presId="urn:microsoft.com/office/officeart/2009/layout/CircleArrowProcess"/>
    <dgm:cxn modelId="{58014C89-3DDD-414E-8825-F32EF38E6609}" type="presParOf" srcId="{B5B47731-E6AD-4500-A871-D9AC46047621}" destId="{F0BC07DF-A066-4436-9136-1A7AC4FD2749}" srcOrd="5" destOrd="0" presId="urn:microsoft.com/office/officeart/2009/layout/CircleArrowProcess"/>
    <dgm:cxn modelId="{7D2B2654-2C39-4E50-8F40-23B835739769}" type="presParOf" srcId="{B5B47731-E6AD-4500-A871-D9AC46047621}" destId="{6D1BEB7F-F1A3-439C-B4C2-0D33E813A7D5}" srcOrd="6" destOrd="0" presId="urn:microsoft.com/office/officeart/2009/layout/CircleArrowProcess"/>
    <dgm:cxn modelId="{44E2529F-4248-4792-B032-F62484234DE6}" type="presParOf" srcId="{6D1BEB7F-F1A3-439C-B4C2-0D33E813A7D5}" destId="{D5A1FD4D-2F51-400C-A9C2-83BEBF7D46B8}" srcOrd="0" destOrd="0" presId="urn:microsoft.com/office/officeart/2009/layout/CircleArrowProcess"/>
    <dgm:cxn modelId="{4930FA03-4450-435F-AC94-D941082C1A72}" type="presParOf" srcId="{B5B47731-E6AD-4500-A871-D9AC46047621}" destId="{EF8B71C0-1AF5-4427-A845-DB2B880D5F46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1FCF8-35DA-4258-B46E-A344DF104F78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C1B316-76D5-4B55-A379-3A385279DE5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3327A13-5F73-4A1C-9145-C8681500A4A6}" type="parTrans" cxnId="{3587EE98-C13E-49A3-9904-91D992704BA3}">
      <dgm:prSet/>
      <dgm:spPr/>
      <dgm:t>
        <a:bodyPr/>
        <a:lstStyle/>
        <a:p>
          <a:endParaRPr lang="en-US"/>
        </a:p>
      </dgm:t>
    </dgm:pt>
    <dgm:pt modelId="{F6238877-26D8-4495-9D3C-A5E0972C6DAA}" type="sibTrans" cxnId="{3587EE98-C13E-49A3-9904-91D992704BA3}">
      <dgm:prSet/>
      <dgm:spPr/>
      <dgm:t>
        <a:bodyPr/>
        <a:lstStyle/>
        <a:p>
          <a:endParaRPr lang="en-US"/>
        </a:p>
      </dgm:t>
    </dgm:pt>
    <dgm:pt modelId="{23383A43-EDB1-4BCA-8AF7-767ADE098D58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1610D003-5970-429B-B6F7-01B679F990D0}" type="sibTrans" cxnId="{C24CDFEE-0A12-4BE4-8001-A2773EEF2CF8}">
      <dgm:prSet/>
      <dgm:spPr/>
      <dgm:t>
        <a:bodyPr/>
        <a:lstStyle/>
        <a:p>
          <a:endParaRPr lang="en-US"/>
        </a:p>
      </dgm:t>
    </dgm:pt>
    <dgm:pt modelId="{BC40E424-494B-44B2-9D36-AF42687A9F4D}" type="parTrans" cxnId="{C24CDFEE-0A12-4BE4-8001-A2773EEF2CF8}">
      <dgm:prSet/>
      <dgm:spPr/>
      <dgm:t>
        <a:bodyPr/>
        <a:lstStyle/>
        <a:p>
          <a:endParaRPr lang="en-US"/>
        </a:p>
      </dgm:t>
    </dgm:pt>
    <dgm:pt modelId="{E2A7BE07-5F4B-4C69-AEA7-D58A6407AA5F}" type="pres">
      <dgm:prSet presAssocID="{26B1FCF8-35DA-4258-B46E-A344DF104F7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720EE61-569F-438B-B75D-7A39D3993899}" type="pres">
      <dgm:prSet presAssocID="{9AC1B316-76D5-4B55-A379-3A385279DE59}" presName="Accent1" presStyleCnt="0"/>
      <dgm:spPr/>
    </dgm:pt>
    <dgm:pt modelId="{F206869D-13D0-4441-8AA6-DC24C855AC70}" type="pres">
      <dgm:prSet presAssocID="{9AC1B316-76D5-4B55-A379-3A385279DE59}" presName="Accent" presStyleLbl="node1" presStyleIdx="0" presStyleCnt="2"/>
      <dgm:spPr/>
    </dgm:pt>
    <dgm:pt modelId="{F8FBA4B2-AAF4-4948-BA5C-28CD96FAAA51}" type="pres">
      <dgm:prSet presAssocID="{9AC1B316-76D5-4B55-A379-3A385279DE59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A05F7C11-B182-426C-A00A-193BF4478015}" type="pres">
      <dgm:prSet presAssocID="{23383A43-EDB1-4BCA-8AF7-767ADE098D58}" presName="Accent2" presStyleCnt="0"/>
      <dgm:spPr/>
    </dgm:pt>
    <dgm:pt modelId="{CD3C7519-603B-4517-9461-38CD5F4C6F59}" type="pres">
      <dgm:prSet presAssocID="{23383A43-EDB1-4BCA-8AF7-767ADE098D58}" presName="Accent" presStyleLbl="node1" presStyleIdx="1" presStyleCnt="2"/>
      <dgm:spPr/>
    </dgm:pt>
    <dgm:pt modelId="{3D4B0FD2-E629-4624-B8AC-168185023DA0}" type="pres">
      <dgm:prSet presAssocID="{23383A43-EDB1-4BCA-8AF7-767ADE098D58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643AAB16-639C-45BC-A0CD-12C74DC3CE6D}" type="presOf" srcId="{23383A43-EDB1-4BCA-8AF7-767ADE098D58}" destId="{3D4B0FD2-E629-4624-B8AC-168185023DA0}" srcOrd="0" destOrd="0" presId="urn:microsoft.com/office/officeart/2009/layout/CircleArrowProcess"/>
    <dgm:cxn modelId="{06B1EF92-DA84-40A1-A6C1-D61550CF1070}" type="presOf" srcId="{9AC1B316-76D5-4B55-A379-3A385279DE59}" destId="{F8FBA4B2-AAF4-4948-BA5C-28CD96FAAA51}" srcOrd="0" destOrd="0" presId="urn:microsoft.com/office/officeart/2009/layout/CircleArrowProcess"/>
    <dgm:cxn modelId="{3587EE98-C13E-49A3-9904-91D992704BA3}" srcId="{26B1FCF8-35DA-4258-B46E-A344DF104F78}" destId="{9AC1B316-76D5-4B55-A379-3A385279DE59}" srcOrd="0" destOrd="0" parTransId="{23327A13-5F73-4A1C-9145-C8681500A4A6}" sibTransId="{F6238877-26D8-4495-9D3C-A5E0972C6DAA}"/>
    <dgm:cxn modelId="{747144A4-BA63-4D92-842E-33B8A920B34B}" type="presOf" srcId="{26B1FCF8-35DA-4258-B46E-A344DF104F78}" destId="{E2A7BE07-5F4B-4C69-AEA7-D58A6407AA5F}" srcOrd="0" destOrd="0" presId="urn:microsoft.com/office/officeart/2009/layout/CircleArrowProcess"/>
    <dgm:cxn modelId="{C24CDFEE-0A12-4BE4-8001-A2773EEF2CF8}" srcId="{26B1FCF8-35DA-4258-B46E-A344DF104F78}" destId="{23383A43-EDB1-4BCA-8AF7-767ADE098D58}" srcOrd="1" destOrd="0" parTransId="{BC40E424-494B-44B2-9D36-AF42687A9F4D}" sibTransId="{1610D003-5970-429B-B6F7-01B679F990D0}"/>
    <dgm:cxn modelId="{716928DB-3CB2-4C12-B069-046FA5398EAE}" type="presParOf" srcId="{E2A7BE07-5F4B-4C69-AEA7-D58A6407AA5F}" destId="{6720EE61-569F-438B-B75D-7A39D3993899}" srcOrd="0" destOrd="0" presId="urn:microsoft.com/office/officeart/2009/layout/CircleArrowProcess"/>
    <dgm:cxn modelId="{DEBDED33-D30E-4A54-951D-29CA9498F76C}" type="presParOf" srcId="{6720EE61-569F-438B-B75D-7A39D3993899}" destId="{F206869D-13D0-4441-8AA6-DC24C855AC70}" srcOrd="0" destOrd="0" presId="urn:microsoft.com/office/officeart/2009/layout/CircleArrowProcess"/>
    <dgm:cxn modelId="{452A4D41-866E-4AD5-B828-B53E3989E068}" type="presParOf" srcId="{E2A7BE07-5F4B-4C69-AEA7-D58A6407AA5F}" destId="{F8FBA4B2-AAF4-4948-BA5C-28CD96FAAA51}" srcOrd="1" destOrd="0" presId="urn:microsoft.com/office/officeart/2009/layout/CircleArrowProcess"/>
    <dgm:cxn modelId="{74061208-FDF7-47D2-9393-6638C5EFD5DF}" type="presParOf" srcId="{E2A7BE07-5F4B-4C69-AEA7-D58A6407AA5F}" destId="{A05F7C11-B182-426C-A00A-193BF4478015}" srcOrd="2" destOrd="0" presId="urn:microsoft.com/office/officeart/2009/layout/CircleArrowProcess"/>
    <dgm:cxn modelId="{BF027B9F-4CE6-4F9B-8927-144A27CBFEFE}" type="presParOf" srcId="{A05F7C11-B182-426C-A00A-193BF4478015}" destId="{CD3C7519-603B-4517-9461-38CD5F4C6F59}" srcOrd="0" destOrd="0" presId="urn:microsoft.com/office/officeart/2009/layout/CircleArrowProcess"/>
    <dgm:cxn modelId="{2C437F3F-D7FC-4555-AC3A-76EAC53A4FD1}" type="presParOf" srcId="{E2A7BE07-5F4B-4C69-AEA7-D58A6407AA5F}" destId="{3D4B0FD2-E629-4624-B8AC-168185023DA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5B1B0-C8C4-48BE-AE01-DC6F80446CBA}">
      <dsp:nvSpPr>
        <dsp:cNvPr id="0" name=""/>
        <dsp:cNvSpPr/>
      </dsp:nvSpPr>
      <dsp:spPr>
        <a:xfrm>
          <a:off x="1813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DBA1-94EE-4DB8-9562-D1B894ECE7ED}">
      <dsp:nvSpPr>
        <dsp:cNvPr id="0" name=""/>
        <dsp:cNvSpPr/>
      </dsp:nvSpPr>
      <dsp:spPr>
        <a:xfrm>
          <a:off x="0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Roles</a:t>
          </a:r>
        </a:p>
      </dsp:txBody>
      <dsp:txXfrm>
        <a:off x="0" y="2072404"/>
        <a:ext cx="1806220" cy="281210"/>
      </dsp:txXfrm>
    </dsp:sp>
    <dsp:sp modelId="{C5D3DC05-CB59-4118-BF42-3F6F7DD50F58}">
      <dsp:nvSpPr>
        <dsp:cNvPr id="0" name=""/>
        <dsp:cNvSpPr/>
      </dsp:nvSpPr>
      <dsp:spPr>
        <a:xfrm>
          <a:off x="2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Accounts</a:t>
          </a:r>
        </a:p>
      </dsp:txBody>
      <dsp:txXfrm>
        <a:off x="2" y="2389077"/>
        <a:ext cx="1624822" cy="942938"/>
      </dsp:txXfrm>
    </dsp:sp>
    <dsp:sp modelId="{83A559BA-F27D-4AB4-9A56-C02CCED51E71}">
      <dsp:nvSpPr>
        <dsp:cNvPr id="0" name=""/>
        <dsp:cNvSpPr/>
      </dsp:nvSpPr>
      <dsp:spPr>
        <a:xfrm>
          <a:off x="2092010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1FEB-681A-4F4C-B81D-7852E1A766FD}">
      <dsp:nvSpPr>
        <dsp:cNvPr id="0" name=""/>
        <dsp:cNvSpPr/>
      </dsp:nvSpPr>
      <dsp:spPr>
        <a:xfrm>
          <a:off x="1902434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Reward</a:t>
          </a:r>
        </a:p>
      </dsp:txBody>
      <dsp:txXfrm>
        <a:off x="1902434" y="2072404"/>
        <a:ext cx="1806220" cy="281210"/>
      </dsp:txXfrm>
    </dsp:sp>
    <dsp:sp modelId="{D81AB199-85EF-44C2-AC86-D00C2228423F}">
      <dsp:nvSpPr>
        <dsp:cNvPr id="0" name=""/>
        <dsp:cNvSpPr/>
      </dsp:nvSpPr>
      <dsp:spPr>
        <a:xfrm>
          <a:off x="1886125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Points system</a:t>
          </a:r>
        </a:p>
      </dsp:txBody>
      <dsp:txXfrm>
        <a:off x="1886125" y="2389077"/>
        <a:ext cx="1624822" cy="942938"/>
      </dsp:txXfrm>
    </dsp:sp>
    <dsp:sp modelId="{A072BE25-0DA7-4716-A9BA-EFD1DAEDD79C}">
      <dsp:nvSpPr>
        <dsp:cNvPr id="0" name=""/>
        <dsp:cNvSpPr/>
      </dsp:nvSpPr>
      <dsp:spPr>
        <a:xfrm>
          <a:off x="4165882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89062-1BBC-4FAA-BEFB-159BE029BC5E}">
      <dsp:nvSpPr>
        <dsp:cNvPr id="0" name=""/>
        <dsp:cNvSpPr/>
      </dsp:nvSpPr>
      <dsp:spPr>
        <a:xfrm>
          <a:off x="3976306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Duties</a:t>
          </a:r>
        </a:p>
      </dsp:txBody>
      <dsp:txXfrm>
        <a:off x="3976306" y="2072404"/>
        <a:ext cx="1806220" cy="281210"/>
      </dsp:txXfrm>
    </dsp:sp>
    <dsp:sp modelId="{B7DF1153-C9A0-4E06-A12E-8ADB3493BC8A}">
      <dsp:nvSpPr>
        <dsp:cNvPr id="0" name=""/>
        <dsp:cNvSpPr/>
      </dsp:nvSpPr>
      <dsp:spPr>
        <a:xfrm>
          <a:off x="3959998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Calendar system</a:t>
          </a:r>
        </a:p>
      </dsp:txBody>
      <dsp:txXfrm>
        <a:off x="3959998" y="2389077"/>
        <a:ext cx="1624822" cy="942938"/>
      </dsp:txXfrm>
    </dsp:sp>
    <dsp:sp modelId="{6C2C5B8A-69DA-40C6-8819-97C8F38F0CD8}">
      <dsp:nvSpPr>
        <dsp:cNvPr id="0" name=""/>
        <dsp:cNvSpPr/>
      </dsp:nvSpPr>
      <dsp:spPr>
        <a:xfrm>
          <a:off x="6239754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6651-A5D3-4E3F-8588-C1B0E04398FE}">
      <dsp:nvSpPr>
        <dsp:cNvPr id="0" name=""/>
        <dsp:cNvSpPr/>
      </dsp:nvSpPr>
      <dsp:spPr>
        <a:xfrm>
          <a:off x="6050178" y="2074468"/>
          <a:ext cx="1806220" cy="283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Communication</a:t>
          </a:r>
        </a:p>
      </dsp:txBody>
      <dsp:txXfrm>
        <a:off x="6050178" y="2074468"/>
        <a:ext cx="1806220" cy="283152"/>
      </dsp:txXfrm>
    </dsp:sp>
    <dsp:sp modelId="{85BDE3C7-8D32-4DB2-8F46-2B1F1733E4E7}">
      <dsp:nvSpPr>
        <dsp:cNvPr id="0" name=""/>
        <dsp:cNvSpPr/>
      </dsp:nvSpPr>
      <dsp:spPr>
        <a:xfrm>
          <a:off x="6051445" y="2390047"/>
          <a:ext cx="1624822" cy="94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room</a:t>
          </a:r>
        </a:p>
      </dsp:txBody>
      <dsp:txXfrm>
        <a:off x="6051445" y="2390047"/>
        <a:ext cx="1624822" cy="940996"/>
      </dsp:txXfrm>
    </dsp:sp>
    <dsp:sp modelId="{97F07043-4618-49FB-B488-D42E4AB2E9F9}">
      <dsp:nvSpPr>
        <dsp:cNvPr id="0" name=""/>
        <dsp:cNvSpPr/>
      </dsp:nvSpPr>
      <dsp:spPr>
        <a:xfrm>
          <a:off x="831362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AFA3-D47B-40E5-9FB4-E73446AC1462}">
      <dsp:nvSpPr>
        <dsp:cNvPr id="0" name=""/>
        <dsp:cNvSpPr/>
      </dsp:nvSpPr>
      <dsp:spPr>
        <a:xfrm>
          <a:off x="8124051" y="2076467"/>
          <a:ext cx="1806220" cy="28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Announcements</a:t>
          </a:r>
        </a:p>
      </dsp:txBody>
      <dsp:txXfrm>
        <a:off x="8124051" y="2076467"/>
        <a:ext cx="1806220" cy="285033"/>
      </dsp:txXfrm>
    </dsp:sp>
    <dsp:sp modelId="{B4B32B24-630F-4060-954A-49465EE57EFA}">
      <dsp:nvSpPr>
        <dsp:cNvPr id="0" name=""/>
        <dsp:cNvSpPr/>
      </dsp:nvSpPr>
      <dsp:spPr>
        <a:xfrm>
          <a:off x="8125317" y="2390995"/>
          <a:ext cx="1624822" cy="93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Announcement system</a:t>
          </a:r>
        </a:p>
      </dsp:txBody>
      <dsp:txXfrm>
        <a:off x="8125317" y="2390995"/>
        <a:ext cx="1624822" cy="93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361C2-5898-4038-B345-4DD31AE88C0C}">
      <dsp:nvSpPr>
        <dsp:cNvPr id="0" name=""/>
        <dsp:cNvSpPr/>
      </dsp:nvSpPr>
      <dsp:spPr>
        <a:xfrm>
          <a:off x="290371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5B744-6D80-4242-ABF1-A9C1FBDC7E63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6B60C-26E7-4D99-ACE8-341C6D36CCE9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C#</a:t>
          </a:r>
        </a:p>
      </dsp:txBody>
      <dsp:txXfrm>
        <a:off x="1756" y="2093065"/>
        <a:ext cx="1480078" cy="592031"/>
      </dsp:txXfrm>
    </dsp:sp>
    <dsp:sp modelId="{EDF93348-AE1B-4F82-96F5-00613B3FB183}">
      <dsp:nvSpPr>
        <dsp:cNvPr id="0" name=""/>
        <dsp:cNvSpPr/>
      </dsp:nvSpPr>
      <dsp:spPr>
        <a:xfrm>
          <a:off x="2029463" y="909003"/>
          <a:ext cx="902847" cy="902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0995-0D97-4669-82C7-E4C4790E4FEC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EB14-C554-4979-A27D-37E34353E824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MS Server</a:t>
          </a:r>
        </a:p>
      </dsp:txBody>
      <dsp:txXfrm>
        <a:off x="1740848" y="2093065"/>
        <a:ext cx="1480078" cy="592031"/>
      </dsp:txXfrm>
    </dsp:sp>
    <dsp:sp modelId="{940C8D64-C0BA-4E87-AB8B-5542D10059E3}">
      <dsp:nvSpPr>
        <dsp:cNvPr id="0" name=""/>
        <dsp:cNvSpPr/>
      </dsp:nvSpPr>
      <dsp:spPr>
        <a:xfrm>
          <a:off x="3768555" y="909003"/>
          <a:ext cx="902847" cy="9028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55711-AA66-430E-A6DE-5C39A07A5825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04D3-B5D7-4002-973D-39871C3864D5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Cisco (VPN)</a:t>
          </a:r>
        </a:p>
      </dsp:txBody>
      <dsp:txXfrm>
        <a:off x="3479940" y="2093065"/>
        <a:ext cx="1480078" cy="592031"/>
      </dsp:txXfrm>
    </dsp:sp>
    <dsp:sp modelId="{0838BE40-C97C-44B4-9AEB-A25B1EDDEF6F}">
      <dsp:nvSpPr>
        <dsp:cNvPr id="0" name=""/>
        <dsp:cNvSpPr/>
      </dsp:nvSpPr>
      <dsp:spPr>
        <a:xfrm>
          <a:off x="5507647" y="909003"/>
          <a:ext cx="902847" cy="9028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44A74-5515-453A-B3A9-283E1EAEF95D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6086-E1C3-4930-981D-F4ACFEBDFBE5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Visual Studio (IDE)</a:t>
          </a:r>
        </a:p>
      </dsp:txBody>
      <dsp:txXfrm>
        <a:off x="5219031" y="2093065"/>
        <a:ext cx="1480078" cy="592031"/>
      </dsp:txXfrm>
    </dsp:sp>
    <dsp:sp modelId="{5B99948A-1A9D-4491-90B6-1B1AB896E3CA}">
      <dsp:nvSpPr>
        <dsp:cNvPr id="0" name=""/>
        <dsp:cNvSpPr/>
      </dsp:nvSpPr>
      <dsp:spPr>
        <a:xfrm>
          <a:off x="7246738" y="909003"/>
          <a:ext cx="902847" cy="90284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2A5A-56A1-4FB0-980F-8B16E8114D81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6907-B690-453C-AAEB-E0F8A9729315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SSMS</a:t>
          </a:r>
        </a:p>
      </dsp:txBody>
      <dsp:txXfrm>
        <a:off x="6958123" y="2093065"/>
        <a:ext cx="1480078" cy="592031"/>
      </dsp:txXfrm>
    </dsp:sp>
    <dsp:sp modelId="{FDFCA8D8-68FD-4EBF-93A6-3BDE70E9BF2D}">
      <dsp:nvSpPr>
        <dsp:cNvPr id="0" name=""/>
        <dsp:cNvSpPr/>
      </dsp:nvSpPr>
      <dsp:spPr>
        <a:xfrm>
          <a:off x="8985830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2FB3-D1D1-4B90-A417-544332F4442F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D4E9F-EEF2-4A53-A224-61F5176FD8AB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Photoshop</a:t>
          </a:r>
        </a:p>
      </dsp:txBody>
      <dsp:txXfrm>
        <a:off x="8697215" y="2093065"/>
        <a:ext cx="1480078" cy="59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D81E-C46C-435F-9881-A5FB329F6EF5}">
      <dsp:nvSpPr>
        <dsp:cNvPr id="0" name=""/>
        <dsp:cNvSpPr/>
      </dsp:nvSpPr>
      <dsp:spPr>
        <a:xfrm rot="10800000">
          <a:off x="1180649" y="1454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Tenant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Points</a:t>
          </a:r>
        </a:p>
      </dsp:txBody>
      <dsp:txXfrm rot="10800000">
        <a:off x="1529809" y="1454"/>
        <a:ext cx="2951975" cy="1396641"/>
      </dsp:txXfrm>
    </dsp:sp>
    <dsp:sp modelId="{8E45091B-D748-4833-AB79-5A2756BCD92B}">
      <dsp:nvSpPr>
        <dsp:cNvPr id="0" name=""/>
        <dsp:cNvSpPr/>
      </dsp:nvSpPr>
      <dsp:spPr>
        <a:xfrm>
          <a:off x="482328" y="1454"/>
          <a:ext cx="1396641" cy="13966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D5D41-CF04-4F19-A04E-390EF772F154}">
      <dsp:nvSpPr>
        <dsp:cNvPr id="0" name=""/>
        <dsp:cNvSpPr/>
      </dsp:nvSpPr>
      <dsp:spPr>
        <a:xfrm rot="10800000">
          <a:off x="1180649" y="1815003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Landlord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Account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 manipulation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</dsp:txBody>
      <dsp:txXfrm rot="10800000">
        <a:off x="1529809" y="1815003"/>
        <a:ext cx="2951975" cy="1396641"/>
      </dsp:txXfrm>
    </dsp:sp>
    <dsp:sp modelId="{08E3A72C-16F5-40EC-A353-0A891BA74C1F}">
      <dsp:nvSpPr>
        <dsp:cNvPr id="0" name=""/>
        <dsp:cNvSpPr/>
      </dsp:nvSpPr>
      <dsp:spPr>
        <a:xfrm>
          <a:off x="482328" y="1815003"/>
          <a:ext cx="1396641" cy="1396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66DF-1135-4860-9529-D7DBCA1DEF97}">
      <dsp:nvSpPr>
        <dsp:cNvPr id="0" name=""/>
        <dsp:cNvSpPr/>
      </dsp:nvSpPr>
      <dsp:spPr>
        <a:xfrm>
          <a:off x="725377" y="0"/>
          <a:ext cx="2300223" cy="17251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A268-FDF5-4F28-A67A-29F6A5509842}">
      <dsp:nvSpPr>
        <dsp:cNvPr id="0" name=""/>
        <dsp:cNvSpPr/>
      </dsp:nvSpPr>
      <dsp:spPr>
        <a:xfrm>
          <a:off x="3094608" y="0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Less points</a:t>
          </a:r>
        </a:p>
      </dsp:txBody>
      <dsp:txXfrm>
        <a:off x="3094608" y="0"/>
        <a:ext cx="5740067" cy="1725168"/>
      </dsp:txXfrm>
    </dsp:sp>
    <dsp:sp modelId="{FA23B3FC-C5D6-40C9-8C06-A468BD48EAA0}">
      <dsp:nvSpPr>
        <dsp:cNvPr id="0" name=""/>
        <dsp:cNvSpPr/>
      </dsp:nvSpPr>
      <dsp:spPr>
        <a:xfrm>
          <a:off x="1415444" y="1868932"/>
          <a:ext cx="2300223" cy="17251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7DD4A-F54B-40F5-AD1B-74B54B5B3587}">
      <dsp:nvSpPr>
        <dsp:cNvPr id="0" name=""/>
        <dsp:cNvSpPr/>
      </dsp:nvSpPr>
      <dsp:spPr>
        <a:xfrm>
          <a:off x="3784675" y="1868932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More points</a:t>
          </a:r>
        </a:p>
      </dsp:txBody>
      <dsp:txXfrm>
        <a:off x="3784675" y="1868932"/>
        <a:ext cx="5740067" cy="172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AFF09-18FB-447F-8830-EF99F218815E}">
      <dsp:nvSpPr>
        <dsp:cNvPr id="0" name=""/>
        <dsp:cNvSpPr/>
      </dsp:nvSpPr>
      <dsp:spPr>
        <a:xfrm>
          <a:off x="3866608" y="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AB347B-6184-426D-A5E9-34FE0D62748F}">
      <dsp:nvSpPr>
        <dsp:cNvPr id="0" name=""/>
        <dsp:cNvSpPr/>
      </dsp:nvSpPr>
      <dsp:spPr>
        <a:xfrm>
          <a:off x="4284578" y="685326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Accept chore</a:t>
          </a:r>
        </a:p>
      </dsp:txBody>
      <dsp:txXfrm>
        <a:off x="4284578" y="685326"/>
        <a:ext cx="1056465" cy="528178"/>
      </dsp:txXfrm>
    </dsp:sp>
    <dsp:sp modelId="{6AB30B09-0B1B-4837-9681-3C958EF15137}">
      <dsp:nvSpPr>
        <dsp:cNvPr id="0" name=""/>
        <dsp:cNvSpPr/>
      </dsp:nvSpPr>
      <dsp:spPr>
        <a:xfrm>
          <a:off x="3340683" y="1087987"/>
          <a:ext cx="1893115" cy="18933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BF110-95A4-41A5-B66B-87EFC5C65191}">
      <dsp:nvSpPr>
        <dsp:cNvPr id="0" name=""/>
        <dsp:cNvSpPr/>
      </dsp:nvSpPr>
      <dsp:spPr>
        <a:xfrm>
          <a:off x="3756522" y="177532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chore</a:t>
          </a:r>
        </a:p>
      </dsp:txBody>
      <dsp:txXfrm>
        <a:off x="3756522" y="1775321"/>
        <a:ext cx="1056465" cy="528178"/>
      </dsp:txXfrm>
    </dsp:sp>
    <dsp:sp modelId="{8A93F47B-BEB8-4C5E-8EF1-9D8B37CAE28B}">
      <dsp:nvSpPr>
        <dsp:cNvPr id="0" name=""/>
        <dsp:cNvSpPr/>
      </dsp:nvSpPr>
      <dsp:spPr>
        <a:xfrm>
          <a:off x="3866608" y="217999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BC07DF-A066-4436-9136-1A7AC4FD2749}">
      <dsp:nvSpPr>
        <dsp:cNvPr id="0" name=""/>
        <dsp:cNvSpPr/>
      </dsp:nvSpPr>
      <dsp:spPr>
        <a:xfrm>
          <a:off x="4242140" y="277636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points</a:t>
          </a:r>
        </a:p>
      </dsp:txBody>
      <dsp:txXfrm>
        <a:off x="4242140" y="2776361"/>
        <a:ext cx="1056465" cy="528178"/>
      </dsp:txXfrm>
    </dsp:sp>
    <dsp:sp modelId="{D5A1FD4D-2F51-400C-A9C2-83BEBF7D46B8}">
      <dsp:nvSpPr>
        <dsp:cNvPr id="0" name=""/>
        <dsp:cNvSpPr/>
      </dsp:nvSpPr>
      <dsp:spPr>
        <a:xfrm>
          <a:off x="3475627" y="3393495"/>
          <a:ext cx="1626424" cy="1627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8B71C0-1AF5-4427-A845-DB2B880D5F46}">
      <dsp:nvSpPr>
        <dsp:cNvPr id="0" name=""/>
        <dsp:cNvSpPr/>
      </dsp:nvSpPr>
      <dsp:spPr>
        <a:xfrm>
          <a:off x="3756522" y="3955312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Lower rent</a:t>
          </a:r>
        </a:p>
      </dsp:txBody>
      <dsp:txXfrm>
        <a:off x="3756522" y="3955312"/>
        <a:ext cx="1056465" cy="52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869D-13D0-4441-8AA6-DC24C855AC70}">
      <dsp:nvSpPr>
        <dsp:cNvPr id="0" name=""/>
        <dsp:cNvSpPr/>
      </dsp:nvSpPr>
      <dsp:spPr>
        <a:xfrm>
          <a:off x="2113799" y="0"/>
          <a:ext cx="2619421" cy="26194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BA4B2-AAF4-4948-BA5C-28CD96FAAA51}">
      <dsp:nvSpPr>
        <dsp:cNvPr id="0" name=""/>
        <dsp:cNvSpPr/>
      </dsp:nvSpPr>
      <dsp:spPr>
        <a:xfrm>
          <a:off x="2692321" y="948363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Landlord</a:t>
          </a:r>
        </a:p>
      </dsp:txBody>
      <dsp:txXfrm>
        <a:off x="2692321" y="948363"/>
        <a:ext cx="1461431" cy="730629"/>
      </dsp:txXfrm>
    </dsp:sp>
    <dsp:sp modelId="{CD3C7519-603B-4517-9461-38CD5F4C6F59}">
      <dsp:nvSpPr>
        <dsp:cNvPr id="0" name=""/>
        <dsp:cNvSpPr/>
      </dsp:nvSpPr>
      <dsp:spPr>
        <a:xfrm>
          <a:off x="1573088" y="1678992"/>
          <a:ext cx="2250282" cy="225123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0FD2-E629-4624-B8AC-168185023DA0}">
      <dsp:nvSpPr>
        <dsp:cNvPr id="0" name=""/>
        <dsp:cNvSpPr/>
      </dsp:nvSpPr>
      <dsp:spPr>
        <a:xfrm>
          <a:off x="1961606" y="2456391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Tenant</a:t>
          </a:r>
        </a:p>
      </dsp:txBody>
      <dsp:txXfrm>
        <a:off x="1961606" y="2456391"/>
        <a:ext cx="1461431" cy="73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48E86-DF26-490A-9671-91BB2B0E1B2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82F6-4A24-4475-9395-7D378AF0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4/10/16/presentation-slides-finding-teacher-voice-online-course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ottinghamtrentuni/4502134969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eyeliam/2290688775" TargetMode="External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uenta_Microsoft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pixabay.com/en/letters-seal-victory-medal-win-1314464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3131109/change-button-image-multiple-text-programatically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asmarketingstrategy.blogspot.com/2013_12_01_archiv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://pngimg.com/download/57219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6FD24-FC15-4419-B4F8-87A6F572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B888-F507-40A6-A367-0E71B1DE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en-US" sz="8500" dirty="0" err="1">
                <a:solidFill>
                  <a:schemeClr val="accent6">
                    <a:lumMod val="50000"/>
                  </a:schemeClr>
                </a:solidFill>
              </a:rPr>
              <a:t>taskberry</a:t>
            </a:r>
            <a:endParaRPr lang="en-US" sz="8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C02A-EB32-440F-A716-FDFEEB0D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627205"/>
            <a:ext cx="6035040" cy="7422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smart planner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7B8A9-0F09-4EDC-AFD4-E375F7319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43"/>
          <a:stretch/>
        </p:blipFill>
        <p:spPr>
          <a:xfrm>
            <a:off x="1139300" y="1410083"/>
            <a:ext cx="3243794" cy="3190492"/>
          </a:xfrm>
          <a:prstGeom prst="rect">
            <a:avLst/>
          </a:prstGeom>
        </p:spPr>
      </p:pic>
      <p:sp>
        <p:nvSpPr>
          <p:cNvPr id="21" name="Freeform 14">
            <a:extLst>
              <a:ext uri="{FF2B5EF4-FFF2-40B4-BE49-F238E27FC236}">
                <a16:creationId xmlns:a16="http://schemas.microsoft.com/office/drawing/2014/main" id="{F90D41EE-859E-4D0B-8464-D44C2B4D6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04CB-520C-4EB0-8EB4-5A457A3C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0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525BB-DD24-47D1-B454-3A9A0DE07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66" b="2467"/>
          <a:stretch/>
        </p:blipFill>
        <p:spPr>
          <a:xfrm>
            <a:off x="20" y="10"/>
            <a:ext cx="6095980" cy="394412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83C5A-8CF8-4028-8F6D-5EF2105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Deep dive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4F523-1EB7-4E22-BCD1-7190BB6005AC}"/>
              </a:ext>
            </a:extLst>
          </p:cNvPr>
          <p:cNvSpPr txBox="1"/>
          <p:nvPr/>
        </p:nvSpPr>
        <p:spPr>
          <a:xfrm>
            <a:off x="1409701" y="5830278"/>
            <a:ext cx="9372600" cy="545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b="1" cap="all" spc="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70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2E12B-00F4-4946-962E-235D1F1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34" y="5440543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4F87-7F73-4274-A171-8B80CA7D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24" y="521134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946" y="1279027"/>
            <a:ext cx="10178322" cy="1492132"/>
          </a:xfrm>
        </p:spPr>
        <p:txBody>
          <a:bodyPr anchor="ctr">
            <a:noAutofit/>
          </a:bodyPr>
          <a:lstStyle/>
          <a:p>
            <a:r>
              <a:rPr lang="en-US" sz="6600" dirty="0"/>
              <a:t>Our work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6B03D-A376-4450-A62E-6924BBFC6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20256"/>
              </p:ext>
            </p:extLst>
          </p:nvPr>
        </p:nvGraphicFramePr>
        <p:xfrm>
          <a:off x="1452506" y="2771159"/>
          <a:ext cx="10178322" cy="398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7421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82C93-1096-49F9-95C5-E4673701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BA793-628D-44D2-9527-01CA85D2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4405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501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49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9818-546B-4644-A114-A2579FC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4"/>
            <a:ext cx="6455833" cy="17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 dirty="0">
                <a:solidFill>
                  <a:schemeClr val="tx1"/>
                </a:solidFill>
              </a:rPr>
              <a:t>What was wrong</a:t>
            </a:r>
          </a:p>
        </p:txBody>
      </p:sp>
      <p:sp>
        <p:nvSpPr>
          <p:cNvPr id="58" name="Freeform: Shape 51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bedroom with a bed and desk in a room&#10;&#10;Description automatically generated">
            <a:extLst>
              <a:ext uri="{FF2B5EF4-FFF2-40B4-BE49-F238E27FC236}">
                <a16:creationId xmlns:a16="http://schemas.microsoft.com/office/drawing/2014/main" id="{5B213620-9A8F-4E92-A188-C0A25FF8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44" r="20709" b="1"/>
          <a:stretch/>
        </p:blipFill>
        <p:spPr>
          <a:xfrm>
            <a:off x="7856472" y="1433267"/>
            <a:ext cx="4335537" cy="5424732"/>
          </a:xfrm>
          <a:custGeom>
            <a:avLst/>
            <a:gdLst>
              <a:gd name="connsiteX0" fmla="*/ 2948563 w 4335537"/>
              <a:gd name="connsiteY0" fmla="*/ 0 h 5424732"/>
              <a:gd name="connsiteX1" fmla="*/ 3005780 w 4335537"/>
              <a:gd name="connsiteY1" fmla="*/ 5363 h 5424732"/>
              <a:gd name="connsiteX2" fmla="*/ 3061211 w 4335537"/>
              <a:gd name="connsiteY2" fmla="*/ 19669 h 5424732"/>
              <a:gd name="connsiteX3" fmla="*/ 3114855 w 4335537"/>
              <a:gd name="connsiteY3" fmla="*/ 41127 h 5424732"/>
              <a:gd name="connsiteX4" fmla="*/ 3170284 w 4335537"/>
              <a:gd name="connsiteY4" fmla="*/ 67948 h 5424732"/>
              <a:gd name="connsiteX5" fmla="*/ 3222140 w 4335537"/>
              <a:gd name="connsiteY5" fmla="*/ 98346 h 5424732"/>
              <a:gd name="connsiteX6" fmla="*/ 3275784 w 4335537"/>
              <a:gd name="connsiteY6" fmla="*/ 130533 h 5424732"/>
              <a:gd name="connsiteX7" fmla="*/ 3329425 w 4335537"/>
              <a:gd name="connsiteY7" fmla="*/ 159141 h 5424732"/>
              <a:gd name="connsiteX8" fmla="*/ 3383067 w 4335537"/>
              <a:gd name="connsiteY8" fmla="*/ 187752 h 5424732"/>
              <a:gd name="connsiteX9" fmla="*/ 3434923 w 4335537"/>
              <a:gd name="connsiteY9" fmla="*/ 209208 h 5424732"/>
              <a:gd name="connsiteX10" fmla="*/ 3492142 w 4335537"/>
              <a:gd name="connsiteY10" fmla="*/ 223514 h 5424732"/>
              <a:gd name="connsiteX11" fmla="*/ 3547571 w 4335537"/>
              <a:gd name="connsiteY11" fmla="*/ 230666 h 5424732"/>
              <a:gd name="connsiteX12" fmla="*/ 3606578 w 4335537"/>
              <a:gd name="connsiteY12" fmla="*/ 230666 h 5424732"/>
              <a:gd name="connsiteX13" fmla="*/ 3667374 w 4335537"/>
              <a:gd name="connsiteY13" fmla="*/ 227091 h 5424732"/>
              <a:gd name="connsiteX14" fmla="*/ 3728169 w 4335537"/>
              <a:gd name="connsiteY14" fmla="*/ 219938 h 5424732"/>
              <a:gd name="connsiteX15" fmla="*/ 3788965 w 4335537"/>
              <a:gd name="connsiteY15" fmla="*/ 210998 h 5424732"/>
              <a:gd name="connsiteX16" fmla="*/ 3849759 w 4335537"/>
              <a:gd name="connsiteY16" fmla="*/ 203845 h 5424732"/>
              <a:gd name="connsiteX17" fmla="*/ 3910555 w 4335537"/>
              <a:gd name="connsiteY17" fmla="*/ 198480 h 5424732"/>
              <a:gd name="connsiteX18" fmla="*/ 3967772 w 4335537"/>
              <a:gd name="connsiteY18" fmla="*/ 200268 h 5424732"/>
              <a:gd name="connsiteX19" fmla="*/ 4023204 w 4335537"/>
              <a:gd name="connsiteY19" fmla="*/ 207421 h 5424732"/>
              <a:gd name="connsiteX20" fmla="*/ 4076847 w 4335537"/>
              <a:gd name="connsiteY20" fmla="*/ 223514 h 5424732"/>
              <a:gd name="connsiteX21" fmla="*/ 4121551 w 4335537"/>
              <a:gd name="connsiteY21" fmla="*/ 246759 h 5424732"/>
              <a:gd name="connsiteX22" fmla="*/ 4164463 w 4335537"/>
              <a:gd name="connsiteY22" fmla="*/ 277158 h 5424732"/>
              <a:gd name="connsiteX23" fmla="*/ 4202013 w 4335537"/>
              <a:gd name="connsiteY23" fmla="*/ 312919 h 5424732"/>
              <a:gd name="connsiteX24" fmla="*/ 4239564 w 4335537"/>
              <a:gd name="connsiteY24" fmla="*/ 354046 h 5424732"/>
              <a:gd name="connsiteX25" fmla="*/ 4273537 w 4335537"/>
              <a:gd name="connsiteY25" fmla="*/ 396960 h 5424732"/>
              <a:gd name="connsiteX26" fmla="*/ 4307511 w 4335537"/>
              <a:gd name="connsiteY26" fmla="*/ 441664 h 5424732"/>
              <a:gd name="connsiteX27" fmla="*/ 4335537 w 4335537"/>
              <a:gd name="connsiteY27" fmla="*/ 478541 h 5424732"/>
              <a:gd name="connsiteX28" fmla="*/ 4335537 w 4335537"/>
              <a:gd name="connsiteY28" fmla="*/ 5411497 h 5424732"/>
              <a:gd name="connsiteX29" fmla="*/ 4325479 w 4335537"/>
              <a:gd name="connsiteY29" fmla="*/ 5424732 h 5424732"/>
              <a:gd name="connsiteX30" fmla="*/ 1571645 w 4335537"/>
              <a:gd name="connsiteY30" fmla="*/ 5424732 h 5424732"/>
              <a:gd name="connsiteX31" fmla="*/ 1555640 w 4335537"/>
              <a:gd name="connsiteY31" fmla="*/ 5403672 h 5424732"/>
              <a:gd name="connsiteX32" fmla="*/ 1521666 w 4335537"/>
              <a:gd name="connsiteY32" fmla="*/ 5360758 h 5424732"/>
              <a:gd name="connsiteX33" fmla="*/ 1485903 w 4335537"/>
              <a:gd name="connsiteY33" fmla="*/ 5319632 h 5424732"/>
              <a:gd name="connsiteX34" fmla="*/ 1444777 w 4335537"/>
              <a:gd name="connsiteY34" fmla="*/ 5283868 h 5424732"/>
              <a:gd name="connsiteX35" fmla="*/ 1405439 w 4335537"/>
              <a:gd name="connsiteY35" fmla="*/ 5251682 h 5424732"/>
              <a:gd name="connsiteX36" fmla="*/ 1360737 w 4335537"/>
              <a:gd name="connsiteY36" fmla="*/ 5226651 h 5424732"/>
              <a:gd name="connsiteX37" fmla="*/ 1312459 w 4335537"/>
              <a:gd name="connsiteY37" fmla="*/ 5205192 h 5424732"/>
              <a:gd name="connsiteX38" fmla="*/ 1260605 w 4335537"/>
              <a:gd name="connsiteY38" fmla="*/ 5187312 h 5424732"/>
              <a:gd name="connsiteX39" fmla="*/ 1206961 w 4335537"/>
              <a:gd name="connsiteY39" fmla="*/ 5171219 h 5424732"/>
              <a:gd name="connsiteX40" fmla="*/ 1153319 w 4335537"/>
              <a:gd name="connsiteY40" fmla="*/ 5156913 h 5424732"/>
              <a:gd name="connsiteX41" fmla="*/ 1097888 w 4335537"/>
              <a:gd name="connsiteY41" fmla="*/ 5142608 h 5424732"/>
              <a:gd name="connsiteX42" fmla="*/ 1046034 w 4335537"/>
              <a:gd name="connsiteY42" fmla="*/ 5126515 h 5424732"/>
              <a:gd name="connsiteX43" fmla="*/ 994178 w 4335537"/>
              <a:gd name="connsiteY43" fmla="*/ 5108634 h 5424732"/>
              <a:gd name="connsiteX44" fmla="*/ 945901 w 4335537"/>
              <a:gd name="connsiteY44" fmla="*/ 5087176 h 5424732"/>
              <a:gd name="connsiteX45" fmla="*/ 902986 w 4335537"/>
              <a:gd name="connsiteY45" fmla="*/ 5060355 h 5424732"/>
              <a:gd name="connsiteX46" fmla="*/ 863647 w 4335537"/>
              <a:gd name="connsiteY46" fmla="*/ 5028169 h 5424732"/>
              <a:gd name="connsiteX47" fmla="*/ 831463 w 4335537"/>
              <a:gd name="connsiteY47" fmla="*/ 4988832 h 5424732"/>
              <a:gd name="connsiteX48" fmla="*/ 804643 w 4335537"/>
              <a:gd name="connsiteY48" fmla="*/ 4945915 h 5424732"/>
              <a:gd name="connsiteX49" fmla="*/ 783185 w 4335537"/>
              <a:gd name="connsiteY49" fmla="*/ 4897636 h 5424732"/>
              <a:gd name="connsiteX50" fmla="*/ 765304 w 4335537"/>
              <a:gd name="connsiteY50" fmla="*/ 4845782 h 5424732"/>
              <a:gd name="connsiteX51" fmla="*/ 749211 w 4335537"/>
              <a:gd name="connsiteY51" fmla="*/ 4793927 h 5424732"/>
              <a:gd name="connsiteX52" fmla="*/ 734906 w 4335537"/>
              <a:gd name="connsiteY52" fmla="*/ 4738495 h 5424732"/>
              <a:gd name="connsiteX53" fmla="*/ 720601 w 4335537"/>
              <a:gd name="connsiteY53" fmla="*/ 4684853 h 5424732"/>
              <a:gd name="connsiteX54" fmla="*/ 704508 w 4335537"/>
              <a:gd name="connsiteY54" fmla="*/ 4631208 h 5424732"/>
              <a:gd name="connsiteX55" fmla="*/ 686627 w 4335537"/>
              <a:gd name="connsiteY55" fmla="*/ 4579352 h 5424732"/>
              <a:gd name="connsiteX56" fmla="*/ 665170 w 4335537"/>
              <a:gd name="connsiteY56" fmla="*/ 4531073 h 5424732"/>
              <a:gd name="connsiteX57" fmla="*/ 640137 w 4335537"/>
              <a:gd name="connsiteY57" fmla="*/ 4486371 h 5424732"/>
              <a:gd name="connsiteX58" fmla="*/ 607953 w 4335537"/>
              <a:gd name="connsiteY58" fmla="*/ 4447032 h 5424732"/>
              <a:gd name="connsiteX59" fmla="*/ 572190 w 4335537"/>
              <a:gd name="connsiteY59" fmla="*/ 4405905 h 5424732"/>
              <a:gd name="connsiteX60" fmla="*/ 531064 w 4335537"/>
              <a:gd name="connsiteY60" fmla="*/ 4370144 h 5424732"/>
              <a:gd name="connsiteX61" fmla="*/ 486360 w 4335537"/>
              <a:gd name="connsiteY61" fmla="*/ 4336170 h 5424732"/>
              <a:gd name="connsiteX62" fmla="*/ 441659 w 4335537"/>
              <a:gd name="connsiteY62" fmla="*/ 4302196 h 5424732"/>
              <a:gd name="connsiteX63" fmla="*/ 396958 w 4335537"/>
              <a:gd name="connsiteY63" fmla="*/ 4268222 h 5424732"/>
              <a:gd name="connsiteX64" fmla="*/ 354042 w 4335537"/>
              <a:gd name="connsiteY64" fmla="*/ 4234246 h 5424732"/>
              <a:gd name="connsiteX65" fmla="*/ 312916 w 4335537"/>
              <a:gd name="connsiteY65" fmla="*/ 4196697 h 5424732"/>
              <a:gd name="connsiteX66" fmla="*/ 277155 w 4335537"/>
              <a:gd name="connsiteY66" fmla="*/ 4159148 h 5424732"/>
              <a:gd name="connsiteX67" fmla="*/ 246759 w 4335537"/>
              <a:gd name="connsiteY67" fmla="*/ 4116232 h 5424732"/>
              <a:gd name="connsiteX68" fmla="*/ 223513 w 4335537"/>
              <a:gd name="connsiteY68" fmla="*/ 4071530 h 5424732"/>
              <a:gd name="connsiteX69" fmla="*/ 207420 w 4335537"/>
              <a:gd name="connsiteY69" fmla="*/ 4017888 h 5424732"/>
              <a:gd name="connsiteX70" fmla="*/ 200268 w 4335537"/>
              <a:gd name="connsiteY70" fmla="*/ 3962456 h 5424732"/>
              <a:gd name="connsiteX71" fmla="*/ 198478 w 4335537"/>
              <a:gd name="connsiteY71" fmla="*/ 3905234 h 5424732"/>
              <a:gd name="connsiteX72" fmla="*/ 203843 w 4335537"/>
              <a:gd name="connsiteY72" fmla="*/ 3844439 h 5424732"/>
              <a:gd name="connsiteX73" fmla="*/ 210996 w 4335537"/>
              <a:gd name="connsiteY73" fmla="*/ 3783644 h 5424732"/>
              <a:gd name="connsiteX74" fmla="*/ 219936 w 4335537"/>
              <a:gd name="connsiteY74" fmla="*/ 3722847 h 5424732"/>
              <a:gd name="connsiteX75" fmla="*/ 227088 w 4335537"/>
              <a:gd name="connsiteY75" fmla="*/ 3662052 h 5424732"/>
              <a:gd name="connsiteX76" fmla="*/ 230666 w 4335537"/>
              <a:gd name="connsiteY76" fmla="*/ 3601257 h 5424732"/>
              <a:gd name="connsiteX77" fmla="*/ 230666 w 4335537"/>
              <a:gd name="connsiteY77" fmla="*/ 3542248 h 5424732"/>
              <a:gd name="connsiteX78" fmla="*/ 223513 w 4335537"/>
              <a:gd name="connsiteY78" fmla="*/ 3486818 h 5424732"/>
              <a:gd name="connsiteX79" fmla="*/ 209208 w 4335537"/>
              <a:gd name="connsiteY79" fmla="*/ 3431386 h 5424732"/>
              <a:gd name="connsiteX80" fmla="*/ 187750 w 4335537"/>
              <a:gd name="connsiteY80" fmla="*/ 3379529 h 5424732"/>
              <a:gd name="connsiteX81" fmla="*/ 160929 w 4335537"/>
              <a:gd name="connsiteY81" fmla="*/ 3325887 h 5424732"/>
              <a:gd name="connsiteX82" fmla="*/ 130531 w 4335537"/>
              <a:gd name="connsiteY82" fmla="*/ 3272245 h 5424732"/>
              <a:gd name="connsiteX83" fmla="*/ 98347 w 4335537"/>
              <a:gd name="connsiteY83" fmla="*/ 3218601 h 5424732"/>
              <a:gd name="connsiteX84" fmla="*/ 67949 w 4335537"/>
              <a:gd name="connsiteY84" fmla="*/ 3166744 h 5424732"/>
              <a:gd name="connsiteX85" fmla="*/ 41126 w 4335537"/>
              <a:gd name="connsiteY85" fmla="*/ 3111314 h 5424732"/>
              <a:gd name="connsiteX86" fmla="*/ 19670 w 4335537"/>
              <a:gd name="connsiteY86" fmla="*/ 3057670 h 5424732"/>
              <a:gd name="connsiteX87" fmla="*/ 5365 w 4335537"/>
              <a:gd name="connsiteY87" fmla="*/ 3002238 h 5424732"/>
              <a:gd name="connsiteX88" fmla="*/ 0 w 4335537"/>
              <a:gd name="connsiteY88" fmla="*/ 2945018 h 5424732"/>
              <a:gd name="connsiteX89" fmla="*/ 5365 w 4335537"/>
              <a:gd name="connsiteY89" fmla="*/ 2887800 h 5424732"/>
              <a:gd name="connsiteX90" fmla="*/ 19670 w 4335537"/>
              <a:gd name="connsiteY90" fmla="*/ 2832369 h 5424732"/>
              <a:gd name="connsiteX91" fmla="*/ 41126 w 4335537"/>
              <a:gd name="connsiteY91" fmla="*/ 2778724 h 5424732"/>
              <a:gd name="connsiteX92" fmla="*/ 67949 w 4335537"/>
              <a:gd name="connsiteY92" fmla="*/ 2723294 h 5424732"/>
              <a:gd name="connsiteX93" fmla="*/ 98347 w 4335537"/>
              <a:gd name="connsiteY93" fmla="*/ 2671438 h 5424732"/>
              <a:gd name="connsiteX94" fmla="*/ 130531 w 4335537"/>
              <a:gd name="connsiteY94" fmla="*/ 2617795 h 5424732"/>
              <a:gd name="connsiteX95" fmla="*/ 160929 w 4335537"/>
              <a:gd name="connsiteY95" fmla="*/ 2564151 h 5424732"/>
              <a:gd name="connsiteX96" fmla="*/ 187750 w 4335537"/>
              <a:gd name="connsiteY96" fmla="*/ 2510509 h 5424732"/>
              <a:gd name="connsiteX97" fmla="*/ 209208 w 4335537"/>
              <a:gd name="connsiteY97" fmla="*/ 2458652 h 5424732"/>
              <a:gd name="connsiteX98" fmla="*/ 223513 w 4335537"/>
              <a:gd name="connsiteY98" fmla="*/ 2403220 h 5424732"/>
              <a:gd name="connsiteX99" fmla="*/ 230666 w 4335537"/>
              <a:gd name="connsiteY99" fmla="*/ 2347790 h 5424732"/>
              <a:gd name="connsiteX100" fmla="*/ 230666 w 4335537"/>
              <a:gd name="connsiteY100" fmla="*/ 2288783 h 5424732"/>
              <a:gd name="connsiteX101" fmla="*/ 227088 w 4335537"/>
              <a:gd name="connsiteY101" fmla="*/ 2227986 h 5424732"/>
              <a:gd name="connsiteX102" fmla="*/ 219936 w 4335537"/>
              <a:gd name="connsiteY102" fmla="*/ 2167191 h 5424732"/>
              <a:gd name="connsiteX103" fmla="*/ 210996 w 4335537"/>
              <a:gd name="connsiteY103" fmla="*/ 2106394 h 5424732"/>
              <a:gd name="connsiteX104" fmla="*/ 203843 w 4335537"/>
              <a:gd name="connsiteY104" fmla="*/ 2045599 h 5424732"/>
              <a:gd name="connsiteX105" fmla="*/ 198478 w 4335537"/>
              <a:gd name="connsiteY105" fmla="*/ 1984804 h 5424732"/>
              <a:gd name="connsiteX106" fmla="*/ 200268 w 4335537"/>
              <a:gd name="connsiteY106" fmla="*/ 1927585 h 5424732"/>
              <a:gd name="connsiteX107" fmla="*/ 207420 w 4335537"/>
              <a:gd name="connsiteY107" fmla="*/ 1872153 h 5424732"/>
              <a:gd name="connsiteX108" fmla="*/ 223513 w 4335537"/>
              <a:gd name="connsiteY108" fmla="*/ 1818508 h 5424732"/>
              <a:gd name="connsiteX109" fmla="*/ 246759 w 4335537"/>
              <a:gd name="connsiteY109" fmla="*/ 1773807 h 5424732"/>
              <a:gd name="connsiteX110" fmla="*/ 277155 w 4335537"/>
              <a:gd name="connsiteY110" fmla="*/ 1730892 h 5424732"/>
              <a:gd name="connsiteX111" fmla="*/ 312916 w 4335537"/>
              <a:gd name="connsiteY111" fmla="*/ 1693341 h 5424732"/>
              <a:gd name="connsiteX112" fmla="*/ 354042 w 4335537"/>
              <a:gd name="connsiteY112" fmla="*/ 1655792 h 5424732"/>
              <a:gd name="connsiteX113" fmla="*/ 396958 w 4335537"/>
              <a:gd name="connsiteY113" fmla="*/ 1621816 h 5424732"/>
              <a:gd name="connsiteX114" fmla="*/ 441659 w 4335537"/>
              <a:gd name="connsiteY114" fmla="*/ 1587842 h 5424732"/>
              <a:gd name="connsiteX115" fmla="*/ 486360 w 4335537"/>
              <a:gd name="connsiteY115" fmla="*/ 1553868 h 5424732"/>
              <a:gd name="connsiteX116" fmla="*/ 531064 w 4335537"/>
              <a:gd name="connsiteY116" fmla="*/ 1519895 h 5424732"/>
              <a:gd name="connsiteX117" fmla="*/ 572190 w 4335537"/>
              <a:gd name="connsiteY117" fmla="*/ 1484133 h 5424732"/>
              <a:gd name="connsiteX118" fmla="*/ 607953 w 4335537"/>
              <a:gd name="connsiteY118" fmla="*/ 1443007 h 5424732"/>
              <a:gd name="connsiteX119" fmla="*/ 640137 w 4335537"/>
              <a:gd name="connsiteY119" fmla="*/ 1403668 h 5424732"/>
              <a:gd name="connsiteX120" fmla="*/ 665170 w 4335537"/>
              <a:gd name="connsiteY120" fmla="*/ 1358966 h 5424732"/>
              <a:gd name="connsiteX121" fmla="*/ 686627 w 4335537"/>
              <a:gd name="connsiteY121" fmla="*/ 1310687 h 5424732"/>
              <a:gd name="connsiteX122" fmla="*/ 704508 w 4335537"/>
              <a:gd name="connsiteY122" fmla="*/ 1258830 h 5424732"/>
              <a:gd name="connsiteX123" fmla="*/ 720601 w 4335537"/>
              <a:gd name="connsiteY123" fmla="*/ 1205186 h 5424732"/>
              <a:gd name="connsiteX124" fmla="*/ 734906 w 4335537"/>
              <a:gd name="connsiteY124" fmla="*/ 1151543 h 5424732"/>
              <a:gd name="connsiteX125" fmla="*/ 749211 w 4335537"/>
              <a:gd name="connsiteY125" fmla="*/ 1096111 h 5424732"/>
              <a:gd name="connsiteX126" fmla="*/ 765304 w 4335537"/>
              <a:gd name="connsiteY126" fmla="*/ 1044257 h 5424732"/>
              <a:gd name="connsiteX127" fmla="*/ 783185 w 4335537"/>
              <a:gd name="connsiteY127" fmla="*/ 992400 h 5424732"/>
              <a:gd name="connsiteX128" fmla="*/ 804643 w 4335537"/>
              <a:gd name="connsiteY128" fmla="*/ 944123 h 5424732"/>
              <a:gd name="connsiteX129" fmla="*/ 831463 w 4335537"/>
              <a:gd name="connsiteY129" fmla="*/ 901209 h 5424732"/>
              <a:gd name="connsiteX130" fmla="*/ 863647 w 4335537"/>
              <a:gd name="connsiteY130" fmla="*/ 861870 h 5424732"/>
              <a:gd name="connsiteX131" fmla="*/ 902986 w 4335537"/>
              <a:gd name="connsiteY131" fmla="*/ 829684 h 5424732"/>
              <a:gd name="connsiteX132" fmla="*/ 945901 w 4335537"/>
              <a:gd name="connsiteY132" fmla="*/ 802863 h 5424732"/>
              <a:gd name="connsiteX133" fmla="*/ 994178 w 4335537"/>
              <a:gd name="connsiteY133" fmla="*/ 781405 h 5424732"/>
              <a:gd name="connsiteX134" fmla="*/ 1046034 w 4335537"/>
              <a:gd name="connsiteY134" fmla="*/ 763524 h 5424732"/>
              <a:gd name="connsiteX135" fmla="*/ 1097888 w 4335537"/>
              <a:gd name="connsiteY135" fmla="*/ 747431 h 5424732"/>
              <a:gd name="connsiteX136" fmla="*/ 1153319 w 4335537"/>
              <a:gd name="connsiteY136" fmla="*/ 733125 h 5424732"/>
              <a:gd name="connsiteX137" fmla="*/ 1206961 w 4335537"/>
              <a:gd name="connsiteY137" fmla="*/ 718820 h 5424732"/>
              <a:gd name="connsiteX138" fmla="*/ 1260605 w 4335537"/>
              <a:gd name="connsiteY138" fmla="*/ 702727 h 5424732"/>
              <a:gd name="connsiteX139" fmla="*/ 1312459 w 4335537"/>
              <a:gd name="connsiteY139" fmla="*/ 684846 h 5424732"/>
              <a:gd name="connsiteX140" fmla="*/ 1360737 w 4335537"/>
              <a:gd name="connsiteY140" fmla="*/ 663388 h 5424732"/>
              <a:gd name="connsiteX141" fmla="*/ 1405439 w 4335537"/>
              <a:gd name="connsiteY141" fmla="*/ 638356 h 5424732"/>
              <a:gd name="connsiteX142" fmla="*/ 1444777 w 4335537"/>
              <a:gd name="connsiteY142" fmla="*/ 606170 h 5424732"/>
              <a:gd name="connsiteX143" fmla="*/ 1485903 w 4335537"/>
              <a:gd name="connsiteY143" fmla="*/ 570407 h 5424732"/>
              <a:gd name="connsiteX144" fmla="*/ 1521666 w 4335537"/>
              <a:gd name="connsiteY144" fmla="*/ 529280 h 5424732"/>
              <a:gd name="connsiteX145" fmla="*/ 1555640 w 4335537"/>
              <a:gd name="connsiteY145" fmla="*/ 486366 h 5424732"/>
              <a:gd name="connsiteX146" fmla="*/ 1589613 w 4335537"/>
              <a:gd name="connsiteY146" fmla="*/ 441664 h 5424732"/>
              <a:gd name="connsiteX147" fmla="*/ 1623587 w 4335537"/>
              <a:gd name="connsiteY147" fmla="*/ 396960 h 5424732"/>
              <a:gd name="connsiteX148" fmla="*/ 1657560 w 4335537"/>
              <a:gd name="connsiteY148" fmla="*/ 354046 h 5424732"/>
              <a:gd name="connsiteX149" fmla="*/ 1695111 w 4335537"/>
              <a:gd name="connsiteY149" fmla="*/ 312919 h 5424732"/>
              <a:gd name="connsiteX150" fmla="*/ 1732660 w 4335537"/>
              <a:gd name="connsiteY150" fmla="*/ 277158 h 5424732"/>
              <a:gd name="connsiteX151" fmla="*/ 1775575 w 4335537"/>
              <a:gd name="connsiteY151" fmla="*/ 246759 h 5424732"/>
              <a:gd name="connsiteX152" fmla="*/ 1820277 w 4335537"/>
              <a:gd name="connsiteY152" fmla="*/ 223514 h 5424732"/>
              <a:gd name="connsiteX153" fmla="*/ 1873920 w 4335537"/>
              <a:gd name="connsiteY153" fmla="*/ 207421 h 5424732"/>
              <a:gd name="connsiteX154" fmla="*/ 1929352 w 4335537"/>
              <a:gd name="connsiteY154" fmla="*/ 200268 h 5424732"/>
              <a:gd name="connsiteX155" fmla="*/ 1986569 w 4335537"/>
              <a:gd name="connsiteY155" fmla="*/ 198480 h 5424732"/>
              <a:gd name="connsiteX156" fmla="*/ 2047363 w 4335537"/>
              <a:gd name="connsiteY156" fmla="*/ 203845 h 5424732"/>
              <a:gd name="connsiteX157" fmla="*/ 2108159 w 4335537"/>
              <a:gd name="connsiteY157" fmla="*/ 210998 h 5424732"/>
              <a:gd name="connsiteX158" fmla="*/ 2168955 w 4335537"/>
              <a:gd name="connsiteY158" fmla="*/ 219938 h 5424732"/>
              <a:gd name="connsiteX159" fmla="*/ 2229750 w 4335537"/>
              <a:gd name="connsiteY159" fmla="*/ 227091 h 5424732"/>
              <a:gd name="connsiteX160" fmla="*/ 2290544 w 4335537"/>
              <a:gd name="connsiteY160" fmla="*/ 230666 h 5424732"/>
              <a:gd name="connsiteX161" fmla="*/ 2349553 w 4335537"/>
              <a:gd name="connsiteY161" fmla="*/ 230666 h 5424732"/>
              <a:gd name="connsiteX162" fmla="*/ 2404984 w 4335537"/>
              <a:gd name="connsiteY162" fmla="*/ 223514 h 5424732"/>
              <a:gd name="connsiteX163" fmla="*/ 2460415 w 4335537"/>
              <a:gd name="connsiteY163" fmla="*/ 209208 h 5424732"/>
              <a:gd name="connsiteX164" fmla="*/ 2514057 w 4335537"/>
              <a:gd name="connsiteY164" fmla="*/ 187752 h 5424732"/>
              <a:gd name="connsiteX165" fmla="*/ 2567699 w 4335537"/>
              <a:gd name="connsiteY165" fmla="*/ 159141 h 5424732"/>
              <a:gd name="connsiteX166" fmla="*/ 2621342 w 4335537"/>
              <a:gd name="connsiteY166" fmla="*/ 130533 h 5424732"/>
              <a:gd name="connsiteX167" fmla="*/ 2674984 w 4335537"/>
              <a:gd name="connsiteY167" fmla="*/ 98346 h 5424732"/>
              <a:gd name="connsiteX168" fmla="*/ 2726840 w 4335537"/>
              <a:gd name="connsiteY168" fmla="*/ 67948 h 5424732"/>
              <a:gd name="connsiteX169" fmla="*/ 2782271 w 4335537"/>
              <a:gd name="connsiteY169" fmla="*/ 41127 h 5424732"/>
              <a:gd name="connsiteX170" fmla="*/ 2835913 w 4335537"/>
              <a:gd name="connsiteY170" fmla="*/ 19669 h 5424732"/>
              <a:gd name="connsiteX171" fmla="*/ 2891344 w 4335537"/>
              <a:gd name="connsiteY171" fmla="*/ 5363 h 5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Content Placeholder 16" descr="A living room filled with furniture and a tv&#10;&#10;Description automatically generated">
            <a:extLst>
              <a:ext uri="{FF2B5EF4-FFF2-40B4-BE49-F238E27FC236}">
                <a16:creationId xmlns:a16="http://schemas.microsoft.com/office/drawing/2014/main" id="{0D424EDE-1FDC-4EEF-AA44-5200D189B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8841"/>
          <a:stretch/>
        </p:blipFill>
        <p:spPr>
          <a:xfrm>
            <a:off x="3204673" y="10"/>
            <a:ext cx="5019316" cy="3055144"/>
          </a:xfrm>
          <a:custGeom>
            <a:avLst/>
            <a:gdLst>
              <a:gd name="connsiteX0" fmla="*/ 196330 w 5019316"/>
              <a:gd name="connsiteY0" fmla="*/ 0 h 3055154"/>
              <a:gd name="connsiteX1" fmla="*/ 4822988 w 5019316"/>
              <a:gd name="connsiteY1" fmla="*/ 0 h 3055154"/>
              <a:gd name="connsiteX2" fmla="*/ 4822988 w 5019316"/>
              <a:gd name="connsiteY2" fmla="*/ 40184 h 3055154"/>
              <a:gd name="connsiteX3" fmla="*/ 4829076 w 5019316"/>
              <a:gd name="connsiteY3" fmla="*/ 87363 h 3055154"/>
              <a:gd name="connsiteX4" fmla="*/ 4841250 w 5019316"/>
              <a:gd name="connsiteY4" fmla="*/ 134544 h 3055154"/>
              <a:gd name="connsiteX5" fmla="*/ 4859514 w 5019316"/>
              <a:gd name="connsiteY5" fmla="*/ 178682 h 3055154"/>
              <a:gd name="connsiteX6" fmla="*/ 4883865 w 5019316"/>
              <a:gd name="connsiteY6" fmla="*/ 224339 h 3055154"/>
              <a:gd name="connsiteX7" fmla="*/ 4908215 w 5019316"/>
              <a:gd name="connsiteY7" fmla="*/ 269998 h 3055154"/>
              <a:gd name="connsiteX8" fmla="*/ 4935610 w 5019316"/>
              <a:gd name="connsiteY8" fmla="*/ 315655 h 3055154"/>
              <a:gd name="connsiteX9" fmla="*/ 4961482 w 5019316"/>
              <a:gd name="connsiteY9" fmla="*/ 359793 h 3055154"/>
              <a:gd name="connsiteX10" fmla="*/ 4984312 w 5019316"/>
              <a:gd name="connsiteY10" fmla="*/ 406972 h 3055154"/>
              <a:gd name="connsiteX11" fmla="*/ 5002574 w 5019316"/>
              <a:gd name="connsiteY11" fmla="*/ 452631 h 3055154"/>
              <a:gd name="connsiteX12" fmla="*/ 5014750 w 5019316"/>
              <a:gd name="connsiteY12" fmla="*/ 499811 h 3055154"/>
              <a:gd name="connsiteX13" fmla="*/ 5019316 w 5019316"/>
              <a:gd name="connsiteY13" fmla="*/ 548512 h 3055154"/>
              <a:gd name="connsiteX14" fmla="*/ 5014750 w 5019316"/>
              <a:gd name="connsiteY14" fmla="*/ 597215 h 3055154"/>
              <a:gd name="connsiteX15" fmla="*/ 5002574 w 5019316"/>
              <a:gd name="connsiteY15" fmla="*/ 644395 h 3055154"/>
              <a:gd name="connsiteX16" fmla="*/ 4984312 w 5019316"/>
              <a:gd name="connsiteY16" fmla="*/ 690054 h 3055154"/>
              <a:gd name="connsiteX17" fmla="*/ 4961482 w 5019316"/>
              <a:gd name="connsiteY17" fmla="*/ 737233 h 3055154"/>
              <a:gd name="connsiteX18" fmla="*/ 4935610 w 5019316"/>
              <a:gd name="connsiteY18" fmla="*/ 781371 h 3055154"/>
              <a:gd name="connsiteX19" fmla="*/ 4908215 w 5019316"/>
              <a:gd name="connsiteY19" fmla="*/ 827030 h 3055154"/>
              <a:gd name="connsiteX20" fmla="*/ 4883865 w 5019316"/>
              <a:gd name="connsiteY20" fmla="*/ 872687 h 3055154"/>
              <a:gd name="connsiteX21" fmla="*/ 4859514 w 5019316"/>
              <a:gd name="connsiteY21" fmla="*/ 918345 h 3055154"/>
              <a:gd name="connsiteX22" fmla="*/ 4841250 w 5019316"/>
              <a:gd name="connsiteY22" fmla="*/ 962482 h 3055154"/>
              <a:gd name="connsiteX23" fmla="*/ 4829076 w 5019316"/>
              <a:gd name="connsiteY23" fmla="*/ 1009663 h 3055154"/>
              <a:gd name="connsiteX24" fmla="*/ 4822988 w 5019316"/>
              <a:gd name="connsiteY24" fmla="*/ 1056842 h 3055154"/>
              <a:gd name="connsiteX25" fmla="*/ 4822988 w 5019316"/>
              <a:gd name="connsiteY25" fmla="*/ 1107067 h 3055154"/>
              <a:gd name="connsiteX26" fmla="*/ 4826031 w 5019316"/>
              <a:gd name="connsiteY26" fmla="*/ 1158813 h 3055154"/>
              <a:gd name="connsiteX27" fmla="*/ 4832119 w 5019316"/>
              <a:gd name="connsiteY27" fmla="*/ 1210558 h 3055154"/>
              <a:gd name="connsiteX28" fmla="*/ 4839728 w 5019316"/>
              <a:gd name="connsiteY28" fmla="*/ 1262305 h 3055154"/>
              <a:gd name="connsiteX29" fmla="*/ 4845816 w 5019316"/>
              <a:gd name="connsiteY29" fmla="*/ 1314051 h 3055154"/>
              <a:gd name="connsiteX30" fmla="*/ 4850383 w 5019316"/>
              <a:gd name="connsiteY30" fmla="*/ 1365796 h 3055154"/>
              <a:gd name="connsiteX31" fmla="*/ 4848859 w 5019316"/>
              <a:gd name="connsiteY31" fmla="*/ 1414500 h 3055154"/>
              <a:gd name="connsiteX32" fmla="*/ 4842773 w 5019316"/>
              <a:gd name="connsiteY32" fmla="*/ 1461681 h 3055154"/>
              <a:gd name="connsiteX33" fmla="*/ 4829076 w 5019316"/>
              <a:gd name="connsiteY33" fmla="*/ 1507338 h 3055154"/>
              <a:gd name="connsiteX34" fmla="*/ 4809290 w 5019316"/>
              <a:gd name="connsiteY34" fmla="*/ 1545386 h 3055154"/>
              <a:gd name="connsiteX35" fmla="*/ 4783417 w 5019316"/>
              <a:gd name="connsiteY35" fmla="*/ 1581914 h 3055154"/>
              <a:gd name="connsiteX36" fmla="*/ 4752978 w 5019316"/>
              <a:gd name="connsiteY36" fmla="*/ 1613874 h 3055154"/>
              <a:gd name="connsiteX37" fmla="*/ 4717975 w 5019316"/>
              <a:gd name="connsiteY37" fmla="*/ 1645834 h 3055154"/>
              <a:gd name="connsiteX38" fmla="*/ 4681447 w 5019316"/>
              <a:gd name="connsiteY38" fmla="*/ 1674752 h 3055154"/>
              <a:gd name="connsiteX39" fmla="*/ 4643400 w 5019316"/>
              <a:gd name="connsiteY39" fmla="*/ 1703669 h 3055154"/>
              <a:gd name="connsiteX40" fmla="*/ 4603831 w 5019316"/>
              <a:gd name="connsiteY40" fmla="*/ 1732585 h 3055154"/>
              <a:gd name="connsiteX41" fmla="*/ 4567303 w 5019316"/>
              <a:gd name="connsiteY41" fmla="*/ 1761502 h 3055154"/>
              <a:gd name="connsiteX42" fmla="*/ 4532299 w 5019316"/>
              <a:gd name="connsiteY42" fmla="*/ 1791940 h 3055154"/>
              <a:gd name="connsiteX43" fmla="*/ 4501861 w 5019316"/>
              <a:gd name="connsiteY43" fmla="*/ 1826945 h 3055154"/>
              <a:gd name="connsiteX44" fmla="*/ 4474466 w 5019316"/>
              <a:gd name="connsiteY44" fmla="*/ 1860428 h 3055154"/>
              <a:gd name="connsiteX45" fmla="*/ 4453158 w 5019316"/>
              <a:gd name="connsiteY45" fmla="*/ 1898476 h 3055154"/>
              <a:gd name="connsiteX46" fmla="*/ 4434896 w 5019316"/>
              <a:gd name="connsiteY46" fmla="*/ 1939569 h 3055154"/>
              <a:gd name="connsiteX47" fmla="*/ 4419677 w 5019316"/>
              <a:gd name="connsiteY47" fmla="*/ 1983706 h 3055154"/>
              <a:gd name="connsiteX48" fmla="*/ 4405979 w 5019316"/>
              <a:gd name="connsiteY48" fmla="*/ 2029365 h 3055154"/>
              <a:gd name="connsiteX49" fmla="*/ 4393803 w 5019316"/>
              <a:gd name="connsiteY49" fmla="*/ 2075023 h 3055154"/>
              <a:gd name="connsiteX50" fmla="*/ 4381628 w 5019316"/>
              <a:gd name="connsiteY50" fmla="*/ 2122203 h 3055154"/>
              <a:gd name="connsiteX51" fmla="*/ 4367930 w 5019316"/>
              <a:gd name="connsiteY51" fmla="*/ 2166339 h 3055154"/>
              <a:gd name="connsiteX52" fmla="*/ 4352711 w 5019316"/>
              <a:gd name="connsiteY52" fmla="*/ 2210475 h 3055154"/>
              <a:gd name="connsiteX53" fmla="*/ 4334449 w 5019316"/>
              <a:gd name="connsiteY53" fmla="*/ 2251568 h 3055154"/>
              <a:gd name="connsiteX54" fmla="*/ 4311619 w 5019316"/>
              <a:gd name="connsiteY54" fmla="*/ 2288096 h 3055154"/>
              <a:gd name="connsiteX55" fmla="*/ 4284226 w 5019316"/>
              <a:gd name="connsiteY55" fmla="*/ 2321577 h 3055154"/>
              <a:gd name="connsiteX56" fmla="*/ 4250743 w 5019316"/>
              <a:gd name="connsiteY56" fmla="*/ 2348972 h 3055154"/>
              <a:gd name="connsiteX57" fmla="*/ 4214216 w 5019316"/>
              <a:gd name="connsiteY57" fmla="*/ 2371801 h 3055154"/>
              <a:gd name="connsiteX58" fmla="*/ 4173123 w 5019316"/>
              <a:gd name="connsiteY58" fmla="*/ 2390065 h 3055154"/>
              <a:gd name="connsiteX59" fmla="*/ 4128988 w 5019316"/>
              <a:gd name="connsiteY59" fmla="*/ 2405284 h 3055154"/>
              <a:gd name="connsiteX60" fmla="*/ 4084853 w 5019316"/>
              <a:gd name="connsiteY60" fmla="*/ 2418982 h 3055154"/>
              <a:gd name="connsiteX61" fmla="*/ 4037672 w 5019316"/>
              <a:gd name="connsiteY61" fmla="*/ 2431158 h 3055154"/>
              <a:gd name="connsiteX62" fmla="*/ 3992014 w 5019316"/>
              <a:gd name="connsiteY62" fmla="*/ 2443334 h 3055154"/>
              <a:gd name="connsiteX63" fmla="*/ 3946357 w 5019316"/>
              <a:gd name="connsiteY63" fmla="*/ 2457031 h 3055154"/>
              <a:gd name="connsiteX64" fmla="*/ 3902222 w 5019316"/>
              <a:gd name="connsiteY64" fmla="*/ 2472250 h 3055154"/>
              <a:gd name="connsiteX65" fmla="*/ 3861129 w 5019316"/>
              <a:gd name="connsiteY65" fmla="*/ 2490514 h 3055154"/>
              <a:gd name="connsiteX66" fmla="*/ 3823082 w 5019316"/>
              <a:gd name="connsiteY66" fmla="*/ 2511820 h 3055154"/>
              <a:gd name="connsiteX67" fmla="*/ 3789599 w 5019316"/>
              <a:gd name="connsiteY67" fmla="*/ 2539215 h 3055154"/>
              <a:gd name="connsiteX68" fmla="*/ 3754595 w 5019316"/>
              <a:gd name="connsiteY68" fmla="*/ 2569655 h 3055154"/>
              <a:gd name="connsiteX69" fmla="*/ 3724155 w 5019316"/>
              <a:gd name="connsiteY69" fmla="*/ 2604660 h 3055154"/>
              <a:gd name="connsiteX70" fmla="*/ 3695239 w 5019316"/>
              <a:gd name="connsiteY70" fmla="*/ 2641186 h 3055154"/>
              <a:gd name="connsiteX71" fmla="*/ 3666323 w 5019316"/>
              <a:gd name="connsiteY71" fmla="*/ 2679234 h 3055154"/>
              <a:gd name="connsiteX72" fmla="*/ 3637406 w 5019316"/>
              <a:gd name="connsiteY72" fmla="*/ 2717283 h 3055154"/>
              <a:gd name="connsiteX73" fmla="*/ 3608490 w 5019316"/>
              <a:gd name="connsiteY73" fmla="*/ 2753810 h 3055154"/>
              <a:gd name="connsiteX74" fmla="*/ 3576529 w 5019316"/>
              <a:gd name="connsiteY74" fmla="*/ 2788814 h 3055154"/>
              <a:gd name="connsiteX75" fmla="*/ 3544567 w 5019316"/>
              <a:gd name="connsiteY75" fmla="*/ 2819253 h 3055154"/>
              <a:gd name="connsiteX76" fmla="*/ 3508043 w 5019316"/>
              <a:gd name="connsiteY76" fmla="*/ 2845126 h 3055154"/>
              <a:gd name="connsiteX77" fmla="*/ 3469994 w 5019316"/>
              <a:gd name="connsiteY77" fmla="*/ 2864912 h 3055154"/>
              <a:gd name="connsiteX78" fmla="*/ 3424336 w 5019316"/>
              <a:gd name="connsiteY78" fmla="*/ 2878609 h 3055154"/>
              <a:gd name="connsiteX79" fmla="*/ 3377155 w 5019316"/>
              <a:gd name="connsiteY79" fmla="*/ 2884697 h 3055154"/>
              <a:gd name="connsiteX80" fmla="*/ 3328455 w 5019316"/>
              <a:gd name="connsiteY80" fmla="*/ 2886219 h 3055154"/>
              <a:gd name="connsiteX81" fmla="*/ 3276709 w 5019316"/>
              <a:gd name="connsiteY81" fmla="*/ 2881652 h 3055154"/>
              <a:gd name="connsiteX82" fmla="*/ 3224964 w 5019316"/>
              <a:gd name="connsiteY82" fmla="*/ 2875566 h 3055154"/>
              <a:gd name="connsiteX83" fmla="*/ 3173217 w 5019316"/>
              <a:gd name="connsiteY83" fmla="*/ 2867955 h 3055154"/>
              <a:gd name="connsiteX84" fmla="*/ 3121473 w 5019316"/>
              <a:gd name="connsiteY84" fmla="*/ 2861868 h 3055154"/>
              <a:gd name="connsiteX85" fmla="*/ 3069726 w 5019316"/>
              <a:gd name="connsiteY85" fmla="*/ 2858824 h 3055154"/>
              <a:gd name="connsiteX86" fmla="*/ 3019503 w 5019316"/>
              <a:gd name="connsiteY86" fmla="*/ 2858824 h 3055154"/>
              <a:gd name="connsiteX87" fmla="*/ 2972324 w 5019316"/>
              <a:gd name="connsiteY87" fmla="*/ 2864912 h 3055154"/>
              <a:gd name="connsiteX88" fmla="*/ 2923623 w 5019316"/>
              <a:gd name="connsiteY88" fmla="*/ 2877088 h 3055154"/>
              <a:gd name="connsiteX89" fmla="*/ 2879486 w 5019316"/>
              <a:gd name="connsiteY89" fmla="*/ 2895350 h 3055154"/>
              <a:gd name="connsiteX90" fmla="*/ 2833829 w 5019316"/>
              <a:gd name="connsiteY90" fmla="*/ 2919702 h 3055154"/>
              <a:gd name="connsiteX91" fmla="*/ 2788172 w 5019316"/>
              <a:gd name="connsiteY91" fmla="*/ 2944054 h 3055154"/>
              <a:gd name="connsiteX92" fmla="*/ 2742513 w 5019316"/>
              <a:gd name="connsiteY92" fmla="*/ 2971447 h 3055154"/>
              <a:gd name="connsiteX93" fmla="*/ 2698376 w 5019316"/>
              <a:gd name="connsiteY93" fmla="*/ 2997321 h 3055154"/>
              <a:gd name="connsiteX94" fmla="*/ 2651198 w 5019316"/>
              <a:gd name="connsiteY94" fmla="*/ 3020150 h 3055154"/>
              <a:gd name="connsiteX95" fmla="*/ 2605539 w 5019316"/>
              <a:gd name="connsiteY95" fmla="*/ 3038414 h 3055154"/>
              <a:gd name="connsiteX96" fmla="*/ 2558359 w 5019316"/>
              <a:gd name="connsiteY96" fmla="*/ 3050590 h 3055154"/>
              <a:gd name="connsiteX97" fmla="*/ 2509659 w 5019316"/>
              <a:gd name="connsiteY97" fmla="*/ 3055154 h 3055154"/>
              <a:gd name="connsiteX98" fmla="*/ 2460957 w 5019316"/>
              <a:gd name="connsiteY98" fmla="*/ 3050590 h 3055154"/>
              <a:gd name="connsiteX99" fmla="*/ 2413777 w 5019316"/>
              <a:gd name="connsiteY99" fmla="*/ 3038414 h 3055154"/>
              <a:gd name="connsiteX100" fmla="*/ 2368120 w 5019316"/>
              <a:gd name="connsiteY100" fmla="*/ 3020150 h 3055154"/>
              <a:gd name="connsiteX101" fmla="*/ 2320940 w 5019316"/>
              <a:gd name="connsiteY101" fmla="*/ 2997321 h 3055154"/>
              <a:gd name="connsiteX102" fmla="*/ 2276803 w 5019316"/>
              <a:gd name="connsiteY102" fmla="*/ 2971447 h 3055154"/>
              <a:gd name="connsiteX103" fmla="*/ 2231146 w 5019316"/>
              <a:gd name="connsiteY103" fmla="*/ 2944054 h 3055154"/>
              <a:gd name="connsiteX104" fmla="*/ 2185488 w 5019316"/>
              <a:gd name="connsiteY104" fmla="*/ 2919702 h 3055154"/>
              <a:gd name="connsiteX105" fmla="*/ 2139831 w 5019316"/>
              <a:gd name="connsiteY105" fmla="*/ 2895350 h 3055154"/>
              <a:gd name="connsiteX106" fmla="*/ 2094174 w 5019316"/>
              <a:gd name="connsiteY106" fmla="*/ 2877088 h 3055154"/>
              <a:gd name="connsiteX107" fmla="*/ 2046994 w 5019316"/>
              <a:gd name="connsiteY107" fmla="*/ 2864912 h 3055154"/>
              <a:gd name="connsiteX108" fmla="*/ 1999813 w 5019316"/>
              <a:gd name="connsiteY108" fmla="*/ 2858824 h 3055154"/>
              <a:gd name="connsiteX109" fmla="*/ 1949589 w 5019316"/>
              <a:gd name="connsiteY109" fmla="*/ 2858824 h 3055154"/>
              <a:gd name="connsiteX110" fmla="*/ 1897844 w 5019316"/>
              <a:gd name="connsiteY110" fmla="*/ 2861868 h 3055154"/>
              <a:gd name="connsiteX111" fmla="*/ 1846099 w 5019316"/>
              <a:gd name="connsiteY111" fmla="*/ 2867955 h 3055154"/>
              <a:gd name="connsiteX112" fmla="*/ 1794352 w 5019316"/>
              <a:gd name="connsiteY112" fmla="*/ 2875566 h 3055154"/>
              <a:gd name="connsiteX113" fmla="*/ 1742606 w 5019316"/>
              <a:gd name="connsiteY113" fmla="*/ 2881652 h 3055154"/>
              <a:gd name="connsiteX114" fmla="*/ 1690861 w 5019316"/>
              <a:gd name="connsiteY114" fmla="*/ 2886219 h 3055154"/>
              <a:gd name="connsiteX115" fmla="*/ 1642161 w 5019316"/>
              <a:gd name="connsiteY115" fmla="*/ 2884697 h 3055154"/>
              <a:gd name="connsiteX116" fmla="*/ 1594981 w 5019316"/>
              <a:gd name="connsiteY116" fmla="*/ 2878609 h 3055154"/>
              <a:gd name="connsiteX117" fmla="*/ 1549322 w 5019316"/>
              <a:gd name="connsiteY117" fmla="*/ 2864912 h 3055154"/>
              <a:gd name="connsiteX118" fmla="*/ 1511275 w 5019316"/>
              <a:gd name="connsiteY118" fmla="*/ 2845126 h 3055154"/>
              <a:gd name="connsiteX119" fmla="*/ 1474747 w 5019316"/>
              <a:gd name="connsiteY119" fmla="*/ 2819253 h 3055154"/>
              <a:gd name="connsiteX120" fmla="*/ 1442788 w 5019316"/>
              <a:gd name="connsiteY120" fmla="*/ 2788814 h 3055154"/>
              <a:gd name="connsiteX121" fmla="*/ 1410827 w 5019316"/>
              <a:gd name="connsiteY121" fmla="*/ 2753810 h 3055154"/>
              <a:gd name="connsiteX122" fmla="*/ 1381910 w 5019316"/>
              <a:gd name="connsiteY122" fmla="*/ 2717283 h 3055154"/>
              <a:gd name="connsiteX123" fmla="*/ 1352994 w 5019316"/>
              <a:gd name="connsiteY123" fmla="*/ 2679234 h 3055154"/>
              <a:gd name="connsiteX124" fmla="*/ 1324077 w 5019316"/>
              <a:gd name="connsiteY124" fmla="*/ 2641186 h 3055154"/>
              <a:gd name="connsiteX125" fmla="*/ 1295161 w 5019316"/>
              <a:gd name="connsiteY125" fmla="*/ 2604660 h 3055154"/>
              <a:gd name="connsiteX126" fmla="*/ 1264721 w 5019316"/>
              <a:gd name="connsiteY126" fmla="*/ 2569655 h 3055154"/>
              <a:gd name="connsiteX127" fmla="*/ 1229717 w 5019316"/>
              <a:gd name="connsiteY127" fmla="*/ 2539215 h 3055154"/>
              <a:gd name="connsiteX128" fmla="*/ 1196234 w 5019316"/>
              <a:gd name="connsiteY128" fmla="*/ 2511820 h 3055154"/>
              <a:gd name="connsiteX129" fmla="*/ 1158187 w 5019316"/>
              <a:gd name="connsiteY129" fmla="*/ 2490514 h 3055154"/>
              <a:gd name="connsiteX130" fmla="*/ 1117095 w 5019316"/>
              <a:gd name="connsiteY130" fmla="*/ 2472250 h 3055154"/>
              <a:gd name="connsiteX131" fmla="*/ 1072959 w 5019316"/>
              <a:gd name="connsiteY131" fmla="*/ 2457031 h 3055154"/>
              <a:gd name="connsiteX132" fmla="*/ 1027301 w 5019316"/>
              <a:gd name="connsiteY132" fmla="*/ 2443334 h 3055154"/>
              <a:gd name="connsiteX133" fmla="*/ 981644 w 5019316"/>
              <a:gd name="connsiteY133" fmla="*/ 2431158 h 3055154"/>
              <a:gd name="connsiteX134" fmla="*/ 934464 w 5019316"/>
              <a:gd name="connsiteY134" fmla="*/ 2418982 h 3055154"/>
              <a:gd name="connsiteX135" fmla="*/ 890329 w 5019316"/>
              <a:gd name="connsiteY135" fmla="*/ 2405284 h 3055154"/>
              <a:gd name="connsiteX136" fmla="*/ 846192 w 5019316"/>
              <a:gd name="connsiteY136" fmla="*/ 2390065 h 3055154"/>
              <a:gd name="connsiteX137" fmla="*/ 805101 w 5019316"/>
              <a:gd name="connsiteY137" fmla="*/ 2371801 h 3055154"/>
              <a:gd name="connsiteX138" fmla="*/ 768573 w 5019316"/>
              <a:gd name="connsiteY138" fmla="*/ 2348972 h 3055154"/>
              <a:gd name="connsiteX139" fmla="*/ 735091 w 5019316"/>
              <a:gd name="connsiteY139" fmla="*/ 2321577 h 3055154"/>
              <a:gd name="connsiteX140" fmla="*/ 707698 w 5019316"/>
              <a:gd name="connsiteY140" fmla="*/ 2288096 h 3055154"/>
              <a:gd name="connsiteX141" fmla="*/ 684869 w 5019316"/>
              <a:gd name="connsiteY141" fmla="*/ 2251568 h 3055154"/>
              <a:gd name="connsiteX142" fmla="*/ 666605 w 5019316"/>
              <a:gd name="connsiteY142" fmla="*/ 2210475 h 3055154"/>
              <a:gd name="connsiteX143" fmla="*/ 651386 w 5019316"/>
              <a:gd name="connsiteY143" fmla="*/ 2166339 h 3055154"/>
              <a:gd name="connsiteX144" fmla="*/ 637689 w 5019316"/>
              <a:gd name="connsiteY144" fmla="*/ 2122203 h 3055154"/>
              <a:gd name="connsiteX145" fmla="*/ 625513 w 5019316"/>
              <a:gd name="connsiteY145" fmla="*/ 2075023 h 3055154"/>
              <a:gd name="connsiteX146" fmla="*/ 613337 w 5019316"/>
              <a:gd name="connsiteY146" fmla="*/ 2029365 h 3055154"/>
              <a:gd name="connsiteX147" fmla="*/ 599640 w 5019316"/>
              <a:gd name="connsiteY147" fmla="*/ 1983706 h 3055154"/>
              <a:gd name="connsiteX148" fmla="*/ 584421 w 5019316"/>
              <a:gd name="connsiteY148" fmla="*/ 1939569 h 3055154"/>
              <a:gd name="connsiteX149" fmla="*/ 566157 w 5019316"/>
              <a:gd name="connsiteY149" fmla="*/ 1898476 h 3055154"/>
              <a:gd name="connsiteX150" fmla="*/ 544850 w 5019316"/>
              <a:gd name="connsiteY150" fmla="*/ 1860428 h 3055154"/>
              <a:gd name="connsiteX151" fmla="*/ 517457 w 5019316"/>
              <a:gd name="connsiteY151" fmla="*/ 1826945 h 3055154"/>
              <a:gd name="connsiteX152" fmla="*/ 487017 w 5019316"/>
              <a:gd name="connsiteY152" fmla="*/ 1791940 h 3055154"/>
              <a:gd name="connsiteX153" fmla="*/ 452013 w 5019316"/>
              <a:gd name="connsiteY153" fmla="*/ 1761502 h 3055154"/>
              <a:gd name="connsiteX154" fmla="*/ 413964 w 5019316"/>
              <a:gd name="connsiteY154" fmla="*/ 1732585 h 3055154"/>
              <a:gd name="connsiteX155" fmla="*/ 375916 w 5019316"/>
              <a:gd name="connsiteY155" fmla="*/ 1703669 h 3055154"/>
              <a:gd name="connsiteX156" fmla="*/ 337869 w 5019316"/>
              <a:gd name="connsiteY156" fmla="*/ 1674752 h 3055154"/>
              <a:gd name="connsiteX157" fmla="*/ 301341 w 5019316"/>
              <a:gd name="connsiteY157" fmla="*/ 1645834 h 3055154"/>
              <a:gd name="connsiteX158" fmla="*/ 266337 w 5019316"/>
              <a:gd name="connsiteY158" fmla="*/ 1613874 h 3055154"/>
              <a:gd name="connsiteX159" fmla="*/ 235899 w 5019316"/>
              <a:gd name="connsiteY159" fmla="*/ 1581914 h 3055154"/>
              <a:gd name="connsiteX160" fmla="*/ 210028 w 5019316"/>
              <a:gd name="connsiteY160" fmla="*/ 1545386 h 3055154"/>
              <a:gd name="connsiteX161" fmla="*/ 190243 w 5019316"/>
              <a:gd name="connsiteY161" fmla="*/ 1507338 h 3055154"/>
              <a:gd name="connsiteX162" fmla="*/ 176545 w 5019316"/>
              <a:gd name="connsiteY162" fmla="*/ 1461681 h 3055154"/>
              <a:gd name="connsiteX163" fmla="*/ 170457 w 5019316"/>
              <a:gd name="connsiteY163" fmla="*/ 1414500 h 3055154"/>
              <a:gd name="connsiteX164" fmla="*/ 168934 w 5019316"/>
              <a:gd name="connsiteY164" fmla="*/ 1365796 h 3055154"/>
              <a:gd name="connsiteX165" fmla="*/ 173500 w 5019316"/>
              <a:gd name="connsiteY165" fmla="*/ 1314051 h 3055154"/>
              <a:gd name="connsiteX166" fmla="*/ 179588 w 5019316"/>
              <a:gd name="connsiteY166" fmla="*/ 1262305 h 3055154"/>
              <a:gd name="connsiteX167" fmla="*/ 187198 w 5019316"/>
              <a:gd name="connsiteY167" fmla="*/ 1210558 h 3055154"/>
              <a:gd name="connsiteX168" fmla="*/ 193285 w 5019316"/>
              <a:gd name="connsiteY168" fmla="*/ 1158813 h 3055154"/>
              <a:gd name="connsiteX169" fmla="*/ 196330 w 5019316"/>
              <a:gd name="connsiteY169" fmla="*/ 1107067 h 3055154"/>
              <a:gd name="connsiteX170" fmla="*/ 196330 w 5019316"/>
              <a:gd name="connsiteY170" fmla="*/ 1056842 h 3055154"/>
              <a:gd name="connsiteX171" fmla="*/ 190243 w 5019316"/>
              <a:gd name="connsiteY171" fmla="*/ 1009663 h 3055154"/>
              <a:gd name="connsiteX172" fmla="*/ 178067 w 5019316"/>
              <a:gd name="connsiteY172" fmla="*/ 962482 h 3055154"/>
              <a:gd name="connsiteX173" fmla="*/ 159803 w 5019316"/>
              <a:gd name="connsiteY173" fmla="*/ 918345 h 3055154"/>
              <a:gd name="connsiteX174" fmla="*/ 136974 w 5019316"/>
              <a:gd name="connsiteY174" fmla="*/ 872687 h 3055154"/>
              <a:gd name="connsiteX175" fmla="*/ 111101 w 5019316"/>
              <a:gd name="connsiteY175" fmla="*/ 827030 h 3055154"/>
              <a:gd name="connsiteX176" fmla="*/ 83708 w 5019316"/>
              <a:gd name="connsiteY176" fmla="*/ 781371 h 3055154"/>
              <a:gd name="connsiteX177" fmla="*/ 57835 w 5019316"/>
              <a:gd name="connsiteY177" fmla="*/ 737233 h 3055154"/>
              <a:gd name="connsiteX178" fmla="*/ 35005 w 5019316"/>
              <a:gd name="connsiteY178" fmla="*/ 690054 h 3055154"/>
              <a:gd name="connsiteX179" fmla="*/ 16743 w 5019316"/>
              <a:gd name="connsiteY179" fmla="*/ 644395 h 3055154"/>
              <a:gd name="connsiteX180" fmla="*/ 4567 w 5019316"/>
              <a:gd name="connsiteY180" fmla="*/ 597215 h 3055154"/>
              <a:gd name="connsiteX181" fmla="*/ 0 w 5019316"/>
              <a:gd name="connsiteY181" fmla="*/ 548512 h 3055154"/>
              <a:gd name="connsiteX182" fmla="*/ 4567 w 5019316"/>
              <a:gd name="connsiteY182" fmla="*/ 499811 h 3055154"/>
              <a:gd name="connsiteX183" fmla="*/ 16743 w 5019316"/>
              <a:gd name="connsiteY183" fmla="*/ 452631 h 3055154"/>
              <a:gd name="connsiteX184" fmla="*/ 35005 w 5019316"/>
              <a:gd name="connsiteY184" fmla="*/ 406972 h 3055154"/>
              <a:gd name="connsiteX185" fmla="*/ 57835 w 5019316"/>
              <a:gd name="connsiteY185" fmla="*/ 359793 h 3055154"/>
              <a:gd name="connsiteX186" fmla="*/ 83708 w 5019316"/>
              <a:gd name="connsiteY186" fmla="*/ 315655 h 3055154"/>
              <a:gd name="connsiteX187" fmla="*/ 111101 w 5019316"/>
              <a:gd name="connsiteY187" fmla="*/ 269998 h 3055154"/>
              <a:gd name="connsiteX188" fmla="*/ 136974 w 5019316"/>
              <a:gd name="connsiteY188" fmla="*/ 224339 h 3055154"/>
              <a:gd name="connsiteX189" fmla="*/ 159803 w 5019316"/>
              <a:gd name="connsiteY189" fmla="*/ 178682 h 3055154"/>
              <a:gd name="connsiteX190" fmla="*/ 178067 w 5019316"/>
              <a:gd name="connsiteY190" fmla="*/ 134544 h 3055154"/>
              <a:gd name="connsiteX191" fmla="*/ 190243 w 5019316"/>
              <a:gd name="connsiteY191" fmla="*/ 87363 h 3055154"/>
              <a:gd name="connsiteX192" fmla="*/ 196330 w 5019316"/>
              <a:gd name="connsiteY192" fmla="*/ 40184 h 305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18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192B-272C-4315-AFB9-265B471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614BF7-4401-4A51-97BE-D1F2C1AC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08916"/>
              </p:ext>
            </p:extLst>
          </p:nvPr>
        </p:nvGraphicFramePr>
        <p:xfrm>
          <a:off x="1250950" y="2667000"/>
          <a:ext cx="4964113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63D9F-3DC9-4DEB-BA9E-64A5452BAB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27954-141A-4D0F-AA29-43B1C65B3A86}"/>
              </a:ext>
            </a:extLst>
          </p:cNvPr>
          <p:cNvSpPr txBox="1"/>
          <p:nvPr/>
        </p:nvSpPr>
        <p:spPr>
          <a:xfrm>
            <a:off x="10225808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8AE41C-666D-4472-A97C-44A3DCA7580F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E6F4D-5702-40FF-927C-875C64351DF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7545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Reward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7CB9EB-1942-4FD4-9738-32601194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  <p:graphicFrame>
        <p:nvGraphicFramePr>
          <p:cNvPr id="54" name="Content Placeholder 53">
            <a:extLst>
              <a:ext uri="{FF2B5EF4-FFF2-40B4-BE49-F238E27FC236}">
                <a16:creationId xmlns:a16="http://schemas.microsoft.com/office/drawing/2014/main" id="{8A06BE4C-0693-47B8-89F4-B45682A5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70777"/>
              </p:ext>
            </p:extLst>
          </p:nvPr>
        </p:nvGraphicFramePr>
        <p:xfrm>
          <a:off x="-196654" y="2286000"/>
          <a:ext cx="10250121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68A0251-CA92-4EDE-92A7-15C78DD72302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2C995-86AD-42A0-BCDD-76D1C0942CC9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32C8-62DC-4448-B33A-2EEE475DC6C8}"/>
              </a:ext>
            </a:extLst>
          </p:cNvPr>
          <p:cNvSpPr txBox="1"/>
          <p:nvPr/>
        </p:nvSpPr>
        <p:spPr>
          <a:xfrm>
            <a:off x="1322173" y="2828190"/>
            <a:ext cx="75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59D33-0461-4CF4-8FF7-EBBFAA96A822}"/>
              </a:ext>
            </a:extLst>
          </p:cNvPr>
          <p:cNvSpPr txBox="1"/>
          <p:nvPr/>
        </p:nvSpPr>
        <p:spPr>
          <a:xfrm rot="10800000">
            <a:off x="55353" y="4409100"/>
            <a:ext cx="266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012973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8B28-52A1-4978-93E8-92E73E4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Duties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3F1636B-E854-4183-A284-29FC6F7B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62546"/>
              </p:ext>
            </p:extLst>
          </p:nvPr>
        </p:nvGraphicFramePr>
        <p:xfrm>
          <a:off x="-865252" y="1397676"/>
          <a:ext cx="9100408" cy="502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79903F1-336C-4897-975F-484189B1AC1D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AAD05-D34C-4896-9878-25828B04F40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466D937-43DB-4A76-B9A8-9C756A872FD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3312" y="1333462"/>
            <a:ext cx="4126862" cy="41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0BD9-1F6D-49E3-839A-3392FEA8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1" y="5832557"/>
            <a:ext cx="10318418" cy="5238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spc="800" dirty="0">
                <a:solidFill>
                  <a:srgbClr val="2A1A00"/>
                </a:solidFill>
              </a:rPr>
              <a:t>Communication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64037F1A-AE62-4ADD-B005-3E64BE72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115" y="0"/>
            <a:ext cx="6359769" cy="4769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A5A47-961F-4B42-884B-3CF68EDCC4AD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7866E-D4D5-424A-94EA-0FC2A963F92F}"/>
              </a:ext>
            </a:extLst>
          </p:cNvPr>
          <p:cNvSpPr/>
          <p:nvPr/>
        </p:nvSpPr>
        <p:spPr>
          <a:xfrm>
            <a:off x="9715500" y="5979524"/>
            <a:ext cx="2476500" cy="879231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D36F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F077C-FDA5-475D-B52F-8E04D629E669}"/>
              </a:ext>
            </a:extLst>
          </p:cNvPr>
          <p:cNvSpPr txBox="1"/>
          <p:nvPr/>
        </p:nvSpPr>
        <p:spPr>
          <a:xfrm>
            <a:off x="10287354" y="6129241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7693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B09A-E607-4EC0-A108-16F2DB72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Announcements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96D0D03-7D29-46B5-B5FE-C59DD21B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934372"/>
            <a:ext cx="3656581" cy="298925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B7C6C-F366-45CE-9DC0-7337985A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2496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DDF71F-F59A-4689-B807-E88B55E93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0709" y="5994912"/>
            <a:ext cx="3762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2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Gill Sans MT</vt:lpstr>
      <vt:lpstr>Impact</vt:lpstr>
      <vt:lpstr>Badge</vt:lpstr>
      <vt:lpstr>taskberry</vt:lpstr>
      <vt:lpstr>Our work </vt:lpstr>
      <vt:lpstr>Used technologies</vt:lpstr>
      <vt:lpstr>What was wrong</vt:lpstr>
      <vt:lpstr>Roles</vt:lpstr>
      <vt:lpstr>Reward system</vt:lpstr>
      <vt:lpstr>Duties</vt:lpstr>
      <vt:lpstr>Communication</vt:lpstr>
      <vt:lpstr>Announcements</vt:lpstr>
      <vt:lpstr>Deep dive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taskberry</dc:title>
  <dc:creator>Michael Bahchevanov</dc:creator>
  <cp:lastModifiedBy>Michael Bahchevanov</cp:lastModifiedBy>
  <cp:revision>3</cp:revision>
  <dcterms:created xsi:type="dcterms:W3CDTF">2020-01-15T20:12:58Z</dcterms:created>
  <dcterms:modified xsi:type="dcterms:W3CDTF">2020-01-16T13:15:14Z</dcterms:modified>
</cp:coreProperties>
</file>