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ru.wikipedia.org/wiki/Adobe_Photoshop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4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hyperlink" Target="https://ru.wikipedia.org/wiki/Adobe_Photoshop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4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 dirty="0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3246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3246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3246" y="1796526"/>
        <a:ext cx="1784531" cy="267679"/>
      </dsp:txXfrm>
    </dsp:sp>
    <dsp:sp modelId="{C5D3DC05-CB59-4118-BF42-3F6F7DD50F58}">
      <dsp:nvSpPr>
        <dsp:cNvPr id="0" name=""/>
        <dsp:cNvSpPr/>
      </dsp:nvSpPr>
      <dsp:spPr>
        <a:xfrm>
          <a:off x="3246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Accounts</a:t>
          </a:r>
        </a:p>
      </dsp:txBody>
      <dsp:txXfrm>
        <a:off x="3246" y="2100038"/>
        <a:ext cx="1784531" cy="786513"/>
      </dsp:txXfrm>
    </dsp:sp>
    <dsp:sp modelId="{83A559BA-F27D-4AB4-9A56-C02CCED51E71}">
      <dsp:nvSpPr>
        <dsp:cNvPr id="0" name=""/>
        <dsp:cNvSpPr/>
      </dsp:nvSpPr>
      <dsp:spPr>
        <a:xfrm>
          <a:off x="2100071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2100071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Reward</a:t>
          </a:r>
        </a:p>
      </dsp:txBody>
      <dsp:txXfrm>
        <a:off x="2100071" y="1796526"/>
        <a:ext cx="1784531" cy="267679"/>
      </dsp:txXfrm>
    </dsp:sp>
    <dsp:sp modelId="{D81AB199-85EF-44C2-AC86-D00C2228423F}">
      <dsp:nvSpPr>
        <dsp:cNvPr id="0" name=""/>
        <dsp:cNvSpPr/>
      </dsp:nvSpPr>
      <dsp:spPr>
        <a:xfrm>
          <a:off x="2100071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Points system</a:t>
          </a:r>
        </a:p>
      </dsp:txBody>
      <dsp:txXfrm>
        <a:off x="2100071" y="2100038"/>
        <a:ext cx="1784531" cy="786513"/>
      </dsp:txXfrm>
    </dsp:sp>
    <dsp:sp modelId="{A072BE25-0DA7-4716-A9BA-EFD1DAEDD79C}">
      <dsp:nvSpPr>
        <dsp:cNvPr id="0" name=""/>
        <dsp:cNvSpPr/>
      </dsp:nvSpPr>
      <dsp:spPr>
        <a:xfrm>
          <a:off x="4196895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4196895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4196895" y="1796526"/>
        <a:ext cx="1784531" cy="267679"/>
      </dsp:txXfrm>
    </dsp:sp>
    <dsp:sp modelId="{B7DF1153-C9A0-4E06-A12E-8ADB3493BC8A}">
      <dsp:nvSpPr>
        <dsp:cNvPr id="0" name=""/>
        <dsp:cNvSpPr/>
      </dsp:nvSpPr>
      <dsp:spPr>
        <a:xfrm>
          <a:off x="4196895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Calendar system</a:t>
          </a:r>
        </a:p>
      </dsp:txBody>
      <dsp:txXfrm>
        <a:off x="4196895" y="2100038"/>
        <a:ext cx="1784531" cy="786513"/>
      </dsp:txXfrm>
    </dsp:sp>
    <dsp:sp modelId="{6C2C5B8A-69DA-40C6-8819-97C8F38F0CD8}">
      <dsp:nvSpPr>
        <dsp:cNvPr id="0" name=""/>
        <dsp:cNvSpPr/>
      </dsp:nvSpPr>
      <dsp:spPr>
        <a:xfrm>
          <a:off x="6293719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293719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293719" y="1796526"/>
        <a:ext cx="1784531" cy="267679"/>
      </dsp:txXfrm>
    </dsp:sp>
    <dsp:sp modelId="{85BDE3C7-8D32-4DB2-8F46-2B1F1733E4E7}">
      <dsp:nvSpPr>
        <dsp:cNvPr id="0" name=""/>
        <dsp:cNvSpPr/>
      </dsp:nvSpPr>
      <dsp:spPr>
        <a:xfrm>
          <a:off x="6293719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Chat room</a:t>
          </a:r>
        </a:p>
      </dsp:txBody>
      <dsp:txXfrm>
        <a:off x="6293719" y="2100038"/>
        <a:ext cx="1784531" cy="786513"/>
      </dsp:txXfrm>
    </dsp:sp>
    <dsp:sp modelId="{97F07043-4618-49FB-B488-D42E4AB2E9F9}">
      <dsp:nvSpPr>
        <dsp:cNvPr id="0" name=""/>
        <dsp:cNvSpPr/>
      </dsp:nvSpPr>
      <dsp:spPr>
        <a:xfrm>
          <a:off x="8390543" y="1094899"/>
          <a:ext cx="624585" cy="624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390543" y="1796526"/>
          <a:ext cx="1784531" cy="26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390543" y="1796526"/>
        <a:ext cx="1784531" cy="267679"/>
      </dsp:txXfrm>
    </dsp:sp>
    <dsp:sp modelId="{B4B32B24-630F-4060-954A-49465EE57EFA}">
      <dsp:nvSpPr>
        <dsp:cNvPr id="0" name=""/>
        <dsp:cNvSpPr/>
      </dsp:nvSpPr>
      <dsp:spPr>
        <a:xfrm>
          <a:off x="8390543" y="2100038"/>
          <a:ext cx="1784531" cy="78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Announcement system</a:t>
          </a:r>
        </a:p>
      </dsp:txBody>
      <dsp:txXfrm>
        <a:off x="8390543" y="2100038"/>
        <a:ext cx="1784531" cy="786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 l="-1000" r="-1000"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://www.heckofabunch.com/2016/08/chore-charts-for-children-giveaway.html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065187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2328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wrong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4DEEF6-28E4-4CFD-BA81-2C1AC4022104}"/>
              </a:ext>
            </a:extLst>
          </p:cNvPr>
          <p:cNvSpPr/>
          <p:nvPr/>
        </p:nvSpPr>
        <p:spPr>
          <a:xfrm>
            <a:off x="9715500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7C71A8-4730-4C87-9C96-5FB9CD2EA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29" r="14402"/>
          <a:stretch/>
        </p:blipFill>
        <p:spPr>
          <a:xfrm>
            <a:off x="7338646" y="10"/>
            <a:ext cx="4853354" cy="6409582"/>
          </a:xfrm>
          <a:prstGeom prst="rect">
            <a:avLst/>
          </a:prstGeom>
        </p:spPr>
      </p:pic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02692"/>
              </p:ext>
            </p:extLst>
          </p:nvPr>
        </p:nvGraphicFramePr>
        <p:xfrm>
          <a:off x="-1179016" y="1375404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Our work </vt:lpstr>
      <vt:lpstr>Used technologies</vt:lpstr>
      <vt:lpstr>What was wrong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Michael Bahchevanov</cp:lastModifiedBy>
  <cp:revision>1</cp:revision>
  <dcterms:created xsi:type="dcterms:W3CDTF">2020-01-15T20:12:58Z</dcterms:created>
  <dcterms:modified xsi:type="dcterms:W3CDTF">2020-01-15T20:14:39Z</dcterms:modified>
</cp:coreProperties>
</file>