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Creek Industrial Facility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Low cost - $2.274 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Relatively sparse surrounding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Rail access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nearby large bodies of water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Partially zoned for industrial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Small neighborhood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Rezoning will be necessary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Closest Starbucks is more than 3 miles away</a:t>
            </a:r>
            <a:endParaRPr lang="en-US" dirty="0"/>
          </a:p>
        </p:txBody>
      </p:sp>
      <p:sp>
        <p:nvSpPr>
          <p:cNvPr id="7" name="AutoShape 2" descr="Image result for starbuck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Determine cost for rail 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cost to hook up utilities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transportation costs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Begin facility design and layout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average wind speed/direction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81200"/>
            <a:ext cx="3486150" cy="2962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 visit: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www.worsteadengineering.com/Greenville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tax rate</a:t>
            </a:r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International suppliers/consumers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smtClean="0"/>
              <a:t>hurricane risk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 Old Creak Road, Greenville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9935818" cy="557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Landandfarm.com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87</TotalTime>
  <Words>253</Words>
  <Application>Microsoft Office PowerPoint</Application>
  <PresentationFormat>Widescreen</PresentationFormat>
  <Paragraphs>64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1906 Old Creak Road, Greenville NC</vt:lpstr>
      <vt:lpstr>PowerPoint Presentation</vt:lpstr>
      <vt:lpstr>Old Creek Industrial Facility</vt:lpstr>
      <vt:lpstr>Moving Forward</vt:lpstr>
      <vt:lpstr>For more information visit: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13</cp:revision>
  <dcterms:created xsi:type="dcterms:W3CDTF">2019-02-04T21:43:49Z</dcterms:created>
  <dcterms:modified xsi:type="dcterms:W3CDTF">2019-02-10T16:02:26Z</dcterms:modified>
</cp:coreProperties>
</file>