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261" r:id="rId5"/>
    <p:sldId id="264" r:id="rId6"/>
    <p:sldId id="265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01" autoAdjust="0"/>
  </p:normalViewPr>
  <p:slideViewPr>
    <p:cSldViewPr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presentation we</a:t>
            </a:r>
            <a:r>
              <a:rPr lang="en-US" baseline="0" dirty="0" smtClean="0"/>
              <a:t> are going to go over our criteria for site selection, which state we narrowed it down to and a description of the proposed site. There should be time for questions and comments at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7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to mention secondary suppliers</a:t>
            </a:r>
            <a:r>
              <a:rPr lang="en-US" baseline="0" dirty="0" smtClean="0"/>
              <a:t> and 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6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14800"/>
            <a:ext cx="11125200" cy="1158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</a:t>
            </a:r>
            <a:r>
              <a:rPr lang="en-US" dirty="0" err="1" smtClean="0"/>
              <a:t>Chlorothalonil</a:t>
            </a:r>
            <a:r>
              <a:rPr lang="en-US" dirty="0" smtClean="0"/>
              <a:t> Plant 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Kyle Clapper, FDE WET </a:t>
            </a:r>
            <a:r>
              <a:rPr lang="en-US" dirty="0" err="1" smtClean="0"/>
              <a:t>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Creek Industrial Facility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Low cost - $2.274 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Relatively sparse surrounding population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Rail access nearby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nearby large bodies of water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Partially zoned for industrial use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Small neighborhood nearby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Rezoning will be necessary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Closest Starbucks is more than 3 miles away</a:t>
            </a:r>
            <a:endParaRPr lang="en-US" dirty="0"/>
          </a:p>
        </p:txBody>
      </p:sp>
      <p:sp>
        <p:nvSpPr>
          <p:cNvPr id="7" name="AutoShape 2" descr="Image result for starbuck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Determine cost for rail line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cost to hook up utilities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transportation costs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Begin facility design and layout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average wind speed/direction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981200"/>
            <a:ext cx="3486150" cy="2962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785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Criteria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State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Site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Questions / Comments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0"/>
          <a:stretch/>
        </p:blipFill>
        <p:spPr>
          <a:xfrm>
            <a:off x="5410200" y="1825624"/>
            <a:ext cx="5656138" cy="33559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Criteria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Transportation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Proximity to raw material suppliers</a:t>
            </a:r>
          </a:p>
          <a:p>
            <a:r>
              <a:rPr lang="en-US" dirty="0" smtClean="0"/>
              <a:t>Proximity to customers</a:t>
            </a:r>
          </a:p>
          <a:p>
            <a:r>
              <a:rPr lang="en-US" dirty="0" smtClean="0"/>
              <a:t>Proximity to major shipping lanes</a:t>
            </a:r>
          </a:p>
          <a:p>
            <a:r>
              <a:rPr lang="en-US" dirty="0" smtClean="0"/>
              <a:t>Proximity to rail lines</a:t>
            </a:r>
          </a:p>
          <a:p>
            <a:r>
              <a:rPr lang="en-US" dirty="0" smtClean="0"/>
              <a:t>Proximity to major roadways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Political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1"/>
            <a:ext cx="5029200" cy="1066800"/>
          </a:xfrm>
        </p:spPr>
        <p:txBody>
          <a:bodyPr/>
          <a:lstStyle/>
          <a:p>
            <a:r>
              <a:rPr lang="en-US" dirty="0" smtClean="0"/>
              <a:t>Low corporate tax rate</a:t>
            </a:r>
          </a:p>
          <a:p>
            <a:r>
              <a:rPr lang="en-US" dirty="0" smtClean="0"/>
              <a:t>No preventative regulatory concerns</a:t>
            </a:r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326188" y="3733800"/>
            <a:ext cx="502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326188" y="4419600"/>
            <a:ext cx="5029200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 major storm risk</a:t>
            </a:r>
          </a:p>
          <a:p>
            <a:r>
              <a:rPr lang="en-US" dirty="0" smtClean="0"/>
              <a:t>Proximity to population centers</a:t>
            </a:r>
          </a:p>
          <a:p>
            <a:r>
              <a:rPr lang="en-US" dirty="0" smtClean="0"/>
              <a:t>Proximity to large bodies of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North Carolina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Chlorothalonil usage 2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73914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29600" y="6096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USGS 2002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7924800" y="2514600"/>
            <a:ext cx="2057400" cy="9144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arine-knowledge.com/wp-content/uploads/2012/01/Ocean-Shipping-Lanes1-1024x5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9753600" cy="53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marine-knowledge.com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9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– North Carolina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828800"/>
            <a:ext cx="5029200" cy="4284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Close proximity to customers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 proximity to shipping lanes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Access to International suppliers/consumers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Low corporate income tax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Similar tornado risk as MA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Some </a:t>
            </a:r>
            <a:r>
              <a:rPr lang="en-US" smtClean="0"/>
              <a:t>hurricane risk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324600" y="2590800"/>
            <a:ext cx="5029200" cy="3675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770077" y="1981200"/>
            <a:ext cx="5029200" cy="4284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Alternatives Investigated: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Arizona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Texas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New York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Mississippi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1906 Old Creak Road, Greenville 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7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3400"/>
            <a:ext cx="9935818" cy="5573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392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Landandfarm.com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0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86</TotalTime>
  <Words>247</Words>
  <Application>Microsoft Office PowerPoint</Application>
  <PresentationFormat>Widescreen</PresentationFormat>
  <Paragraphs>62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Schoolbook</vt:lpstr>
      <vt:lpstr>CITY SKETCH 16X9</vt:lpstr>
      <vt:lpstr>Proposed Chlorothalonil Plant Location</vt:lpstr>
      <vt:lpstr>Overview</vt:lpstr>
      <vt:lpstr>Selection Criteria</vt:lpstr>
      <vt:lpstr>State – North Carolina</vt:lpstr>
      <vt:lpstr>PowerPoint Presentation</vt:lpstr>
      <vt:lpstr>PowerPoint Presentation</vt:lpstr>
      <vt:lpstr>State – North Carolina</vt:lpstr>
      <vt:lpstr>1906 Old Creak Road, Greenville NC</vt:lpstr>
      <vt:lpstr>PowerPoint Presentation</vt:lpstr>
      <vt:lpstr>Old Creek Industrial Facility</vt:lpstr>
      <vt:lpstr>Moving Forward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Lolita Chemical Plant -  Location</dc:title>
  <dc:creator>Klappy</dc:creator>
  <cp:lastModifiedBy>Klappy</cp:lastModifiedBy>
  <cp:revision>12</cp:revision>
  <dcterms:created xsi:type="dcterms:W3CDTF">2019-02-04T21:43:49Z</dcterms:created>
  <dcterms:modified xsi:type="dcterms:W3CDTF">2019-02-10T01:09:17Z</dcterms:modified>
</cp:coreProperties>
</file>