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 we</a:t>
            </a:r>
            <a:r>
              <a:rPr lang="en-US" baseline="0" dirty="0" smtClean="0"/>
              <a:t> are going to go over our criteria for site selection, which state we narrowed it down to and a description of the proposed site. There should be time for questions and comments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secondary suppliers</a:t>
            </a:r>
            <a:r>
              <a:rPr lang="en-US" baseline="0" dirty="0" smtClean="0"/>
              <a:t> and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11125200" cy="1158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Chlorothalonil</a:t>
            </a:r>
            <a:r>
              <a:rPr lang="en-US" dirty="0" smtClean="0"/>
              <a:t> Plant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Clapper, FDE WET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Creek Industrial Facility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Low cost - $2.274 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Relatively sparse surrounding population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Rail access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nearby large bodies of water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Partially zoned for industrial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Small neighborhood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Rezoning will be necessary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Closest Starbucks is more than 3 miles away</a:t>
            </a:r>
            <a:endParaRPr lang="en-US" dirty="0"/>
          </a:p>
        </p:txBody>
      </p:sp>
      <p:sp>
        <p:nvSpPr>
          <p:cNvPr id="7" name="AutoShape 2" descr="Image result for starbuck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Determine cost for rail line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cost to hook up utilities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transportation costs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Begin facility design and layout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average wind speed/direction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81200"/>
            <a:ext cx="3486150" cy="2962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8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Criteria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Questions /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5410200" y="1825624"/>
            <a:ext cx="5656138" cy="3355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Proximity to raw material suppliers</a:t>
            </a:r>
          </a:p>
          <a:p>
            <a:r>
              <a:rPr lang="en-US" dirty="0" smtClean="0"/>
              <a:t>Proximity to customers</a:t>
            </a:r>
          </a:p>
          <a:p>
            <a:r>
              <a:rPr lang="en-US" dirty="0" smtClean="0"/>
              <a:t>Proximity to major shipping lanes</a:t>
            </a:r>
          </a:p>
          <a:p>
            <a:r>
              <a:rPr lang="en-US" dirty="0" smtClean="0"/>
              <a:t>Proximity to rail lines</a:t>
            </a:r>
          </a:p>
          <a:p>
            <a:r>
              <a:rPr lang="en-US" dirty="0" smtClean="0"/>
              <a:t>Proximity to major roadways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1"/>
            <a:ext cx="5029200" cy="1066800"/>
          </a:xfrm>
        </p:spPr>
        <p:txBody>
          <a:bodyPr/>
          <a:lstStyle/>
          <a:p>
            <a:r>
              <a:rPr lang="en-US" dirty="0" smtClean="0"/>
              <a:t>Low corporate tax rate</a:t>
            </a:r>
          </a:p>
          <a:p>
            <a:r>
              <a:rPr lang="en-US" dirty="0" smtClean="0"/>
              <a:t>No preventative regulatory concerns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326188" y="37338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6188" y="4419600"/>
            <a:ext cx="50292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major storm risk</a:t>
            </a:r>
          </a:p>
          <a:p>
            <a:r>
              <a:rPr lang="en-US" dirty="0" smtClean="0"/>
              <a:t>Proximity to population centers</a:t>
            </a:r>
          </a:p>
          <a:p>
            <a:r>
              <a:rPr lang="en-US" dirty="0" smtClean="0"/>
              <a:t>Proximity to large bodies of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hlorothalonil usage 2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USGS 2002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924800" y="2514600"/>
            <a:ext cx="2057400" cy="9144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e-knowledge.com/wp-content/uploads/2012/01/Ocean-Shipping-Lanes1-1024x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7536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marine-knowledge.com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88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Close proximity to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proximity to shipping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to </a:t>
            </a:r>
            <a:r>
              <a:rPr lang="en-US" dirty="0" smtClean="0"/>
              <a:t>International suppliers/consumers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Low corporate income 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tornado risk as 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smtClean="0"/>
              <a:t>hurricane </a:t>
            </a:r>
            <a:r>
              <a:rPr lang="en-US" smtClean="0"/>
              <a:t>risk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24600" y="2590800"/>
            <a:ext cx="5029200" cy="367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70077" y="19812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Alternatives Investigated: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Arizona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York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Mississippi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 Old Creak Road, Greenville 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9935818" cy="557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Landandfarm.com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85</TotalTime>
  <Words>247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Schoolbook</vt:lpstr>
      <vt:lpstr>CITY SKETCH 16X9</vt:lpstr>
      <vt:lpstr>Proposed Chlorothalonil Plant Location</vt:lpstr>
      <vt:lpstr>Overview</vt:lpstr>
      <vt:lpstr>Selection Criteria</vt:lpstr>
      <vt:lpstr>State – North Carolina</vt:lpstr>
      <vt:lpstr>PowerPoint Presentation</vt:lpstr>
      <vt:lpstr>PowerPoint Presentation</vt:lpstr>
      <vt:lpstr>State – North Carolina</vt:lpstr>
      <vt:lpstr>1906 Old Creak Road, Greenville NC</vt:lpstr>
      <vt:lpstr>PowerPoint Presentation</vt:lpstr>
      <vt:lpstr>Old Creek Industrial Facility</vt:lpstr>
      <vt:lpstr>Moving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Lolita Chemical Plant -  Location</dc:title>
  <dc:creator>Klappy</dc:creator>
  <cp:lastModifiedBy>Klappy</cp:lastModifiedBy>
  <cp:revision>11</cp:revision>
  <dcterms:created xsi:type="dcterms:W3CDTF">2019-02-04T21:43:49Z</dcterms:created>
  <dcterms:modified xsi:type="dcterms:W3CDTF">2019-02-06T13:12:43Z</dcterms:modified>
</cp:coreProperties>
</file>