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92781" y="-218069"/>
            <a:ext cx="18871276" cy="10721852"/>
            <a:chOff x="-292781" y="-218069"/>
            <a:chExt cx="18871276" cy="107218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92781" y="-218069"/>
              <a:ext cx="18871276" cy="107218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0744" y="2157088"/>
            <a:ext cx="5502589" cy="1082867"/>
            <a:chOff x="6230744" y="2157088"/>
            <a:chExt cx="5502589" cy="108286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063536" y="2621572"/>
              <a:ext cx="785590" cy="451173"/>
              <a:chOff x="6063536" y="2621572"/>
              <a:chExt cx="785590" cy="45117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6200000">
                <a:off x="6063536" y="2621572"/>
                <a:ext cx="785590" cy="45117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230744" y="2157088"/>
              <a:ext cx="5502589" cy="1082867"/>
              <a:chOff x="6230744" y="2157088"/>
              <a:chExt cx="5502589" cy="1082867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6230744" y="2157088"/>
                <a:ext cx="5502589" cy="451173"/>
                <a:chOff x="6230744" y="2157088"/>
                <a:chExt cx="5502589" cy="451173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6230744" y="2157088"/>
                  <a:ext cx="5502589" cy="451173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1114952" y="2621572"/>
                <a:ext cx="785590" cy="451173"/>
                <a:chOff x="11114952" y="2621572"/>
                <a:chExt cx="785590" cy="451173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 rot="-16200000">
                  <a:off x="11114952" y="2621572"/>
                  <a:ext cx="785590" cy="451173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7" name="그룹 1007"/>
          <p:cNvGrpSpPr/>
          <p:nvPr/>
        </p:nvGrpSpPr>
        <p:grpSpPr>
          <a:xfrm>
            <a:off x="6230744" y="7415760"/>
            <a:ext cx="5502589" cy="1082867"/>
            <a:chOff x="6230744" y="7415760"/>
            <a:chExt cx="5502589" cy="108286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063536" y="7582968"/>
              <a:ext cx="785590" cy="451173"/>
              <a:chOff x="6063536" y="7582968"/>
              <a:chExt cx="785590" cy="45117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16200000">
                <a:off x="6063536" y="7582968"/>
                <a:ext cx="785590" cy="45117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230744" y="7415760"/>
              <a:ext cx="5502589" cy="1082867"/>
              <a:chOff x="6230744" y="7415760"/>
              <a:chExt cx="5502589" cy="1082867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6230744" y="8047453"/>
                <a:ext cx="5502589" cy="451173"/>
                <a:chOff x="6230744" y="8047453"/>
                <a:chExt cx="5502589" cy="451173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6230744" y="8047453"/>
                  <a:ext cx="5502589" cy="451173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11114952" y="7582968"/>
                <a:ext cx="785590" cy="451173"/>
                <a:chOff x="11114952" y="7582968"/>
                <a:chExt cx="785590" cy="451173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 rot="16200000">
                  <a:off x="11114952" y="7582968"/>
                  <a:ext cx="785590" cy="451173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89789" y="3875060"/>
            <a:ext cx="5771429" cy="341904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87437" y="4887103"/>
            <a:ext cx="5142857" cy="162857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142365" y="8174322"/>
            <a:ext cx="4238095" cy="71428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142365" y="8777943"/>
            <a:ext cx="4209524" cy="7142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205" y="870890"/>
            <a:ext cx="16556522" cy="8620124"/>
            <a:chOff x="927205" y="870890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53748" y="-3443396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7205" y="870890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9440" y="1358792"/>
            <a:ext cx="3980952" cy="12476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73705" y="2794335"/>
            <a:ext cx="16010021" cy="4863044"/>
            <a:chOff x="1473705" y="2794335"/>
            <a:chExt cx="16010021" cy="486304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3705" y="2794335"/>
              <a:ext cx="16010021" cy="48630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205" y="870890"/>
            <a:ext cx="16556522" cy="8620124"/>
            <a:chOff x="927205" y="870890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53748" y="-3443396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7205" y="870890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9440" y="1358792"/>
            <a:ext cx="3980952" cy="12476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54676" y="2742351"/>
            <a:ext cx="16029050" cy="4928933"/>
            <a:chOff x="1454676" y="2742351"/>
            <a:chExt cx="16029050" cy="49289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4676" y="2742351"/>
              <a:ext cx="16029050" cy="49289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205" y="870890"/>
            <a:ext cx="16556522" cy="8620124"/>
            <a:chOff x="927205" y="870890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53748" y="-3443396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7205" y="870890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9440" y="1345887"/>
            <a:ext cx="2133333" cy="1152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574257" y="1220175"/>
            <a:ext cx="11735636" cy="7921554"/>
            <a:chOff x="3574257" y="1220175"/>
            <a:chExt cx="11735636" cy="79215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74257" y="1220175"/>
              <a:ext cx="11735636" cy="79215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205" y="832149"/>
            <a:ext cx="16556522" cy="8620124"/>
            <a:chOff x="927205" y="83214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53748" y="-3482136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7205" y="832149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9440" y="1358792"/>
            <a:ext cx="4323810" cy="11428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8011" y="2611754"/>
            <a:ext cx="12714286" cy="5904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28334" y="3343639"/>
            <a:ext cx="8028571" cy="59047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16068" y="4103154"/>
            <a:ext cx="9209524" cy="94285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08963" y="5097144"/>
            <a:ext cx="7733333" cy="9619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846752" y="3389352"/>
            <a:ext cx="6327047" cy="5483441"/>
            <a:chOff x="10846752" y="3389352"/>
            <a:chExt cx="6327047" cy="548344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46752" y="3389352"/>
              <a:ext cx="6327047" cy="548344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89592" y="6356544"/>
            <a:ext cx="8295238" cy="5428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2021-01-23T18:53:55Z</dcterms:created>
  <dcterms:modified xsi:type="dcterms:W3CDTF">2021-01-23T18:53:55Z</dcterms:modified>
</cp:coreProperties>
</file>