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Relationship Id="rId29" Type="http://schemas.openxmlformats.org/officeDocument/2006/relationships/image" Target="../media/image154.png"/><Relationship Id="rId30" Type="http://schemas.openxmlformats.org/officeDocument/2006/relationships/image" Target="../media/image155.png"/><Relationship Id="rId31" Type="http://schemas.openxmlformats.org/officeDocument/2006/relationships/image" Target="../media/image156.png"/><Relationship Id="rId32" Type="http://schemas.openxmlformats.org/officeDocument/2006/relationships/image" Target="../media/image15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2" Type="http://schemas.openxmlformats.org/officeDocument/2006/relationships/image" Target="../media/image168.png"/><Relationship Id="rId13" Type="http://schemas.openxmlformats.org/officeDocument/2006/relationships/image" Target="../media/image169.png"/><Relationship Id="rId14" Type="http://schemas.openxmlformats.org/officeDocument/2006/relationships/image" Target="../media/image170.png"/><Relationship Id="rId15" Type="http://schemas.openxmlformats.org/officeDocument/2006/relationships/image" Target="../media/image171.png"/><Relationship Id="rId16" Type="http://schemas.openxmlformats.org/officeDocument/2006/relationships/image" Target="../media/image17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image" Target="../media/image185.png"/><Relationship Id="rId15" Type="http://schemas.openxmlformats.org/officeDocument/2006/relationships/image" Target="../media/image186.png"/><Relationship Id="rId16" Type="http://schemas.openxmlformats.org/officeDocument/2006/relationships/image" Target="../media/image18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Relationship Id="rId11" Type="http://schemas.openxmlformats.org/officeDocument/2006/relationships/image" Target="../media/image197.png"/><Relationship Id="rId12" Type="http://schemas.openxmlformats.org/officeDocument/2006/relationships/image" Target="../media/image198.png"/><Relationship Id="rId13" Type="http://schemas.openxmlformats.org/officeDocument/2006/relationships/image" Target="../media/image199.png"/><Relationship Id="rId14" Type="http://schemas.openxmlformats.org/officeDocument/2006/relationships/image" Target="../media/image200.png"/><Relationship Id="rId15" Type="http://schemas.openxmlformats.org/officeDocument/2006/relationships/image" Target="../media/image20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Relationship Id="rId11" Type="http://schemas.openxmlformats.org/officeDocument/2006/relationships/image" Target="../media/image248.png"/><Relationship Id="rId12" Type="http://schemas.openxmlformats.org/officeDocument/2006/relationships/image" Target="../media/image249.png"/><Relationship Id="rId13" Type="http://schemas.openxmlformats.org/officeDocument/2006/relationships/image" Target="../media/image250.png"/><Relationship Id="rId14" Type="http://schemas.openxmlformats.org/officeDocument/2006/relationships/image" Target="../media/image25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image" Target="../media/image26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2781" y="-218069"/>
            <a:ext cx="18871276" cy="10721852"/>
            <a:chOff x="-292781" y="-218069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2781" y="-218069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9789" y="3875060"/>
            <a:ext cx="5771429" cy="34190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87437" y="4887103"/>
            <a:ext cx="5142857" cy="16285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42365" y="8174322"/>
            <a:ext cx="4238095" cy="7142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42365" y="8777943"/>
            <a:ext cx="4209524" cy="7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9587" y="491005"/>
            <a:ext cx="16556522" cy="8620124"/>
            <a:chOff x="769587" y="49100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511365" y="-382328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587" y="49100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2451"/>
            <a:ext cx="7104762" cy="11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2924" y="3358926"/>
            <a:ext cx="785901" cy="789586"/>
            <a:chOff x="1632924" y="3358926"/>
            <a:chExt cx="785901" cy="7895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2924" y="3358926"/>
              <a:ext cx="785901" cy="789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04126" y="3097346"/>
            <a:ext cx="765810" cy="1556536"/>
            <a:chOff x="5904126" y="3097346"/>
            <a:chExt cx="765810" cy="15565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4126" y="3097346"/>
              <a:ext cx="765810" cy="1556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96065" y="2975451"/>
            <a:ext cx="1281853" cy="1556536"/>
            <a:chOff x="10396065" y="2975451"/>
            <a:chExt cx="1281853" cy="15565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6065" y="2975451"/>
              <a:ext cx="1281853" cy="15565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7939" y="3631824"/>
            <a:ext cx="3155093" cy="243791"/>
            <a:chOff x="2557939" y="3631824"/>
            <a:chExt cx="3155093" cy="2437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7939" y="3631824"/>
              <a:ext cx="3155093" cy="2437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22642" y="4476906"/>
            <a:ext cx="1685714" cy="409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72681" y="4619555"/>
            <a:ext cx="1942857" cy="4380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6186" y="4114185"/>
            <a:ext cx="1685714" cy="4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96122" y="2757576"/>
            <a:ext cx="3495238" cy="980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3551" y="3387014"/>
            <a:ext cx="2180952" cy="4095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641282" y="2955243"/>
            <a:ext cx="1369276" cy="1605359"/>
            <a:chOff x="15641282" y="2955243"/>
            <a:chExt cx="1369276" cy="16053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41282" y="2955243"/>
              <a:ext cx="1369276" cy="160535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63673" y="3879378"/>
            <a:ext cx="3419048" cy="1209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58739" y="3676642"/>
            <a:ext cx="3258324" cy="243791"/>
            <a:chOff x="6958739" y="3676642"/>
            <a:chExt cx="3258324" cy="24379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58739" y="3676642"/>
              <a:ext cx="3258324" cy="2437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52506" y="5352331"/>
            <a:ext cx="4379621" cy="266946"/>
            <a:chOff x="5852506" y="5352331"/>
            <a:chExt cx="4379621" cy="26694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560000">
              <a:off x="5852506" y="5352331"/>
              <a:ext cx="4379621" cy="26694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89776" y="8092375"/>
            <a:ext cx="1828571" cy="409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654996" y="7083279"/>
            <a:ext cx="2300291" cy="243791"/>
            <a:chOff x="6654996" y="7083279"/>
            <a:chExt cx="2300291" cy="2437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54996" y="7083279"/>
              <a:ext cx="2300291" cy="24379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653476" y="7292742"/>
            <a:ext cx="2295238" cy="4095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162077" y="6413337"/>
            <a:ext cx="1424341" cy="1613552"/>
            <a:chOff x="5162077" y="6413337"/>
            <a:chExt cx="1424341" cy="161355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2077" y="6413337"/>
              <a:ext cx="1424341" cy="16135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047848" y="6413337"/>
            <a:ext cx="1440152" cy="1605687"/>
            <a:chOff x="9047848" y="6413337"/>
            <a:chExt cx="1440152" cy="160568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47848" y="6413337"/>
              <a:ext cx="1440152" cy="160568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13332" y="8205993"/>
            <a:ext cx="2304762" cy="4095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641482" y="5474396"/>
            <a:ext cx="1706558" cy="266946"/>
            <a:chOff x="9641482" y="5474396"/>
            <a:chExt cx="1706558" cy="26694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3600000">
              <a:off x="9641482" y="5474396"/>
              <a:ext cx="1706558" cy="26694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58739" y="3904722"/>
            <a:ext cx="3258324" cy="243791"/>
            <a:chOff x="6958739" y="3904722"/>
            <a:chExt cx="3258324" cy="24379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6958739" y="3904722"/>
              <a:ext cx="3258324" cy="24379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395930" y="4076311"/>
            <a:ext cx="2295238" cy="40952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089387" y="4619559"/>
            <a:ext cx="1504762" cy="40952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060898" y="3631824"/>
            <a:ext cx="3450489" cy="370286"/>
            <a:chOff x="12060898" y="3631824"/>
            <a:chExt cx="3450489" cy="37028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60898" y="3631824"/>
              <a:ext cx="3450489" cy="370286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182687" y="3062479"/>
            <a:ext cx="2695238" cy="70476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506324" y="3904722"/>
            <a:ext cx="3258324" cy="243791"/>
            <a:chOff x="2506324" y="3904722"/>
            <a:chExt cx="3258324" cy="24379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2506324" y="3904722"/>
              <a:ext cx="3258324" cy="24379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921140" y="4114187"/>
            <a:ext cx="2200000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90906"/>
            <a:ext cx="16556522" cy="8620124"/>
            <a:chOff x="927205" y="890906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23379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90906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49277"/>
            <a:ext cx="5095238" cy="11333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91883" y="3392174"/>
            <a:ext cx="1615818" cy="1615818"/>
            <a:chOff x="8291883" y="3392174"/>
            <a:chExt cx="1615818" cy="16158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1883" y="3392174"/>
              <a:ext cx="1615818" cy="1615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37992" y="3484533"/>
            <a:ext cx="1542022" cy="1542022"/>
            <a:chOff x="13137992" y="3484533"/>
            <a:chExt cx="1542022" cy="15420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7992" y="3484533"/>
              <a:ext cx="1542022" cy="15420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85090" y="2983995"/>
            <a:ext cx="2071616" cy="2071616"/>
            <a:chOff x="3285090" y="2983995"/>
            <a:chExt cx="2071616" cy="20716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5090" y="2983995"/>
              <a:ext cx="2071616" cy="20716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48044" y="4907648"/>
            <a:ext cx="1400000" cy="41904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9792" y="3320262"/>
            <a:ext cx="7641600" cy="80354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79890" y="4973640"/>
            <a:ext cx="942857" cy="3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50632" y="4856382"/>
            <a:ext cx="1142857" cy="3904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66448" y="3655071"/>
            <a:ext cx="7654467" cy="669617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41993" y="3968021"/>
            <a:ext cx="7772397" cy="544179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786113" y="4200083"/>
            <a:ext cx="3531558" cy="194086"/>
            <a:chOff x="4786113" y="4200083"/>
            <a:chExt cx="3531558" cy="1940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6113" y="4200083"/>
              <a:ext cx="3531558" cy="1940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12463" y="4200083"/>
            <a:ext cx="3404780" cy="194086"/>
            <a:chOff x="9812463" y="4200083"/>
            <a:chExt cx="3404780" cy="1940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12463" y="4200083"/>
              <a:ext cx="3404780" cy="194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596" y="928033"/>
            <a:ext cx="16556522" cy="8620124"/>
            <a:chOff x="864596" y="928033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16356" y="-3386253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596" y="928033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711878"/>
            <a:ext cx="7514286" cy="1133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0691" y="6024157"/>
            <a:ext cx="2238095" cy="7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66667" y="3126685"/>
            <a:ext cx="2874541" cy="3196688"/>
            <a:chOff x="11466667" y="3126685"/>
            <a:chExt cx="2874541" cy="31966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6667" y="3126685"/>
              <a:ext cx="2874541" cy="319668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2634" y="6024157"/>
            <a:ext cx="2447619" cy="7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99290" y="6750519"/>
            <a:ext cx="4419048" cy="7142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85005" y="7351415"/>
            <a:ext cx="5028571" cy="7142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13576" y="7933262"/>
            <a:ext cx="4523810" cy="7142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90824" y="6783853"/>
            <a:ext cx="4152381" cy="780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57491" y="7375224"/>
            <a:ext cx="3990476" cy="7142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43205" y="7933262"/>
            <a:ext cx="4066667" cy="7142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7015" y="8477015"/>
            <a:ext cx="3990476" cy="7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23838" y="2986808"/>
            <a:ext cx="2853391" cy="3046415"/>
            <a:chOff x="4323838" y="2986808"/>
            <a:chExt cx="2853391" cy="30464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23838" y="2986808"/>
              <a:ext cx="2853391" cy="30464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32795"/>
            <a:ext cx="16556522" cy="8620124"/>
            <a:chOff x="927205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711878"/>
            <a:ext cx="7514286" cy="1133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0691" y="6024157"/>
            <a:ext cx="1961905" cy="7142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72634" y="6024157"/>
            <a:ext cx="2038095" cy="7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56244" y="6731472"/>
            <a:ext cx="4238095" cy="780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70478" y="7422843"/>
            <a:ext cx="5838095" cy="7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13387" y="8090853"/>
            <a:ext cx="4085714" cy="7142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67080" y="6731472"/>
            <a:ext cx="4409524" cy="771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62253" y="7403791"/>
            <a:ext cx="5190476" cy="7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95586" y="8081329"/>
            <a:ext cx="4400000" cy="7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6238" y="2783505"/>
            <a:ext cx="3175333" cy="3175333"/>
            <a:chOff x="11316238" y="2783505"/>
            <a:chExt cx="3175333" cy="3175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16238" y="2783505"/>
              <a:ext cx="3175333" cy="3175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36248" y="3494221"/>
            <a:ext cx="6171429" cy="2542160"/>
            <a:chOff x="2636248" y="3494221"/>
            <a:chExt cx="6171429" cy="25421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36248" y="3494221"/>
              <a:ext cx="6171429" cy="2542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5300" y="832795"/>
            <a:ext cx="16556522" cy="8620124"/>
            <a:chOff x="965300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15652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300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711878"/>
            <a:ext cx="7514286" cy="11333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7143" y="3126685"/>
            <a:ext cx="6171429" cy="2615143"/>
            <a:chOff x="6057143" y="3126685"/>
            <a:chExt cx="6171429" cy="2615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3126685"/>
              <a:ext cx="6171429" cy="261514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1586" y="5909872"/>
            <a:ext cx="1914286" cy="7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05900" y="6617186"/>
            <a:ext cx="4514286" cy="7142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63043" y="7189510"/>
            <a:ext cx="4114286" cy="7142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63043" y="7790405"/>
            <a:ext cx="4333333" cy="714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5134" y="1080414"/>
            <a:ext cx="16556522" cy="8620124"/>
            <a:chOff x="805134" y="108041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75818" y="-3233872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34" y="108041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7253" y="3189957"/>
            <a:ext cx="2733333" cy="771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440" y="1711878"/>
            <a:ext cx="7514286" cy="113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9763" y="4036553"/>
            <a:ext cx="14542857" cy="49047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5134" y="1080414"/>
            <a:ext cx="16556522" cy="8620124"/>
            <a:chOff x="805134" y="108041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75818" y="-3233872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34" y="108041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711878"/>
            <a:ext cx="7514286" cy="1133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405" y="3181128"/>
            <a:ext cx="2485714" cy="7142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71782" y="4003839"/>
            <a:ext cx="14809524" cy="45714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5134" y="1080414"/>
            <a:ext cx="16556522" cy="8620124"/>
            <a:chOff x="805134" y="108041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75818" y="-3233872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34" y="108041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711878"/>
            <a:ext cx="7514286" cy="1133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834" y="3162080"/>
            <a:ext cx="2152381" cy="7142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9182" y="4101601"/>
            <a:ext cx="9380952" cy="4161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5134" y="902076"/>
            <a:ext cx="16556522" cy="8620124"/>
            <a:chOff x="805134" y="902076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75818" y="-3412210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134" y="902076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702363"/>
            <a:ext cx="3885714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719708" y="-80839"/>
            <a:ext cx="29606205" cy="121727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72197"/>
            <a:ext cx="16556522" cy="8620124"/>
            <a:chOff x="900372" y="872197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4208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72197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49277"/>
            <a:ext cx="6314286" cy="11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54800" y="2668130"/>
            <a:ext cx="14301331" cy="5541766"/>
            <a:chOff x="2054800" y="2668130"/>
            <a:chExt cx="14301331" cy="55417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4800" y="2668130"/>
              <a:ext cx="14301331" cy="5541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079511"/>
            <a:chOff x="-159006" y="-218634"/>
            <a:chExt cx="18728944" cy="30795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079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596" y="789566"/>
            <a:ext cx="16556522" cy="8620124"/>
            <a:chOff x="864596" y="789566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16356" y="-3524719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596" y="789566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0980" y="2565657"/>
            <a:ext cx="2190476" cy="495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9460" y="7395479"/>
            <a:ext cx="2685714" cy="6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8533" y="7395479"/>
            <a:ext cx="2447619" cy="6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99959" y="7395479"/>
            <a:ext cx="2419048" cy="6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8498" y="1265331"/>
            <a:ext cx="1685714" cy="11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69677" y="3725754"/>
            <a:ext cx="2961905" cy="49523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69677" y="4354611"/>
            <a:ext cx="2123810" cy="4952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69677" y="4967125"/>
            <a:ext cx="3047619" cy="4952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69677" y="5574115"/>
            <a:ext cx="1619048" cy="4952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69677" y="6167582"/>
            <a:ext cx="2638095" cy="49523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69677" y="6791477"/>
            <a:ext cx="1533333" cy="4952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70980" y="3127940"/>
            <a:ext cx="2533333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596" y="931955"/>
            <a:ext cx="16556522" cy="8620124"/>
            <a:chOff x="864596" y="93195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16356" y="-338233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596" y="93195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8793"/>
            <a:ext cx="3676190" cy="11333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354" y="3696929"/>
            <a:ext cx="8542857" cy="9619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8963" y="4822854"/>
            <a:ext cx="1752381" cy="5428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963" y="5244530"/>
            <a:ext cx="7847619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8354" y="5986863"/>
            <a:ext cx="10114286" cy="96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8963" y="7111996"/>
            <a:ext cx="3733333" cy="5904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820" y="7518541"/>
            <a:ext cx="4400000" cy="590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8963" y="8280444"/>
            <a:ext cx="2333333" cy="5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8354" y="8677463"/>
            <a:ext cx="9723810" cy="5904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611" y="2567306"/>
            <a:ext cx="4209524" cy="9523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596" y="832795"/>
            <a:ext cx="16556522" cy="8620124"/>
            <a:chOff x="864596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16356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596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1332"/>
            <a:ext cx="2552381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5534" y="3827934"/>
            <a:ext cx="6028571" cy="5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8963" y="3315515"/>
            <a:ext cx="2066667" cy="5428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439" y="5306296"/>
            <a:ext cx="1771429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88754" y="5913582"/>
            <a:ext cx="2580952" cy="542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3668" y="6334125"/>
            <a:ext cx="2533333" cy="5904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32795"/>
            <a:ext cx="16556522" cy="8620124"/>
            <a:chOff x="927205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3" y="1351328"/>
            <a:ext cx="5276190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1420" y="2883877"/>
            <a:ext cx="2533333" cy="53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3431" y="3474212"/>
            <a:ext cx="14580952" cy="26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1552" y="5349398"/>
            <a:ext cx="2062190" cy="3642456"/>
            <a:chOff x="2181552" y="5349398"/>
            <a:chExt cx="2062190" cy="36424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1552" y="5349398"/>
              <a:ext cx="2062190" cy="36424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12731" y="5349398"/>
            <a:ext cx="4086154" cy="3642456"/>
            <a:chOff x="5512731" y="5349398"/>
            <a:chExt cx="4086154" cy="36424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2731" y="5349398"/>
              <a:ext cx="4086154" cy="36424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68081" y="5349398"/>
            <a:ext cx="5646770" cy="3642456"/>
            <a:chOff x="10768081" y="5349398"/>
            <a:chExt cx="5646770" cy="36424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68081" y="5349398"/>
              <a:ext cx="5646770" cy="3642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970489"/>
            <a:ext cx="16556522" cy="8620124"/>
            <a:chOff x="927205" y="97048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34379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970489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3" y="1351328"/>
            <a:ext cx="5276190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1420" y="2883877"/>
            <a:ext cx="2533333" cy="53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3431" y="3474212"/>
            <a:ext cx="4304762" cy="6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83431" y="5590974"/>
            <a:ext cx="9133333" cy="6285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3431" y="4861420"/>
            <a:ext cx="9342857" cy="6285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83431" y="4165926"/>
            <a:ext cx="7342857" cy="6285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83431" y="6292516"/>
            <a:ext cx="4942857" cy="6380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83431" y="7041735"/>
            <a:ext cx="7200000" cy="6285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32795"/>
            <a:ext cx="16556522" cy="8620124"/>
            <a:chOff x="927205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3" y="1351328"/>
            <a:ext cx="5276190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1420" y="2883877"/>
            <a:ext cx="2533333" cy="5333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1477" y="3499807"/>
            <a:ext cx="9087286" cy="5632179"/>
            <a:chOff x="1611477" y="3499807"/>
            <a:chExt cx="9087286" cy="563217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11477" y="3499807"/>
              <a:ext cx="8053186" cy="1822308"/>
              <a:chOff x="1611477" y="3499807"/>
              <a:chExt cx="8053186" cy="182230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11477" y="3499807"/>
                <a:ext cx="8053186" cy="18223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424264" y="5368810"/>
              <a:ext cx="8053186" cy="1822308"/>
              <a:chOff x="2424264" y="5368810"/>
              <a:chExt cx="8053186" cy="182230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424264" y="5368810"/>
                <a:ext cx="8053186" cy="18223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11477" y="7309679"/>
              <a:ext cx="8053186" cy="1822308"/>
              <a:chOff x="1611477" y="7309679"/>
              <a:chExt cx="8053186" cy="182230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1477" y="7309679"/>
                <a:ext cx="8053186" cy="182230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4347" y="5621681"/>
              <a:ext cx="1819048" cy="166666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2761" y="7562551"/>
              <a:ext cx="1809524" cy="166666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2761" y="3752679"/>
              <a:ext cx="1904762" cy="166666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5467" y="4029461"/>
              <a:ext cx="1171429" cy="80000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17488" y="5898458"/>
              <a:ext cx="1133333" cy="80000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5467" y="7839330"/>
              <a:ext cx="1133333" cy="80000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6691" y="7818844"/>
              <a:ext cx="4028571" cy="85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99106" y="4029423"/>
            <a:ext cx="1047619" cy="7523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037388" y="5896629"/>
            <a:ext cx="1047619" cy="75238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197799" y="7853499"/>
            <a:ext cx="1047619" cy="7523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29664" y="4077260"/>
            <a:ext cx="3675009" cy="1844729"/>
            <a:chOff x="11829664" y="4077260"/>
            <a:chExt cx="3675009" cy="18447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29664" y="4077260"/>
              <a:ext cx="3675009" cy="18447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60684" y="6947283"/>
            <a:ext cx="2805270" cy="1679319"/>
            <a:chOff x="11160684" y="6947283"/>
            <a:chExt cx="2805270" cy="167931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160684" y="6947283"/>
              <a:ext cx="2805270" cy="16793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29780" y="6568697"/>
            <a:ext cx="1549784" cy="2061334"/>
            <a:chOff x="14729780" y="6568697"/>
            <a:chExt cx="1549784" cy="206133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29780" y="6568697"/>
              <a:ext cx="1549784" cy="206133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64944" y="4131209"/>
            <a:ext cx="2952381" cy="4952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099211" y="6043821"/>
            <a:ext cx="4114286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715890"/>
            <a:ext cx="16556522" cy="8620124"/>
            <a:chOff x="927205" y="715890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598395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715890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1332"/>
            <a:ext cx="6104762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3970" y="2528474"/>
            <a:ext cx="2352381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9914" y="2585615"/>
            <a:ext cx="3216857" cy="6171429"/>
            <a:chOff x="1549914" y="2585615"/>
            <a:chExt cx="321685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502" y="-289987"/>
              <a:ext cx="6433714" cy="123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9914" y="2585615"/>
              <a:ext cx="3216857" cy="61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26108" y="3401294"/>
            <a:ext cx="3638095" cy="4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18070" y="4112484"/>
            <a:ext cx="3990476" cy="4952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20689" y="4771256"/>
            <a:ext cx="2752381" cy="49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26108" y="6678046"/>
            <a:ext cx="5247619" cy="4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01771" y="2585615"/>
            <a:ext cx="2923714" cy="6171429"/>
            <a:chOff x="5301771" y="2585615"/>
            <a:chExt cx="2923714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0707" y="-309258"/>
              <a:ext cx="5847429" cy="1234285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1771" y="2585615"/>
              <a:ext cx="2923714" cy="6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63672" y="5894095"/>
            <a:ext cx="2876190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5300" y="775652"/>
            <a:ext cx="16556522" cy="8620124"/>
            <a:chOff x="965300" y="775652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15652" y="-353863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300" y="775652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1332"/>
            <a:ext cx="6104762" cy="11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7397" y="2585615"/>
            <a:ext cx="3000857" cy="6171429"/>
            <a:chOff x="5367397" y="2585615"/>
            <a:chExt cx="3000857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9071" y="-303663"/>
              <a:ext cx="6001714" cy="123428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7397" y="2585615"/>
              <a:ext cx="3000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85255" y="2585615"/>
            <a:ext cx="3000857" cy="6171429"/>
            <a:chOff x="1785255" y="2585615"/>
            <a:chExt cx="300085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929" y="-303663"/>
              <a:ext cx="6001714" cy="123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5255" y="2585615"/>
              <a:ext cx="3000857" cy="617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53973" y="2528478"/>
            <a:ext cx="2676190" cy="6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01179" y="3325103"/>
            <a:ext cx="3714286" cy="4952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25693" y="4024227"/>
            <a:ext cx="3104762" cy="4952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92244" y="5894095"/>
            <a:ext cx="2876190" cy="6380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01179" y="6734322"/>
            <a:ext cx="5580952" cy="4952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01179" y="7483884"/>
            <a:ext cx="3180952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3126" y="984258"/>
            <a:ext cx="16556522" cy="8620124"/>
            <a:chOff x="693126" y="984258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587827" y="-333002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126" y="984258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4245" y="2703092"/>
            <a:ext cx="2933333" cy="6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440" y="1351332"/>
            <a:ext cx="6104762" cy="11428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1179" y="3439389"/>
            <a:ext cx="4942857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1179" y="4099056"/>
            <a:ext cx="3447619" cy="4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1179" y="6461007"/>
            <a:ext cx="4600000" cy="495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54092" y="5701390"/>
            <a:ext cx="2876190" cy="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2932" y="2812410"/>
            <a:ext cx="2923714" cy="6171429"/>
            <a:chOff x="1732932" y="2812410"/>
            <a:chExt cx="2923714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868" y="-82464"/>
              <a:ext cx="5847429" cy="1234285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2932" y="2812410"/>
              <a:ext cx="2923714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43519" y="2812410"/>
            <a:ext cx="2923714" cy="6171429"/>
            <a:chOff x="5243519" y="2812410"/>
            <a:chExt cx="2923714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2455" y="-82464"/>
              <a:ext cx="5847429" cy="1234285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3519" y="2812410"/>
              <a:ext cx="2923714" cy="6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01179" y="7070367"/>
            <a:ext cx="7590476" cy="4952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01179" y="7721045"/>
            <a:ext cx="4333333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70890"/>
            <a:ext cx="16556522" cy="8620124"/>
            <a:chOff x="927205" y="870890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43396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70890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440" y="1351332"/>
            <a:ext cx="6104762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0063" y="3069543"/>
            <a:ext cx="2714286" cy="6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8230" y="3872077"/>
            <a:ext cx="7742857" cy="5428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48230" y="4649537"/>
            <a:ext cx="6190476" cy="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48230" y="5449534"/>
            <a:ext cx="7742857" cy="542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48230" y="6242411"/>
            <a:ext cx="7276190" cy="552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2021-01-03T20:54:36Z</dcterms:created>
  <dcterms:modified xsi:type="dcterms:W3CDTF">2021-01-03T20:54:36Z</dcterms:modified>
</cp:coreProperties>
</file>