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  <p:sldId id="337" r:id="rId4"/>
    <p:sldId id="34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B9B9B9"/>
    <a:srgbClr val="363636"/>
    <a:srgbClr val="FFFFFF"/>
    <a:srgbClr val="333333"/>
    <a:srgbClr val="D7C502"/>
    <a:srgbClr val="A80671"/>
    <a:srgbClr val="DF9E08"/>
    <a:srgbClr val="B10669"/>
    <a:srgbClr val="D20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26" y="96"/>
      </p:cViewPr>
      <p:guideLst>
        <p:guide orient="horz" pos="414"/>
        <p:guide pos="438"/>
        <p:guide pos="7242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BB5DF-ACE0-4263-91D8-62BC8C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19A43-FFB5-4090-B330-C874EA7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81902-B2B7-4891-8C1C-0BF164C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2ECFBB-90B1-4049-957E-86C75031F1A0}"/>
              </a:ext>
            </a:extLst>
          </p:cNvPr>
          <p:cNvGrpSpPr/>
          <p:nvPr userDrawn="1"/>
        </p:nvGrpSpPr>
        <p:grpSpPr>
          <a:xfrm>
            <a:off x="-1" y="-3"/>
            <a:ext cx="12192004" cy="6858004"/>
            <a:chOff x="-1" y="-3"/>
            <a:chExt cx="12192004" cy="68580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CDB354-79B2-4857-AC8F-F2FA471CFA63}"/>
                </a:ext>
              </a:extLst>
            </p:cNvPr>
            <p:cNvSpPr/>
            <p:nvPr/>
          </p:nvSpPr>
          <p:spPr>
            <a:xfrm>
              <a:off x="0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1ED7353-FD7B-490D-A4F1-B8D4E4A8DA06}"/>
                </a:ext>
              </a:extLst>
            </p:cNvPr>
            <p:cNvSpPr/>
            <p:nvPr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32EF95-F425-4EE9-9C1E-0ABD3A0C11E9}"/>
                </a:ext>
              </a:extLst>
            </p:cNvPr>
            <p:cNvSpPr/>
            <p:nvPr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DC676-77DA-4860-B02A-7757CCBA214B}"/>
                </a:ext>
              </a:extLst>
            </p:cNvPr>
            <p:cNvSpPr/>
            <p:nvPr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6EDBB3-13C6-4DF9-87EC-8E81F162639A}"/>
                </a:ext>
              </a:extLst>
            </p:cNvPr>
            <p:cNvSpPr/>
            <p:nvPr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DE3C49-6084-4565-8935-9ECADB3DB9D0}"/>
                </a:ext>
              </a:extLst>
            </p:cNvPr>
            <p:cNvSpPr/>
            <p:nvPr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9CA213-D095-431C-B808-E626396E0E2C}"/>
                </a:ext>
              </a:extLst>
            </p:cNvPr>
            <p:cNvSpPr/>
            <p:nvPr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E2C2F1-2D2D-4DED-8F7C-88C50A7908CC}"/>
                </a:ext>
              </a:extLst>
            </p:cNvPr>
            <p:cNvSpPr/>
            <p:nvPr/>
          </p:nvSpPr>
          <p:spPr>
            <a:xfrm rot="16200000">
              <a:off x="5238750" y="-95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399480-8E5E-4D4F-A81F-A057FE008791}"/>
                </a:ext>
              </a:extLst>
            </p:cNvPr>
            <p:cNvSpPr/>
            <p:nvPr/>
          </p:nvSpPr>
          <p:spPr>
            <a:xfrm rot="16200000">
              <a:off x="5238750" y="-1809750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95D11B-D6AD-447A-A52C-1763C9A733BF}"/>
                </a:ext>
              </a:extLst>
            </p:cNvPr>
            <p:cNvSpPr/>
            <p:nvPr/>
          </p:nvSpPr>
          <p:spPr>
            <a:xfrm rot="16200000">
              <a:off x="5238750" y="-3524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93DC87-9C65-43DF-AA91-BF86A49AC667}"/>
                </a:ext>
              </a:extLst>
            </p:cNvPr>
            <p:cNvSpPr/>
            <p:nvPr/>
          </p:nvSpPr>
          <p:spPr>
            <a:xfrm rot="16200000">
              <a:off x="5238750" y="-52387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591F60-D4DB-4A0B-97EA-BD4D50C99C26}"/>
                </a:ext>
              </a:extLst>
            </p:cNvPr>
            <p:cNvSpPr/>
            <p:nvPr/>
          </p:nvSpPr>
          <p:spPr>
            <a:xfrm rot="16200000">
              <a:off x="5667375" y="333373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426896-A5D0-4B82-9519-E82549AD3BAB}"/>
                </a:ext>
              </a:extLst>
            </p:cNvPr>
            <p:cNvSpPr/>
            <p:nvPr/>
          </p:nvSpPr>
          <p:spPr>
            <a:xfrm rot="16200000">
              <a:off x="5667376" y="-5667376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788C16-9779-479A-974D-DB0302E0C8BA}"/>
                </a:ext>
              </a:extLst>
            </p:cNvPr>
            <p:cNvSpPr/>
            <p:nvPr/>
          </p:nvSpPr>
          <p:spPr>
            <a:xfrm rot="16200000">
              <a:off x="5881869" y="-5881871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C823C83-0C54-4C3B-B24E-62042AE75A0B}"/>
                </a:ext>
              </a:extLst>
            </p:cNvPr>
            <p:cNvSpPr/>
            <p:nvPr/>
          </p:nvSpPr>
          <p:spPr>
            <a:xfrm rot="16200000">
              <a:off x="5881869" y="547506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C46250-DAE5-4B8C-84D2-53049FDCAE21}"/>
                </a:ext>
              </a:extLst>
            </p:cNvPr>
            <p:cNvSpPr/>
            <p:nvPr/>
          </p:nvSpPr>
          <p:spPr>
            <a:xfrm>
              <a:off x="-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914E3D7-BA21-483E-8135-82CF72B2DA06}"/>
                </a:ext>
              </a:extLst>
            </p:cNvPr>
            <p:cNvSpPr/>
            <p:nvPr/>
          </p:nvSpPr>
          <p:spPr>
            <a:xfrm>
              <a:off x="0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B0E4FB-0D35-4DD6-B51E-33F9AA9A0AE3}"/>
                </a:ext>
              </a:extLst>
            </p:cNvPr>
            <p:cNvSpPr/>
            <p:nvPr/>
          </p:nvSpPr>
          <p:spPr>
            <a:xfrm>
              <a:off x="1133547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70C739-9E66-46E5-B357-824AE90B05E3}"/>
                </a:ext>
              </a:extLst>
            </p:cNvPr>
            <p:cNvSpPr/>
            <p:nvPr/>
          </p:nvSpPr>
          <p:spPr>
            <a:xfrm>
              <a:off x="11335472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EC45C-3CF6-4718-A8DA-6AB13F5F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464A-C858-4638-90FC-FE02A6009B8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E2230-6AC1-4419-8F95-B5CEFE1A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A9C59-A42A-429B-A57E-6D155A6D0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46A9FE-4336-4205-80D4-421F72A51447}"/>
              </a:ext>
            </a:extLst>
          </p:cNvPr>
          <p:cNvSpPr txBox="1"/>
          <p:nvPr/>
        </p:nvSpPr>
        <p:spPr>
          <a:xfrm>
            <a:off x="207938" y="1332137"/>
            <a:ext cx="97388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지난 수면 분석 통계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월간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그래프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5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렘수면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깊은 수면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얕은 수면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수면 시간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수면의 질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수면 전 활동 체크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이후 수면 전 활동에 따라 필터링하여 분석 그래프 제시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개인 맞춤형 수면 가이드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추천 시간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알람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뒤척임 감지 후 알람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밤잠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낮잠 분류하여 분석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꿈 일지 작성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코골이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분석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달 형상에 따른 분석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057EB-3144-4078-9D00-0FFA97BDA7F5}"/>
              </a:ext>
            </a:extLst>
          </p:cNvPr>
          <p:cNvSpPr txBox="1"/>
          <p:nvPr/>
        </p:nvSpPr>
        <p:spPr>
          <a:xfrm>
            <a:off x="207938" y="177473"/>
            <a:ext cx="371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수면 관리 어플리케이션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ED6F7B-F53D-4851-836C-87C7302F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705" y="3144292"/>
            <a:ext cx="2952029" cy="1574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83C0F1-DC2F-4768-B4C2-29F1783027CC}"/>
              </a:ext>
            </a:extLst>
          </p:cNvPr>
          <p:cNvSpPr txBox="1"/>
          <p:nvPr/>
        </p:nvSpPr>
        <p:spPr>
          <a:xfrm>
            <a:off x="8244705" y="2836515"/>
            <a:ext cx="2270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ex)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런타스틱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슬립배터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9CCC3C9-D708-4910-935E-90AEC73B1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560" y="4841143"/>
            <a:ext cx="1742698" cy="17603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9A04B7-6F92-4381-929E-3D1E27A36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166" y="4841143"/>
            <a:ext cx="1817078" cy="17792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7CB6DB5-08E9-4A51-8CEF-DBEE2495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865" y="0"/>
            <a:ext cx="1740652" cy="29040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753B6F-3387-4FD9-A1FA-38F91DB2C7EC}"/>
              </a:ext>
            </a:extLst>
          </p:cNvPr>
          <p:cNvSpPr txBox="1"/>
          <p:nvPr/>
        </p:nvSpPr>
        <p:spPr>
          <a:xfrm>
            <a:off x="5674148" y="112235"/>
            <a:ext cx="2144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ex) pillow, auto sleep</a:t>
            </a: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D459F6ED-537F-4C90-8449-3C3C21E30E0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7336169" y="1452024"/>
            <a:ext cx="960697" cy="40390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04B5C0B-6A15-4D44-9EB4-EE2FEBB89A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63494" y="3250562"/>
            <a:ext cx="787481" cy="57494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F0875165-0876-4A27-9748-B9BA0EAD3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897" y="4843344"/>
            <a:ext cx="1311747" cy="175812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E874FDC-3705-4DD5-B0FB-917644CD8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186" y="4225308"/>
            <a:ext cx="1336049" cy="23950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D85E2DE-F5F4-4602-B384-D5F616EC306C}"/>
              </a:ext>
            </a:extLst>
          </p:cNvPr>
          <p:cNvSpPr txBox="1"/>
          <p:nvPr/>
        </p:nvSpPr>
        <p:spPr>
          <a:xfrm>
            <a:off x="5370970" y="3836608"/>
            <a:ext cx="1535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ex) sleep cycle</a:t>
            </a: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964EE14-547B-4C45-BB3B-A71238BE967C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 flipV="1">
            <a:off x="3816992" y="3990497"/>
            <a:ext cx="1553979" cy="15388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1184E0AE-94B8-4226-A6BC-35134364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517" y="758668"/>
            <a:ext cx="2095105" cy="179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0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46A9FE-4336-4205-80D4-421F72A51447}"/>
              </a:ext>
            </a:extLst>
          </p:cNvPr>
          <p:cNvSpPr txBox="1"/>
          <p:nvPr/>
        </p:nvSpPr>
        <p:spPr>
          <a:xfrm>
            <a:off x="392496" y="359014"/>
            <a:ext cx="1360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 방법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10855-1D5E-4853-8861-B06401C07F6E}"/>
              </a:ext>
            </a:extLst>
          </p:cNvPr>
          <p:cNvSpPr txBox="1"/>
          <p:nvPr/>
        </p:nvSpPr>
        <p:spPr>
          <a:xfrm>
            <a:off x="684869" y="1066900"/>
            <a:ext cx="973884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FrontEnd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Android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네이티브 앱 개발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Firebase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인증 사용하여 구글 계정 로그인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Google fit android API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사용하여 수면 데이터 가져옴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수면 데이터와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정상 수면 생리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논문 바탕으로 수면의 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(%)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-&gt;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서버에 저장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Galaxy Watch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사용할 경우 웨어러블 앱 개발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데이터를 불러와 수면 분석 통계 표시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BackEnd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Firebase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클라우드 서버로 사용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Firebase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Cloud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Firestore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사용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저장 데이터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C67169-722D-4629-AE3B-F8BB988D4AE1}"/>
              </a:ext>
            </a:extLst>
          </p:cNvPr>
          <p:cNvSpPr/>
          <p:nvPr/>
        </p:nvSpPr>
        <p:spPr>
          <a:xfrm>
            <a:off x="8876029" y="686188"/>
            <a:ext cx="2800972" cy="1128800"/>
          </a:xfrm>
          <a:prstGeom prst="rect">
            <a:avLst/>
          </a:prstGeom>
          <a:noFill/>
          <a:ln w="9525"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b="1" dirty="0">
                <a:solidFill>
                  <a:schemeClr val="tx1"/>
                </a:solidFill>
              </a:rPr>
              <a:t>Google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Fit</a:t>
            </a:r>
            <a:r>
              <a:rPr lang="ko-KR" altLang="en-US" sz="1200" b="1" dirty="0">
                <a:solidFill>
                  <a:schemeClr val="tx1"/>
                </a:solidFill>
              </a:rPr>
              <a:t>에서 제공하는 수면 데이터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SLEEP_LIGHT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SLEEP_DEEP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SLEEP_REM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AWAKE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OUT_OF_BED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638F4C8-68E9-405D-BE7E-8C8AFE400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5614536">
            <a:extLst>
              <a:ext uri="{FF2B5EF4-FFF2-40B4-BE49-F238E27FC236}">
                <a16:creationId xmlns:a16="http://schemas.microsoft.com/office/drawing/2014/main" id="{7CAA0671-1B73-458D-920E-9BAEF984D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029" y="2018062"/>
            <a:ext cx="2631102" cy="322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3D19DEB-9684-4DD0-9331-6E6C8D2FAABA}"/>
              </a:ext>
            </a:extLst>
          </p:cNvPr>
          <p:cNvSpPr/>
          <p:nvPr/>
        </p:nvSpPr>
        <p:spPr>
          <a:xfrm>
            <a:off x="1169178" y="4477204"/>
            <a:ext cx="1557243" cy="1343497"/>
          </a:xfrm>
          <a:prstGeom prst="rect">
            <a:avLst/>
          </a:prstGeom>
          <a:noFill/>
          <a:ln w="9525"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b="1" dirty="0">
                <a:solidFill>
                  <a:schemeClr val="tx1"/>
                </a:solidFill>
              </a:rPr>
              <a:t>개인별 수면 데이터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얕은 수면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깊은 수면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렘 수면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깬 시간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침대 나옴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수면 효율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C91DD4-D85C-42FB-9781-530205C69DB9}"/>
              </a:ext>
            </a:extLst>
          </p:cNvPr>
          <p:cNvSpPr/>
          <p:nvPr/>
        </p:nvSpPr>
        <p:spPr>
          <a:xfrm>
            <a:off x="2726421" y="4477203"/>
            <a:ext cx="1227044" cy="1343497"/>
          </a:xfrm>
          <a:prstGeom prst="rect">
            <a:avLst/>
          </a:prstGeom>
          <a:noFill/>
          <a:ln w="9525"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카페인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음주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야식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다른 침대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1FBA66-72C1-42FE-921D-C5A92195B5DD}"/>
              </a:ext>
            </a:extLst>
          </p:cNvPr>
          <p:cNvSpPr/>
          <p:nvPr/>
        </p:nvSpPr>
        <p:spPr>
          <a:xfrm>
            <a:off x="3953465" y="4477203"/>
            <a:ext cx="1021277" cy="1343497"/>
          </a:xfrm>
          <a:prstGeom prst="rect">
            <a:avLst/>
          </a:prstGeom>
          <a:noFill/>
          <a:ln w="9525"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b="1" dirty="0">
                <a:solidFill>
                  <a:schemeClr val="tx1"/>
                </a:solidFill>
              </a:rPr>
              <a:t>회원 정보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나이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성별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6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손목시계 단색으로 채워진">
            <a:extLst>
              <a:ext uri="{FF2B5EF4-FFF2-40B4-BE49-F238E27FC236}">
                <a16:creationId xmlns:a16="http://schemas.microsoft.com/office/drawing/2014/main" id="{A037207F-A507-46B4-95C8-27DAE07FD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0220" y="70434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9A82E-828D-4643-8A06-73698B08B42F}"/>
              </a:ext>
            </a:extLst>
          </p:cNvPr>
          <p:cNvSpPr txBox="1"/>
          <p:nvPr/>
        </p:nvSpPr>
        <p:spPr>
          <a:xfrm>
            <a:off x="10502066" y="1643357"/>
            <a:ext cx="1310707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스마트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워치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(Mi-band or 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갤럭시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워치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</p:txBody>
      </p:sp>
      <p:pic>
        <p:nvPicPr>
          <p:cNvPr id="14" name="그래픽 13" descr="혼란스러운 사람 단색으로 채워진">
            <a:extLst>
              <a:ext uri="{FF2B5EF4-FFF2-40B4-BE49-F238E27FC236}">
                <a16:creationId xmlns:a16="http://schemas.microsoft.com/office/drawing/2014/main" id="{ADB764C2-4318-406E-A9B3-88935C50F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8502" y="3059294"/>
            <a:ext cx="1372655" cy="13728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CD0C74-CADE-4C81-A75A-CD793CA68BE0}"/>
              </a:ext>
            </a:extLst>
          </p:cNvPr>
          <p:cNvSpPr txBox="1"/>
          <p:nvPr/>
        </p:nvSpPr>
        <p:spPr>
          <a:xfrm>
            <a:off x="1541787" y="5556161"/>
            <a:ext cx="99790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BackEnd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58F26-B707-4FDD-A083-24BEBDE7E0AA}"/>
              </a:ext>
            </a:extLst>
          </p:cNvPr>
          <p:cNvSpPr txBox="1"/>
          <p:nvPr/>
        </p:nvSpPr>
        <p:spPr>
          <a:xfrm>
            <a:off x="10625159" y="4413988"/>
            <a:ext cx="138599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(Client)</a:t>
            </a:r>
          </a:p>
        </p:txBody>
      </p:sp>
      <p:pic>
        <p:nvPicPr>
          <p:cNvPr id="29" name="그래픽 28" descr="스마트폰 단색으로 채워진">
            <a:extLst>
              <a:ext uri="{FF2B5EF4-FFF2-40B4-BE49-F238E27FC236}">
                <a16:creationId xmlns:a16="http://schemas.microsoft.com/office/drawing/2014/main" id="{5BDA0F1A-BC41-4898-A060-C83FB63AB6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9443" y="3059294"/>
            <a:ext cx="965587" cy="102626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5856CE-20E8-4830-8226-FF1568967075}"/>
              </a:ext>
            </a:extLst>
          </p:cNvPr>
          <p:cNvSpPr/>
          <p:nvPr/>
        </p:nvSpPr>
        <p:spPr>
          <a:xfrm>
            <a:off x="5940356" y="811238"/>
            <a:ext cx="2819426" cy="1181628"/>
          </a:xfrm>
          <a:prstGeom prst="rect">
            <a:avLst/>
          </a:prstGeom>
          <a:noFill/>
          <a:ln w="9525"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b="1" dirty="0">
                <a:solidFill>
                  <a:schemeClr val="tx1"/>
                </a:solidFill>
              </a:rPr>
              <a:t>Google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Fit</a:t>
            </a:r>
            <a:r>
              <a:rPr lang="ko-KR" altLang="en-US" sz="1200" b="1" dirty="0">
                <a:solidFill>
                  <a:schemeClr val="tx1"/>
                </a:solidFill>
              </a:rPr>
              <a:t>에서 제공하는 수면 데이터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SLEEP_LIGHT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SLEEP_DEEP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SLEEP_REM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AWAKE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OUT_OF_BED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Google Fit">
            <a:extLst>
              <a:ext uri="{FF2B5EF4-FFF2-40B4-BE49-F238E27FC236}">
                <a16:creationId xmlns:a16="http://schemas.microsoft.com/office/drawing/2014/main" id="{BD2AC988-A46C-4BA0-A10F-AC9B613E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243" y="1194738"/>
            <a:ext cx="1132142" cy="83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04F9E67-F1C7-4D26-87AA-266A43222A64}"/>
              </a:ext>
            </a:extLst>
          </p:cNvPr>
          <p:cNvSpPr txBox="1"/>
          <p:nvPr/>
        </p:nvSpPr>
        <p:spPr>
          <a:xfrm>
            <a:off x="8434011" y="2067998"/>
            <a:ext cx="214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Google Fit Android API</a:t>
            </a:r>
          </a:p>
        </p:txBody>
      </p:sp>
      <p:sp>
        <p:nvSpPr>
          <p:cNvPr id="42" name="화살표: 위쪽/아래쪽 41">
            <a:extLst>
              <a:ext uri="{FF2B5EF4-FFF2-40B4-BE49-F238E27FC236}">
                <a16:creationId xmlns:a16="http://schemas.microsoft.com/office/drawing/2014/main" id="{CDD2D37B-B6C5-4FA1-B936-D108033387D5}"/>
              </a:ext>
            </a:extLst>
          </p:cNvPr>
          <p:cNvSpPr/>
          <p:nvPr/>
        </p:nvSpPr>
        <p:spPr>
          <a:xfrm rot="5400000">
            <a:off x="7934445" y="3447789"/>
            <a:ext cx="289616" cy="80844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631F3C-F3C8-4890-A192-98DECB5DAC86}"/>
              </a:ext>
            </a:extLst>
          </p:cNvPr>
          <p:cNvSpPr txBox="1"/>
          <p:nvPr/>
        </p:nvSpPr>
        <p:spPr>
          <a:xfrm>
            <a:off x="7535803" y="5556161"/>
            <a:ext cx="108690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FrontEnd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878BF6-7CEC-4072-B3CC-6C2256D5356A}"/>
              </a:ext>
            </a:extLst>
          </p:cNvPr>
          <p:cNvSpPr txBox="1"/>
          <p:nvPr/>
        </p:nvSpPr>
        <p:spPr>
          <a:xfrm>
            <a:off x="6734190" y="4225834"/>
            <a:ext cx="1239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Android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네이티브 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5" name="Picture 2" descr="Firebase">
            <a:extLst>
              <a:ext uri="{FF2B5EF4-FFF2-40B4-BE49-F238E27FC236}">
                <a16:creationId xmlns:a16="http://schemas.microsoft.com/office/drawing/2014/main" id="{AC4A1A98-5701-443A-A56E-610DA13AC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796" y="3429000"/>
            <a:ext cx="919510" cy="91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Firebase">
            <a:extLst>
              <a:ext uri="{FF2B5EF4-FFF2-40B4-BE49-F238E27FC236}">
                <a16:creationId xmlns:a16="http://schemas.microsoft.com/office/drawing/2014/main" id="{BBAFAE30-3DC3-4601-9FA0-F23852FE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78" y="1296123"/>
            <a:ext cx="1372655" cy="137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5293F2E-DCE5-4603-9369-F87A3565A92B}"/>
              </a:ext>
            </a:extLst>
          </p:cNvPr>
          <p:cNvSpPr txBox="1"/>
          <p:nvPr/>
        </p:nvSpPr>
        <p:spPr>
          <a:xfrm>
            <a:off x="8506223" y="4442964"/>
            <a:ext cx="137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Google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Firebase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9" name="화살표: 위쪽/아래쪽 48">
            <a:extLst>
              <a:ext uri="{FF2B5EF4-FFF2-40B4-BE49-F238E27FC236}">
                <a16:creationId xmlns:a16="http://schemas.microsoft.com/office/drawing/2014/main" id="{64F988E9-09E9-4F78-BD0E-7A1C12B64DCC}"/>
              </a:ext>
            </a:extLst>
          </p:cNvPr>
          <p:cNvSpPr/>
          <p:nvPr/>
        </p:nvSpPr>
        <p:spPr>
          <a:xfrm rot="5400000">
            <a:off x="10019251" y="3486317"/>
            <a:ext cx="289616" cy="80844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/아래쪽 49">
            <a:extLst>
              <a:ext uri="{FF2B5EF4-FFF2-40B4-BE49-F238E27FC236}">
                <a16:creationId xmlns:a16="http://schemas.microsoft.com/office/drawing/2014/main" id="{A9E04F83-98CB-4242-872E-B4E27E3C91CC}"/>
              </a:ext>
            </a:extLst>
          </p:cNvPr>
          <p:cNvSpPr/>
          <p:nvPr/>
        </p:nvSpPr>
        <p:spPr>
          <a:xfrm>
            <a:off x="8998230" y="2474220"/>
            <a:ext cx="289616" cy="808445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8B356F-F151-4936-B681-E46A3FC9609F}"/>
              </a:ext>
            </a:extLst>
          </p:cNvPr>
          <p:cNvSpPr txBox="1"/>
          <p:nvPr/>
        </p:nvSpPr>
        <p:spPr>
          <a:xfrm>
            <a:off x="129641" y="4334966"/>
            <a:ext cx="338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NoSQL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클라우드 데이터 베이스 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69E0D4-661A-4460-B7D8-4754B69C2FBB}"/>
              </a:ext>
            </a:extLst>
          </p:cNvPr>
          <p:cNvSpPr txBox="1"/>
          <p:nvPr/>
        </p:nvSpPr>
        <p:spPr>
          <a:xfrm>
            <a:off x="1300282" y="2574329"/>
            <a:ext cx="99790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Firebase</a:t>
            </a:r>
          </a:p>
        </p:txBody>
      </p:sp>
      <p:sp>
        <p:nvSpPr>
          <p:cNvPr id="53" name="원통형 52">
            <a:extLst>
              <a:ext uri="{FF2B5EF4-FFF2-40B4-BE49-F238E27FC236}">
                <a16:creationId xmlns:a16="http://schemas.microsoft.com/office/drawing/2014/main" id="{27A45A21-149D-41E5-9340-0FB79545E28F}"/>
              </a:ext>
            </a:extLst>
          </p:cNvPr>
          <p:cNvSpPr/>
          <p:nvPr/>
        </p:nvSpPr>
        <p:spPr>
          <a:xfrm>
            <a:off x="1316441" y="3197124"/>
            <a:ext cx="965588" cy="1119542"/>
          </a:xfrm>
          <a:prstGeom prst="can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Cloud </a:t>
            </a:r>
            <a:r>
              <a:rPr lang="en-US" altLang="ko-KR" sz="1400" dirty="0" err="1"/>
              <a:t>Firestore</a:t>
            </a:r>
            <a:endParaRPr lang="ko-KR" altLang="en-US" sz="14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277E37-5E2A-4A0D-BC7E-915BFD45C7F4}"/>
              </a:ext>
            </a:extLst>
          </p:cNvPr>
          <p:cNvCxnSpPr>
            <a:stCxn id="52" idx="2"/>
            <a:endCxn id="53" idx="1"/>
          </p:cNvCxnSpPr>
          <p:nvPr/>
        </p:nvCxnSpPr>
        <p:spPr>
          <a:xfrm flipH="1">
            <a:off x="1799235" y="2912883"/>
            <a:ext cx="1" cy="284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5E6CED0-117A-413C-9E9A-6162F9E1DDE5}"/>
              </a:ext>
            </a:extLst>
          </p:cNvPr>
          <p:cNvSpPr txBox="1"/>
          <p:nvPr/>
        </p:nvSpPr>
        <p:spPr>
          <a:xfrm>
            <a:off x="1155378" y="938589"/>
            <a:ext cx="131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클라우드 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480677-9273-406C-B580-59E6A819D7C4}"/>
              </a:ext>
            </a:extLst>
          </p:cNvPr>
          <p:cNvSpPr/>
          <p:nvPr/>
        </p:nvSpPr>
        <p:spPr>
          <a:xfrm>
            <a:off x="2539694" y="2973091"/>
            <a:ext cx="1168240" cy="1343497"/>
          </a:xfrm>
          <a:prstGeom prst="rect">
            <a:avLst/>
          </a:prstGeom>
          <a:noFill/>
          <a:ln w="9525"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b="1" dirty="0">
                <a:solidFill>
                  <a:schemeClr val="tx1"/>
                </a:solidFill>
              </a:rPr>
              <a:t>수면 데이터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얕은 수면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깊은 수면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렘 수면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깬 시간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침대 나옴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수면 효율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B717FA8-F450-4F6F-BDCA-8AB777AB8B73}"/>
              </a:ext>
            </a:extLst>
          </p:cNvPr>
          <p:cNvSpPr/>
          <p:nvPr/>
        </p:nvSpPr>
        <p:spPr>
          <a:xfrm>
            <a:off x="3714345" y="2973090"/>
            <a:ext cx="1227044" cy="1343497"/>
          </a:xfrm>
          <a:prstGeom prst="rect">
            <a:avLst/>
          </a:prstGeom>
          <a:noFill/>
          <a:ln w="9525">
            <a:solidFill>
              <a:srgbClr val="31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카페인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운동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음주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야식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다른 침대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0" name="화살표: 위쪽/아래쪽 59">
            <a:extLst>
              <a:ext uri="{FF2B5EF4-FFF2-40B4-BE49-F238E27FC236}">
                <a16:creationId xmlns:a16="http://schemas.microsoft.com/office/drawing/2014/main" id="{44B3EAE6-6570-486A-8B7F-A3260C4F1927}"/>
              </a:ext>
            </a:extLst>
          </p:cNvPr>
          <p:cNvSpPr/>
          <p:nvPr/>
        </p:nvSpPr>
        <p:spPr>
          <a:xfrm rot="5400000">
            <a:off x="5663162" y="2652712"/>
            <a:ext cx="289616" cy="1592722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00568216-55AA-4F2C-BB17-3B6DEC67DABC}"/>
              </a:ext>
            </a:extLst>
          </p:cNvPr>
          <p:cNvSpPr/>
          <p:nvPr/>
        </p:nvSpPr>
        <p:spPr>
          <a:xfrm rot="8684247">
            <a:off x="7515608" y="2482741"/>
            <a:ext cx="902955" cy="3516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EE597F-3B6D-45BD-9887-4A20B65D0E30}"/>
              </a:ext>
            </a:extLst>
          </p:cNvPr>
          <p:cNvSpPr txBox="1"/>
          <p:nvPr/>
        </p:nvSpPr>
        <p:spPr>
          <a:xfrm>
            <a:off x="6374363" y="2386466"/>
            <a:ext cx="1592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수면 데이터 사용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2551A8-0757-4BE2-BECC-FC3794F58768}"/>
              </a:ext>
            </a:extLst>
          </p:cNvPr>
          <p:cNvSpPr txBox="1"/>
          <p:nvPr/>
        </p:nvSpPr>
        <p:spPr>
          <a:xfrm>
            <a:off x="9224728" y="2724553"/>
            <a:ext cx="62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B2D6FA-7092-4E3A-B498-820FE7E61717}"/>
              </a:ext>
            </a:extLst>
          </p:cNvPr>
          <p:cNvSpPr txBox="1"/>
          <p:nvPr/>
        </p:nvSpPr>
        <p:spPr>
          <a:xfrm>
            <a:off x="4899972" y="3553735"/>
            <a:ext cx="1953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&lt;- 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수면 효율 계산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 체크사항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+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수면 데이터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CD789-D9A8-469E-83D2-FB4861CFE0D3}"/>
              </a:ext>
            </a:extLst>
          </p:cNvPr>
          <p:cNvSpPr txBox="1"/>
          <p:nvPr/>
        </p:nvSpPr>
        <p:spPr>
          <a:xfrm>
            <a:off x="4946749" y="2757679"/>
            <a:ext cx="195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	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저장 데이터 표출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-&gt;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42CD8BAB-9E9C-41DD-A1DA-7668DDBF2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055C436-85A5-416D-8607-770D79E98F01}"/>
              </a:ext>
            </a:extLst>
          </p:cNvPr>
          <p:cNvCxnSpPr>
            <a:cxnSpLocks/>
          </p:cNvCxnSpPr>
          <p:nvPr/>
        </p:nvCxnSpPr>
        <p:spPr>
          <a:xfrm>
            <a:off x="5036776" y="161110"/>
            <a:ext cx="0" cy="26236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8BCAF09-9408-46E2-BE29-F5545ADFA03E}"/>
              </a:ext>
            </a:extLst>
          </p:cNvPr>
          <p:cNvCxnSpPr>
            <a:cxnSpLocks/>
          </p:cNvCxnSpPr>
          <p:nvPr/>
        </p:nvCxnSpPr>
        <p:spPr>
          <a:xfrm>
            <a:off x="5036776" y="4496499"/>
            <a:ext cx="0" cy="22063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3C8F82B3-D8F7-413C-9DF1-466376402BF3}"/>
              </a:ext>
            </a:extLst>
          </p:cNvPr>
          <p:cNvSpPr/>
          <p:nvPr/>
        </p:nvSpPr>
        <p:spPr>
          <a:xfrm rot="10800000">
            <a:off x="9926788" y="1169299"/>
            <a:ext cx="699876" cy="3516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7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C140EA5-DEB5-4C27-ADDE-37DA706FF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6" y="2466975"/>
            <a:ext cx="1308100" cy="2006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B7F4E83-8B82-4304-AD22-E6BD9379A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96" y="482056"/>
            <a:ext cx="1538977" cy="22805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F07042-093F-4939-AF7B-0F896692E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12" y="4691063"/>
            <a:ext cx="2036763" cy="2006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11978B-D37A-4440-8935-684481A8B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12" y="2596819"/>
            <a:ext cx="1797050" cy="1685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7A5547-6BC7-4B9E-ADB3-938AD2224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39" y="562236"/>
            <a:ext cx="1770063" cy="1685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5816BF-79D6-4157-B184-11988805A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53" y="2250142"/>
            <a:ext cx="1466703" cy="2280583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4B9BF81-9B0B-41E5-A6EB-C0E99F52F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06" y="2534190"/>
            <a:ext cx="1308417" cy="1856835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C6FD840-B3CA-48D5-AB77-D8B1FCE956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33" y="3906252"/>
            <a:ext cx="1593930" cy="2469692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81AA0D2-86F8-4C98-81A0-F394AE4BAF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834" y="2233094"/>
            <a:ext cx="1342610" cy="2089139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DDA0A10-2B96-4752-8188-63D1C7F7F2BA}"/>
              </a:ext>
            </a:extLst>
          </p:cNvPr>
          <p:cNvSpPr/>
          <p:nvPr/>
        </p:nvSpPr>
        <p:spPr>
          <a:xfrm>
            <a:off x="1480164" y="3292730"/>
            <a:ext cx="204942" cy="2984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DEC216E-8B8F-4CDB-988E-46F9E9E202ED}"/>
              </a:ext>
            </a:extLst>
          </p:cNvPr>
          <p:cNvSpPr/>
          <p:nvPr/>
        </p:nvSpPr>
        <p:spPr>
          <a:xfrm>
            <a:off x="3032053" y="3292730"/>
            <a:ext cx="204942" cy="2984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2D0DB0A-5C25-4669-829F-3284115B70A7}"/>
              </a:ext>
            </a:extLst>
          </p:cNvPr>
          <p:cNvSpPr/>
          <p:nvPr/>
        </p:nvSpPr>
        <p:spPr>
          <a:xfrm rot="19567573">
            <a:off x="4888235" y="2098914"/>
            <a:ext cx="1435323" cy="2984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70D1C06-4905-471C-86D1-F9C6D112A12D}"/>
              </a:ext>
            </a:extLst>
          </p:cNvPr>
          <p:cNvSpPr/>
          <p:nvPr/>
        </p:nvSpPr>
        <p:spPr>
          <a:xfrm rot="2114478">
            <a:off x="4747613" y="4006426"/>
            <a:ext cx="1627941" cy="2984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7072AC-24FD-452C-96F2-8943B03C0A02}"/>
              </a:ext>
            </a:extLst>
          </p:cNvPr>
          <p:cNvSpPr txBox="1"/>
          <p:nvPr/>
        </p:nvSpPr>
        <p:spPr>
          <a:xfrm>
            <a:off x="9887876" y="223682"/>
            <a:ext cx="220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Watch interface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02B56-E3DB-43FA-933A-7866C3244128}"/>
              </a:ext>
            </a:extLst>
          </p:cNvPr>
          <p:cNvSpPr txBox="1"/>
          <p:nvPr/>
        </p:nvSpPr>
        <p:spPr>
          <a:xfrm>
            <a:off x="80281" y="482056"/>
            <a:ext cx="268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Smart Phone interface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1E3E813-E278-4DA1-8371-B091A0E4988B}"/>
              </a:ext>
            </a:extLst>
          </p:cNvPr>
          <p:cNvSpPr/>
          <p:nvPr/>
        </p:nvSpPr>
        <p:spPr>
          <a:xfrm>
            <a:off x="10790087" y="2296916"/>
            <a:ext cx="320900" cy="2999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8DB61C2A-89EF-47D5-A7E5-A6D4B57ED7BC}"/>
              </a:ext>
            </a:extLst>
          </p:cNvPr>
          <p:cNvSpPr/>
          <p:nvPr/>
        </p:nvSpPr>
        <p:spPr>
          <a:xfrm>
            <a:off x="10827875" y="4380774"/>
            <a:ext cx="320900" cy="2999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10BE008-3CF0-4570-912F-A22B5B2AA51F}"/>
              </a:ext>
            </a:extLst>
          </p:cNvPr>
          <p:cNvSpPr/>
          <p:nvPr/>
        </p:nvSpPr>
        <p:spPr>
          <a:xfrm>
            <a:off x="7588338" y="3016177"/>
            <a:ext cx="788894" cy="52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8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2573</TotalTime>
  <Words>308</Words>
  <Application>Microsoft Office PowerPoint</Application>
  <PresentationFormat>와이드스크린</PresentationFormat>
  <Paragraphs>110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KoPub돋움체 Light</vt:lpstr>
      <vt:lpstr>KoPub돋움체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이풍훈(2016156025)</cp:lastModifiedBy>
  <cp:revision>401</cp:revision>
  <dcterms:created xsi:type="dcterms:W3CDTF">2020-07-29T01:09:03Z</dcterms:created>
  <dcterms:modified xsi:type="dcterms:W3CDTF">2021-01-19T03:45:14Z</dcterms:modified>
</cp:coreProperties>
</file>