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68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D826-40C9-4FF9-AA16-28DABB61E510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CC44-D0F7-492B-9A71-0E076F88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2A178-761E-4050-884C-7B11D6F39652}"/>
              </a:ext>
            </a:extLst>
          </p:cNvPr>
          <p:cNvSpPr txBox="1"/>
          <p:nvPr/>
        </p:nvSpPr>
        <p:spPr>
          <a:xfrm>
            <a:off x="3309156" y="2767280"/>
            <a:ext cx="5595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청각 장애인을 위한 </a:t>
            </a:r>
            <a:endParaRPr lang="en-US" altLang="ko-KR" sz="4000" dirty="0">
              <a:latin typeface="Noto Sans KR Bold" panose="020B0800000000000000" pitchFamily="34" charset="-127"/>
              <a:ea typeface="Noto Sans KR Bold" panose="020B0800000000000000" pitchFamily="34" charset="-127"/>
            </a:endParaRPr>
          </a:p>
          <a:p>
            <a:pPr algn="ctr"/>
            <a:r>
              <a:rPr lang="ko-KR" altLang="en-US" sz="4000" dirty="0">
                <a:latin typeface="Noto Sans KR Bold" panose="020B0800000000000000" pitchFamily="34" charset="-127"/>
                <a:ea typeface="Noto Sans KR Bold" panose="020B0800000000000000" pitchFamily="34" charset="-127"/>
              </a:rPr>
              <a:t>스마트  스피커 연동 어플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시스템 구성도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4A9C4B62-212D-4CC6-AA8D-5E9DB7FB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79" y="1411455"/>
            <a:ext cx="1890439" cy="3318961"/>
          </a:xfrm>
          <a:prstGeom prst="rect">
            <a:avLst/>
          </a:prstGeom>
        </p:spPr>
      </p:pic>
      <p:pic>
        <p:nvPicPr>
          <p:cNvPr id="9" name="그림 8" descr="검은색, 하얀색, 어두운이(가) 표시된 사진&#10;&#10;자동 생성된 설명">
            <a:extLst>
              <a:ext uri="{FF2B5EF4-FFF2-40B4-BE49-F238E27FC236}">
                <a16:creationId xmlns:a16="http://schemas.microsoft.com/office/drawing/2014/main" id="{88568E99-64F2-400F-BC65-3C4BD108C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4" y="3624422"/>
            <a:ext cx="3890554" cy="3890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AADEEE-7965-40A9-9413-EC309BACB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40" y="1979224"/>
            <a:ext cx="4267149" cy="2560289"/>
          </a:xfrm>
          <a:prstGeom prst="rect">
            <a:avLst/>
          </a:prstGeom>
        </p:spPr>
      </p:pic>
      <p:pic>
        <p:nvPicPr>
          <p:cNvPr id="21" name="그림 20" descr="검은색이(가) 표시된 사진&#10;&#10;자동 생성된 설명">
            <a:extLst>
              <a:ext uri="{FF2B5EF4-FFF2-40B4-BE49-F238E27FC236}">
                <a16:creationId xmlns:a16="http://schemas.microsoft.com/office/drawing/2014/main" id="{55E3F76F-5B7F-4923-A0F9-73D1067071C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90" y="2393262"/>
            <a:ext cx="1827150" cy="16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0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시스템 구성도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25F8E02-768E-44BF-A75C-2D25E9EA5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75" y="1746438"/>
            <a:ext cx="8691650" cy="4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725" y="2303293"/>
            <a:ext cx="8846561" cy="480183"/>
            <a:chOff x="2501587" y="3454939"/>
            <a:chExt cx="13269841" cy="7202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1587" y="3454939"/>
              <a:ext cx="13269841" cy="7202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25574" y="6036661"/>
            <a:ext cx="2837937" cy="1603916"/>
            <a:chOff x="17588360" y="9054991"/>
            <a:chExt cx="4256905" cy="24058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588360" y="9054991"/>
              <a:ext cx="4256905" cy="24058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07885" y="620700"/>
            <a:ext cx="723809" cy="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9761" y="696936"/>
            <a:ext cx="136395" cy="132330"/>
            <a:chOff x="1304641" y="1045404"/>
            <a:chExt cx="204592" cy="1984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641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844" y="620700"/>
            <a:ext cx="1714286" cy="2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63549" y="696936"/>
            <a:ext cx="136395" cy="132330"/>
            <a:chOff x="16145323" y="1045404"/>
            <a:chExt cx="204592" cy="1984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5323" y="1045404"/>
              <a:ext cx="204592" cy="1984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49951" y="1433856"/>
            <a:ext cx="3384127" cy="5460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46985" y="1162775"/>
            <a:ext cx="1993651" cy="3492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73016" y="5891746"/>
            <a:ext cx="5679365" cy="29207"/>
            <a:chOff x="2509524" y="8837618"/>
            <a:chExt cx="8519048" cy="438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2509524" y="8837618"/>
              <a:ext cx="8519048" cy="4381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72700" y="5752552"/>
            <a:ext cx="3625397" cy="2857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업무 분담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6BC9E2A-CB9E-46F9-804F-6F67AF9D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90691"/>
              </p:ext>
            </p:extLst>
          </p:nvPr>
        </p:nvGraphicFramePr>
        <p:xfrm>
          <a:off x="1604161" y="2053516"/>
          <a:ext cx="8697518" cy="2118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8778">
                  <a:extLst>
                    <a:ext uri="{9D8B030D-6E8A-4147-A177-3AD203B41FA5}">
                      <a16:colId xmlns:a16="http://schemas.microsoft.com/office/drawing/2014/main" val="625336102"/>
                    </a:ext>
                  </a:extLst>
                </a:gridCol>
                <a:gridCol w="2429580">
                  <a:extLst>
                    <a:ext uri="{9D8B030D-6E8A-4147-A177-3AD203B41FA5}">
                      <a16:colId xmlns:a16="http://schemas.microsoft.com/office/drawing/2014/main" val="2179386084"/>
                    </a:ext>
                  </a:extLst>
                </a:gridCol>
                <a:gridCol w="2429580">
                  <a:extLst>
                    <a:ext uri="{9D8B030D-6E8A-4147-A177-3AD203B41FA5}">
                      <a16:colId xmlns:a16="http://schemas.microsoft.com/office/drawing/2014/main" val="1565282485"/>
                    </a:ext>
                  </a:extLst>
                </a:gridCol>
                <a:gridCol w="2429580">
                  <a:extLst>
                    <a:ext uri="{9D8B030D-6E8A-4147-A177-3AD203B41FA5}">
                      <a16:colId xmlns:a16="http://schemas.microsoft.com/office/drawing/2014/main" val="306727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임지섭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최상호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9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스마트 스피커 조사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CNN,Tensorflow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베이스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443830"/>
                  </a:ext>
                </a:extLst>
              </a:tr>
              <a:tr h="325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 기능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기기 간 연동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학습망</a:t>
                      </a:r>
                      <a:r>
                        <a:rPr lang="ko-KR" altLang="en-US" dirty="0"/>
                        <a:t>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인터페이스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학습망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24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시스템 신뢰성 테스트       음성 인식률 테스트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데이터 입출력 테스트</a:t>
                      </a:r>
                      <a:r>
                        <a:rPr lang="en-US" altLang="ko-KR" dirty="0"/>
                        <a:t>        User Interface </a:t>
                      </a:r>
                      <a:r>
                        <a:rPr lang="ko-KR" altLang="en-US" dirty="0"/>
                        <a:t>테스트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1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389424" cy="830997"/>
            <a:chOff x="3403338" y="2598003"/>
            <a:chExt cx="5389424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38728" cy="830997"/>
              <a:chOff x="3403338" y="2598003"/>
              <a:chExt cx="2338728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첫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338728" cy="830997"/>
              <a:chOff x="6454034" y="2598003"/>
              <a:chExt cx="2338728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두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389424" cy="830997"/>
            <a:chOff x="3403338" y="2598003"/>
            <a:chExt cx="5389424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338728" cy="830997"/>
              <a:chOff x="3403338" y="2598003"/>
              <a:chExt cx="2338728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세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38728" cy="830997"/>
              <a:chOff x="6454034" y="2598003"/>
              <a:chExt cx="2338728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600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네 번째 소제목을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입력해주세요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졸업 연구 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2114026" y="193608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2567030" y="1845087"/>
            <a:ext cx="7843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 장애를 동반한 청각 장애인을 위한 스마트 스피커 연동 어플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521B9-1581-4531-958D-6F0E87AE9369}"/>
              </a:ext>
            </a:extLst>
          </p:cNvPr>
          <p:cNvSpPr/>
          <p:nvPr/>
        </p:nvSpPr>
        <p:spPr>
          <a:xfrm>
            <a:off x="2114026" y="311935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2114026" y="430263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2567031" y="4211635"/>
            <a:ext cx="80953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대체 음성으로 특정 명령을 내릴 수 있도록 하는 추가기능 구현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E76EDD-E11C-4A06-BC08-C9E3BF09F6AE}"/>
              </a:ext>
            </a:extLst>
          </p:cNvPr>
          <p:cNvSpPr/>
          <p:nvPr/>
        </p:nvSpPr>
        <p:spPr>
          <a:xfrm>
            <a:off x="2114026" y="548590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3885A-B49D-4CD8-90B4-3AAC15BAFC57}"/>
              </a:ext>
            </a:extLst>
          </p:cNvPr>
          <p:cNvSpPr txBox="1"/>
          <p:nvPr/>
        </p:nvSpPr>
        <p:spPr>
          <a:xfrm>
            <a:off x="2567031" y="3028361"/>
            <a:ext cx="8196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스마트 스피커의 동작을 앱의 화면에 띄워주는 기능 구현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4BAE-75C6-493A-BCA9-D56E8F64DF27}"/>
              </a:ext>
            </a:extLst>
          </p:cNvPr>
          <p:cNvSpPr txBox="1"/>
          <p:nvPr/>
        </p:nvSpPr>
        <p:spPr>
          <a:xfrm>
            <a:off x="2567031" y="5394909"/>
            <a:ext cx="61994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 장애를 동반한 청각 장애인의 접근성 향상</a:t>
            </a:r>
          </a:p>
        </p:txBody>
      </p:sp>
    </p:spTree>
    <p:extLst>
      <p:ext uri="{BB962C8B-B14F-4D97-AF65-F5344CB8AC3E}">
        <p14:creationId xmlns:p14="http://schemas.microsoft.com/office/powerpoint/2010/main" val="24641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연구 배경 및 개발 목표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1119460" y="178508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1572465" y="1694085"/>
            <a:ext cx="68202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연구 배경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1119460" y="410293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572465" y="4011939"/>
            <a:ext cx="6576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4BAE-75C6-493A-BCA9-D56E8F64DF27}"/>
              </a:ext>
            </a:extLst>
          </p:cNvPr>
          <p:cNvSpPr txBox="1"/>
          <p:nvPr/>
        </p:nvSpPr>
        <p:spPr>
          <a:xfrm>
            <a:off x="1572464" y="4765629"/>
            <a:ext cx="82510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해당 앱을 언어 장애를 동반한 청각 장애인이 사용하게 편하게 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D0637-56A8-478B-9DAE-31995D9F8CD0}"/>
              </a:ext>
            </a:extLst>
          </p:cNvPr>
          <p:cNvSpPr txBox="1"/>
          <p:nvPr/>
        </p:nvSpPr>
        <p:spPr>
          <a:xfrm>
            <a:off x="1572464" y="2445952"/>
            <a:ext cx="890538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대부분의 선천적 청각 장애인은 언어 장애를 동반</a:t>
            </a:r>
            <a:endParaRPr lang="en-US" altLang="ko-KR" sz="23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하지만 언어 장애인을 대상으로 개발이 된 앱은 있지만 </a:t>
            </a:r>
            <a:endParaRPr lang="en-US" altLang="ko-KR" sz="23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 장애를 동반한 청각 장애인을 위한 앱은 개발이 되어 있지 않은 상태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3F25E9-3174-49DB-926C-277CAC108D2D}"/>
              </a:ext>
            </a:extLst>
          </p:cNvPr>
          <p:cNvSpPr txBox="1"/>
          <p:nvPr/>
        </p:nvSpPr>
        <p:spPr>
          <a:xfrm>
            <a:off x="1572465" y="5592952"/>
            <a:ext cx="70681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공감하기 단계를 거쳐 추가적인 기능이 필요할 시 구현</a:t>
            </a:r>
          </a:p>
        </p:txBody>
      </p:sp>
    </p:spTree>
    <p:extLst>
      <p:ext uri="{BB962C8B-B14F-4D97-AF65-F5344CB8AC3E}">
        <p14:creationId xmlns:p14="http://schemas.microsoft.com/office/powerpoint/2010/main" val="344396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연구 배경 및 개발 목표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1119460" y="178508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1572465" y="1694085"/>
            <a:ext cx="68202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 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D0637-56A8-478B-9DAE-31995D9F8CD0}"/>
              </a:ext>
            </a:extLst>
          </p:cNvPr>
          <p:cNvSpPr txBox="1"/>
          <p:nvPr/>
        </p:nvSpPr>
        <p:spPr>
          <a:xfrm>
            <a:off x="1572465" y="2622924"/>
            <a:ext cx="83097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언어장애를 동반한 청각 장애인의 스마트 스피커에 대한 접근성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AEA67-323E-4024-B2CD-C207B6E0911C}"/>
              </a:ext>
            </a:extLst>
          </p:cNvPr>
          <p:cNvSpPr txBox="1"/>
          <p:nvPr/>
        </p:nvSpPr>
        <p:spPr>
          <a:xfrm>
            <a:off x="1572465" y="3474121"/>
            <a:ext cx="83097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사용자에게 특화된 인터페이스를 구현함으로써 편리성 향상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AA563-EE5A-479F-B46D-6F74B4AA6123}"/>
              </a:ext>
            </a:extLst>
          </p:cNvPr>
          <p:cNvSpPr txBox="1"/>
          <p:nvPr/>
        </p:nvSpPr>
        <p:spPr>
          <a:xfrm>
            <a:off x="1572465" y="4319018"/>
            <a:ext cx="83097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사용자가 직접 스마트 스피커와 상호작용하여 다양한 기능 수행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5D0D2-8CE1-4D4D-8ACA-11B251F4ED34}"/>
              </a:ext>
            </a:extLst>
          </p:cNvPr>
          <p:cNvSpPr txBox="1"/>
          <p:nvPr/>
        </p:nvSpPr>
        <p:spPr>
          <a:xfrm>
            <a:off x="1572465" y="5163915"/>
            <a:ext cx="83097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스마트 스피커와 연동된 디바이스들을 사용자가 직접 통제할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970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관련 사례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762408" y="168463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1189288" y="1581105"/>
            <a:ext cx="1667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관련 사례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C5D4743-668B-4752-BC3D-F5488775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0" y="3574211"/>
            <a:ext cx="4876100" cy="26030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06E7CA3-99AC-4B5A-BB29-E4A3B37A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" y="3543148"/>
            <a:ext cx="4773386" cy="26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2624EE4-A053-4A9E-BFB0-AEC52515DCE0}"/>
              </a:ext>
            </a:extLst>
          </p:cNvPr>
          <p:cNvSpPr txBox="1"/>
          <p:nvPr/>
        </p:nvSpPr>
        <p:spPr>
          <a:xfrm>
            <a:off x="980522" y="2388468"/>
            <a:ext cx="65265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일반 사용자들이 누리고 있는 서비스를 사용하지 못함</a:t>
            </a:r>
          </a:p>
        </p:txBody>
      </p:sp>
    </p:spTree>
    <p:extLst>
      <p:ext uri="{BB962C8B-B14F-4D97-AF65-F5344CB8AC3E}">
        <p14:creationId xmlns:p14="http://schemas.microsoft.com/office/powerpoint/2010/main" val="212625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시스템 개발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2114026" y="193608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2567030" y="1845087"/>
            <a:ext cx="784370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언어 장애가 있는 청각 장애인의 입력 데이터를 음성 파일로 변환</a:t>
            </a:r>
            <a:endParaRPr lang="en-US" altLang="ko-KR" sz="230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파일</a:t>
            </a:r>
            <a:r>
              <a:rPr lang="en-US" altLang="ko-KR" sz="2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</a:t>
            </a:r>
            <a:r>
              <a:rPr lang="en-US" altLang="ko-KR" sz="20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wma</a:t>
            </a:r>
            <a:r>
              <a:rPr lang="ko-KR" altLang="en-US" sz="2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521B9-1581-4531-958D-6F0E87AE9369}"/>
              </a:ext>
            </a:extLst>
          </p:cNvPr>
          <p:cNvSpPr/>
          <p:nvPr/>
        </p:nvSpPr>
        <p:spPr>
          <a:xfrm>
            <a:off x="2114026" y="311935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2114026" y="430263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2567031" y="4211635"/>
            <a:ext cx="809537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학습된 데이터의 범주 내에 들어온 문장을 스마트 스피커에 전달</a:t>
            </a:r>
            <a:endParaRPr lang="en-US" altLang="ko-KR" sz="230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 기기</a:t>
            </a:r>
            <a:r>
              <a:rPr lang="en-US" altLang="ko-KR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Google Assistant SDK</a:t>
            </a:r>
            <a:endParaRPr lang="ko-KR" altLang="en-US" sz="2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E76EDD-E11C-4A06-BC08-C9E3BF09F6AE}"/>
              </a:ext>
            </a:extLst>
          </p:cNvPr>
          <p:cNvSpPr/>
          <p:nvPr/>
        </p:nvSpPr>
        <p:spPr>
          <a:xfrm>
            <a:off x="2114026" y="548590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3885A-B49D-4CD8-90B4-3AAC15BAFC57}"/>
              </a:ext>
            </a:extLst>
          </p:cNvPr>
          <p:cNvSpPr txBox="1"/>
          <p:nvPr/>
        </p:nvSpPr>
        <p:spPr>
          <a:xfrm>
            <a:off x="2567031" y="3028361"/>
            <a:ext cx="81960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음성 파일을 </a:t>
            </a:r>
            <a:r>
              <a:rPr lang="ko-KR" altLang="en-US" sz="2300" dirty="0" err="1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스펙트로그램으로</a:t>
            </a:r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변환 후 </a:t>
            </a:r>
            <a:r>
              <a:rPr lang="en-US" altLang="ko-KR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CNN</a:t>
            </a:r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학습데이터로 사용</a:t>
            </a:r>
            <a:endParaRPr lang="en-US" altLang="ko-KR" sz="200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환경</a:t>
            </a:r>
            <a:r>
              <a:rPr lang="en-US" altLang="ko-KR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Python, TensorFlow</a:t>
            </a:r>
            <a:endParaRPr lang="ko-KR" altLang="en-US" sz="2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4BAE-75C6-493A-BCA9-D56E8F64DF27}"/>
              </a:ext>
            </a:extLst>
          </p:cNvPr>
          <p:cNvSpPr txBox="1"/>
          <p:nvPr/>
        </p:nvSpPr>
        <p:spPr>
          <a:xfrm>
            <a:off x="2567031" y="5394909"/>
            <a:ext cx="61994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스마트 스피커의 동작 내용을 어플리케이션에 출력</a:t>
            </a:r>
            <a:endParaRPr lang="en-US" altLang="ko-KR" sz="2300" dirty="0">
              <a:solidFill>
                <a:srgbClr val="000000"/>
              </a:solidFill>
              <a:effectLst/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도구</a:t>
            </a:r>
            <a:r>
              <a:rPr lang="en-US" altLang="ko-KR" sz="20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</a:t>
            </a:r>
            <a:r>
              <a:rPr lang="ko-KR" altLang="en-US" sz="2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Android Studio</a:t>
            </a:r>
            <a:endParaRPr lang="ko-KR" altLang="en-US" sz="2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88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요구 사항 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2114026" y="193608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2566075" y="1806615"/>
            <a:ext cx="7843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</a:t>
            </a:r>
            <a:endParaRPr lang="ko-KR" altLang="en-US" sz="2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61D02-CD74-4FA9-8724-A9730404B165}"/>
              </a:ext>
            </a:extLst>
          </p:cNvPr>
          <p:cNvSpPr txBox="1"/>
          <p:nvPr/>
        </p:nvSpPr>
        <p:spPr>
          <a:xfrm>
            <a:off x="2566074" y="2594068"/>
            <a:ext cx="7843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발음이 어눌한 사용자의 말도 스마트 스피커가 인식하게 함</a:t>
            </a:r>
            <a:endParaRPr lang="ko-KR" altLang="en-US" sz="23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CFADD-76C7-4D17-B1DE-7430B32E1548}"/>
              </a:ext>
            </a:extLst>
          </p:cNvPr>
          <p:cNvSpPr txBox="1"/>
          <p:nvPr/>
        </p:nvSpPr>
        <p:spPr>
          <a:xfrm>
            <a:off x="2566074" y="3429000"/>
            <a:ext cx="7843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스마트 스피커의 동작 내용을 시각적으로 전달</a:t>
            </a:r>
            <a:endParaRPr lang="ko-KR" altLang="en-US" sz="23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6C40A-0623-470C-B0CE-F475CAFEE4A5}"/>
              </a:ext>
            </a:extLst>
          </p:cNvPr>
          <p:cNvSpPr txBox="1"/>
          <p:nvPr/>
        </p:nvSpPr>
        <p:spPr>
          <a:xfrm>
            <a:off x="2566073" y="4263932"/>
            <a:ext cx="78437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사용자에게 특화된 인터페이스로 편리성 향상</a:t>
            </a:r>
            <a:endParaRPr lang="ko-KR" altLang="en-US" sz="23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CB6CC-E37F-40A9-80A1-11CEF6AE0E07}"/>
              </a:ext>
            </a:extLst>
          </p:cNvPr>
          <p:cNvSpPr txBox="1"/>
          <p:nvPr/>
        </p:nvSpPr>
        <p:spPr>
          <a:xfrm>
            <a:off x="2566074" y="5098864"/>
            <a:ext cx="63863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대체 음성으로 자주 사용하는 기능 및 동작 수행 가능</a:t>
            </a:r>
            <a:endParaRPr lang="ko-KR" altLang="en-US" sz="23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71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KoPubWorld돋움체 Light" panose="00000300000000000000" pitchFamily="2" charset="-127"/>
                </a:rPr>
                <a:t>요구 사항 분석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2114026" y="193608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0781-6A84-4F12-944A-28490EC6E256}"/>
              </a:ext>
            </a:extLst>
          </p:cNvPr>
          <p:cNvSpPr txBox="1"/>
          <p:nvPr/>
        </p:nvSpPr>
        <p:spPr>
          <a:xfrm>
            <a:off x="2566075" y="1806615"/>
            <a:ext cx="7843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0000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비기능적 요구사항</a:t>
            </a:r>
            <a:endParaRPr lang="ko-KR" altLang="en-US" sz="25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61D02-CD74-4FA9-8724-A9730404B165}"/>
              </a:ext>
            </a:extLst>
          </p:cNvPr>
          <p:cNvSpPr txBox="1"/>
          <p:nvPr/>
        </p:nvSpPr>
        <p:spPr>
          <a:xfrm>
            <a:off x="2566074" y="2594068"/>
            <a:ext cx="60205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사용자가 사용하는데 있어서 불편함이 없어야 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CFADD-76C7-4D17-B1DE-7430B32E1548}"/>
              </a:ext>
            </a:extLst>
          </p:cNvPr>
          <p:cNvSpPr txBox="1"/>
          <p:nvPr/>
        </p:nvSpPr>
        <p:spPr>
          <a:xfrm>
            <a:off x="2566074" y="3429000"/>
            <a:ext cx="58551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학습이 될 수록 정확한 데이터가 도출되어야 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6C40A-0623-470C-B0CE-F475CAFEE4A5}"/>
              </a:ext>
            </a:extLst>
          </p:cNvPr>
          <p:cNvSpPr txBox="1"/>
          <p:nvPr/>
        </p:nvSpPr>
        <p:spPr>
          <a:xfrm>
            <a:off x="2566073" y="4263932"/>
            <a:ext cx="62731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0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빠른 시간 내에 사용자의 명령과 응답을 수행해야 함</a:t>
            </a:r>
            <a:endParaRPr lang="ko-KR" altLang="en-US" sz="23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CB6CC-E37F-40A9-80A1-11CEF6AE0E07}"/>
              </a:ext>
            </a:extLst>
          </p:cNvPr>
          <p:cNvSpPr txBox="1"/>
          <p:nvPr/>
        </p:nvSpPr>
        <p:spPr>
          <a:xfrm>
            <a:off x="2566074" y="5098864"/>
            <a:ext cx="63863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음성을 인식하는데 있어 오류가 발생하지 않아야 함</a:t>
            </a:r>
          </a:p>
        </p:txBody>
      </p:sp>
    </p:spTree>
    <p:extLst>
      <p:ext uri="{BB962C8B-B14F-4D97-AF65-F5344CB8AC3E}">
        <p14:creationId xmlns:p14="http://schemas.microsoft.com/office/powerpoint/2010/main" val="46525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362</Words>
  <Application>Microsoft Office PowerPoint</Application>
  <PresentationFormat>와이드스크린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KoPubWorld돋움체 Bold</vt:lpstr>
      <vt:lpstr>KoPubWorld돋움체 Light</vt:lpstr>
      <vt:lpstr>Noto Sans CJK KR Bold</vt:lpstr>
      <vt:lpstr>Noto Sans CJK KR Medium</vt:lpstr>
      <vt:lpstr>Noto Sans KR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임 지섭</cp:lastModifiedBy>
  <cp:revision>33</cp:revision>
  <dcterms:created xsi:type="dcterms:W3CDTF">2020-01-03T14:16:53Z</dcterms:created>
  <dcterms:modified xsi:type="dcterms:W3CDTF">2020-12-18T12:41:14Z</dcterms:modified>
</cp:coreProperties>
</file>