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3" r:id="rId4"/>
    <p:sldId id="286" r:id="rId5"/>
    <p:sldId id="284" r:id="rId6"/>
    <p:sldId id="287" r:id="rId7"/>
    <p:sldId id="285" r:id="rId8"/>
    <p:sldId id="28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에스코어 드림 4 Regular" panose="020B0503030302020204" pitchFamily="34" charset="-127"/>
      <p:regular r:id="rId14"/>
    </p:embeddedFont>
    <p:embeddedFont>
      <p:font typeface="에스코어 드림 6 Bold" panose="020B0703030302020204" pitchFamily="34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2984143" y="1699377"/>
            <a:ext cx="62454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언어 장애인을 위한 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 스피커 연동 어플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Smart speaker application for speech impaired</a:t>
            </a:r>
            <a:endParaRPr lang="ko-KR" altLang="en-US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C7E-2A3C-4280-9A9D-93D1A51B2C8B}"/>
              </a:ext>
            </a:extLst>
          </p:cNvPr>
          <p:cNvSpPr txBox="1"/>
          <p:nvPr/>
        </p:nvSpPr>
        <p:spPr>
          <a:xfrm>
            <a:off x="7024254" y="5032681"/>
            <a:ext cx="498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2016156013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박재희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2016156028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임지섭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2016156038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최상호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0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E42B16-E8F1-4FF3-A07C-45D753C82899}"/>
              </a:ext>
            </a:extLst>
          </p:cNvPr>
          <p:cNvGrpSpPr/>
          <p:nvPr/>
        </p:nvGrpSpPr>
        <p:grpSpPr>
          <a:xfrm>
            <a:off x="2936758" y="1875685"/>
            <a:ext cx="899606" cy="2080956"/>
            <a:chOff x="3403337" y="2598003"/>
            <a:chExt cx="899606" cy="20809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7F06D-ADEE-4B4C-998D-2311D4D1299F}"/>
                </a:ext>
              </a:extLst>
            </p:cNvPr>
            <p:cNvSpPr txBox="1"/>
            <p:nvPr/>
          </p:nvSpPr>
          <p:spPr>
            <a:xfrm>
              <a:off x="3403338" y="2598003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00AC9-18DD-4A5E-940A-F652E6DD3029}"/>
                </a:ext>
              </a:extLst>
            </p:cNvPr>
            <p:cNvSpPr txBox="1"/>
            <p:nvPr/>
          </p:nvSpPr>
          <p:spPr>
            <a:xfrm>
              <a:off x="3403337" y="3847962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D7E3769-EA70-4C23-BCAE-DD8C424A92C0}"/>
              </a:ext>
            </a:extLst>
          </p:cNvPr>
          <p:cNvSpPr txBox="1"/>
          <p:nvPr/>
        </p:nvSpPr>
        <p:spPr>
          <a:xfrm>
            <a:off x="4049428" y="4514102"/>
            <a:ext cx="337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CNN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85B72-23D7-4957-9619-A7CC740B783E}"/>
              </a:ext>
            </a:extLst>
          </p:cNvPr>
          <p:cNvSpPr txBox="1"/>
          <p:nvPr/>
        </p:nvSpPr>
        <p:spPr>
          <a:xfrm>
            <a:off x="4049430" y="2014184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구현</a:t>
            </a:r>
            <a: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3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미구현</a:t>
            </a:r>
            <a:endParaRPr lang="en-US" altLang="ko-KR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12016-0177-41F4-B7F0-6C069016B2DC}"/>
              </a:ext>
            </a:extLst>
          </p:cNvPr>
          <p:cNvSpPr txBox="1"/>
          <p:nvPr/>
        </p:nvSpPr>
        <p:spPr>
          <a:xfrm>
            <a:off x="2936758" y="437560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478FF-FB40-4F72-AF80-344CB26B0952}"/>
              </a:ext>
            </a:extLst>
          </p:cNvPr>
          <p:cNvSpPr txBox="1"/>
          <p:nvPr/>
        </p:nvSpPr>
        <p:spPr>
          <a:xfrm>
            <a:off x="4049429" y="3242180"/>
            <a:ext cx="337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SpecAugment</a:t>
            </a:r>
            <a:endParaRPr lang="en-US" altLang="ko-KR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사용모드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1019156" y="6195039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1399518" y="6087013"/>
            <a:ext cx="840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Android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 Storage -&gt; Cloud Function -&gt;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예측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구현 </a:t>
            </a:r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2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미구현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DE9EA-815D-48B3-B375-1F0EE9ED2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t="6876" r="7692" b="9723"/>
          <a:stretch/>
        </p:blipFill>
        <p:spPr>
          <a:xfrm>
            <a:off x="1681071" y="1607128"/>
            <a:ext cx="7663750" cy="41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사용모드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1019156" y="6195039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1399518" y="5856838"/>
            <a:ext cx="9984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Cloud Function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문장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Classfication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위한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(m4a2wav -&gt; wav2spec -&gt; grayscale)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자동으로 실행 후 업로드 된 모델로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수행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구현 </a:t>
            </a:r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2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미구현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CB2E2D-9EC6-44FC-BDE8-8D58EC35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11"/>
          <a:stretch/>
        </p:blipFill>
        <p:spPr>
          <a:xfrm>
            <a:off x="1270133" y="1660928"/>
            <a:ext cx="4825867" cy="41298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973F6F-927E-49D8-88C6-DE3A9C9DD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38" y="1085263"/>
            <a:ext cx="3845129" cy="498780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AE223-9A19-4738-AC68-2A7C35A7964D}"/>
              </a:ext>
            </a:extLst>
          </p:cNvPr>
          <p:cNvCxnSpPr/>
          <p:nvPr/>
        </p:nvCxnSpPr>
        <p:spPr>
          <a:xfrm>
            <a:off x="7684316" y="1493240"/>
            <a:ext cx="0" cy="4363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4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학습모드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1019156" y="6195039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1399518" y="6087013"/>
            <a:ext cx="840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사용모드와 기능이 겹치는 부분 외의 아직 구현되지 않은 부분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구현 </a:t>
            </a:r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미구현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2C9F5-91D8-4074-B876-A24547C3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07" y="1172393"/>
            <a:ext cx="6765862" cy="47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030438" y="1141729"/>
            <a:ext cx="2318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specAugment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1304381" y="5077357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1659576" y="5008385"/>
            <a:ext cx="840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 개의 음성 데이터가 들어오면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x, y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축에 랜덤으로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마스킹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해서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개로 파생할 수 있음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SpecAugment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72E9C10-0058-484E-917B-64420596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27" y="1814113"/>
            <a:ext cx="7007642" cy="29983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1E0414-F7A7-410A-BD42-A226248F004F}"/>
              </a:ext>
            </a:extLst>
          </p:cNvPr>
          <p:cNvSpPr/>
          <p:nvPr/>
        </p:nvSpPr>
        <p:spPr>
          <a:xfrm>
            <a:off x="1304381" y="6026711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886AF-949F-4C1D-AC82-4EA89426DDB6}"/>
              </a:ext>
            </a:extLst>
          </p:cNvPr>
          <p:cNvSpPr txBox="1"/>
          <p:nvPr/>
        </p:nvSpPr>
        <p:spPr>
          <a:xfrm>
            <a:off x="1659575" y="5929647"/>
            <a:ext cx="840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모델이 완성되면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마스킹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외의 구간 이동 두께 조절 등을 추가적으로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구현하여 모델 학습에 유의미한 기능을 하는지 테스트할 예정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8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CNN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502E54-0B96-4E06-89F2-3C6ED1D67BE9}"/>
              </a:ext>
            </a:extLst>
          </p:cNvPr>
          <p:cNvSpPr/>
          <p:nvPr/>
        </p:nvSpPr>
        <p:spPr>
          <a:xfrm>
            <a:off x="3594967" y="5632355"/>
            <a:ext cx="2224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D83EB-0333-4576-9760-78E34B73778A}"/>
              </a:ext>
            </a:extLst>
          </p:cNvPr>
          <p:cNvSpPr txBox="1"/>
          <p:nvPr/>
        </p:nvSpPr>
        <p:spPr>
          <a:xfrm>
            <a:off x="3975330" y="5524329"/>
            <a:ext cx="403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모델의 검증 </a:t>
            </a:r>
            <a:r>
              <a:rPr lang="ko-KR" altLang="en-US" sz="2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정확도와 손실률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5AE6BB-71A8-45BD-B7E1-546A0C5E958C}"/>
              </a:ext>
            </a:extLst>
          </p:cNvPr>
          <p:cNvSpPr/>
          <p:nvPr/>
        </p:nvSpPr>
        <p:spPr>
          <a:xfrm>
            <a:off x="3594967" y="6195039"/>
            <a:ext cx="2224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2EA8F-50E9-4E07-A01E-50DACC4292C8}"/>
              </a:ext>
            </a:extLst>
          </p:cNvPr>
          <p:cNvSpPr txBox="1"/>
          <p:nvPr/>
        </p:nvSpPr>
        <p:spPr>
          <a:xfrm>
            <a:off x="3975330" y="6087013"/>
            <a:ext cx="403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모델이 적당한지 상담 예정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3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CNN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594967" y="5764809"/>
            <a:ext cx="2224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3975330" y="5656783"/>
            <a:ext cx="403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모델의 검증 </a:t>
            </a:r>
            <a:r>
              <a:rPr lang="ko-KR" altLang="en-US" sz="2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정확도와 손실률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CNN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923740-7427-4D46-9C08-EB947006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74" y="1660928"/>
            <a:ext cx="4036155" cy="38050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488E2-FA1C-420B-8AC8-EF48D0ACEED0}"/>
              </a:ext>
            </a:extLst>
          </p:cNvPr>
          <p:cNvSpPr/>
          <p:nvPr/>
        </p:nvSpPr>
        <p:spPr>
          <a:xfrm>
            <a:off x="3594967" y="6327493"/>
            <a:ext cx="2224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A15E1-0644-4CC7-9179-55590EB55F04}"/>
              </a:ext>
            </a:extLst>
          </p:cNvPr>
          <p:cNvSpPr txBox="1"/>
          <p:nvPr/>
        </p:nvSpPr>
        <p:spPr>
          <a:xfrm>
            <a:off x="3975330" y="6219467"/>
            <a:ext cx="403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모델이 적당한지 상담 예정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5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1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168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에스코어 드림 6 Bold</vt:lpstr>
      <vt:lpstr>Arial</vt:lpstr>
      <vt:lpstr>에스코어 드림 4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임 지섭</cp:lastModifiedBy>
  <cp:revision>94</cp:revision>
  <dcterms:created xsi:type="dcterms:W3CDTF">2020-01-03T14:16:53Z</dcterms:created>
  <dcterms:modified xsi:type="dcterms:W3CDTF">2021-05-12T15:17:41Z</dcterms:modified>
</cp:coreProperties>
</file>