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3" r:id="rId4"/>
    <p:sldId id="294" r:id="rId5"/>
    <p:sldId id="278" r:id="rId6"/>
    <p:sldId id="282" r:id="rId7"/>
    <p:sldId id="285" r:id="rId8"/>
    <p:sldId id="281" r:id="rId9"/>
    <p:sldId id="283" r:id="rId10"/>
    <p:sldId id="284" r:id="rId11"/>
    <p:sldId id="287" r:id="rId12"/>
    <p:sldId id="289" r:id="rId13"/>
    <p:sldId id="290" r:id="rId14"/>
    <p:sldId id="286" r:id="rId15"/>
    <p:sldId id="291" r:id="rId16"/>
    <p:sldId id="292" r:id="rId17"/>
    <p:sldId id="263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에스코어 드림 4 Regular" panose="020B0503030302020204" pitchFamily="34" charset="-127"/>
      <p:regular r:id="rId22"/>
    </p:embeddedFont>
    <p:embeddedFont>
      <p:font typeface="에스코어 드림 6 Bold" panose="020B0703030302020204" pitchFamily="34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rjunsharma97/0ecac61da2937ec52baf61af1aa1b759#file-m4atowav-py" TargetMode="External"/><Relationship Id="rId2" Type="http://schemas.openxmlformats.org/officeDocument/2006/relationships/hyperlink" Target="https://github.com/xiph/rnno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ldl/ubuntu/blob/master/audio/pcm2wav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samples/assistant-sdk-python/tree/master/google-assistant-sdk/googlesampl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hub.com/googlesamples/assistant-sdk-python/tree/master/google-assistant-sdk/googlesamples/assistant/grpc" TargetMode="External"/><Relationship Id="rId4" Type="http://schemas.openxmlformats.org/officeDocument/2006/relationships/hyperlink" Target="https://github.com/googlesamples/assistant-sdk-python/tree/master/google-assistant-sdk/googlesamples/assistan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84143" y="1699377"/>
            <a:ext cx="6245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청각 장애인을 위한 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 스피커 연동 어플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Smart speaker application for hearing impaired</a:t>
            </a:r>
            <a:endParaRPr lang="ko-KR" altLang="en-US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024254" y="5032681"/>
            <a:ext cx="498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2016156013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박재희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2016156028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임지섭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2016156038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최상호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534436" y="1902835"/>
            <a:ext cx="1118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4473599" y="286725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874465" y="2776254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sng" dirty="0">
                <a:effectLst/>
                <a:latin typeface="-apple-system"/>
                <a:hlinkClick r:id="rId2"/>
              </a:rPr>
              <a:t>파이썬 코드</a:t>
            </a:r>
            <a:r>
              <a:rPr lang="en-US" altLang="ko-KR" sz="2000" b="1" i="0" u="sng" dirty="0">
                <a:effectLst/>
                <a:latin typeface="-apple-system"/>
                <a:hlinkClick r:id="rId2"/>
              </a:rPr>
              <a:t>: </a:t>
            </a:r>
            <a:r>
              <a:rPr lang="en-US" altLang="ko-KR" sz="2000" b="1" i="0" u="sng" dirty="0" err="1">
                <a:effectLst/>
                <a:latin typeface="-apple-system"/>
                <a:hlinkClick r:id="rId2"/>
              </a:rPr>
              <a:t>rnnoise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학습시킬 데이터의 잡음을 제거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4473599" y="394945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874464" y="3858460"/>
            <a:ext cx="597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>
                <a:latin typeface="SFMono-Regular"/>
                <a:hlinkClick r:id="rId3"/>
              </a:rPr>
              <a:t>파이썬 코드</a:t>
            </a:r>
            <a:r>
              <a:rPr lang="en-US" altLang="ko-KR" sz="2000" b="1" u="sng" dirty="0">
                <a:latin typeface="SFMono-Regular"/>
                <a:hlinkClick r:id="rId3"/>
              </a:rPr>
              <a:t>: </a:t>
            </a:r>
            <a:r>
              <a:rPr lang="en-US" altLang="ko-KR" sz="2000" b="1" i="0" u="sng" dirty="0">
                <a:effectLst/>
                <a:latin typeface="SFMono-Regular"/>
                <a:hlinkClick r:id="rId3"/>
              </a:rPr>
              <a:t>m4atowav.py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m4a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wav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형식으로 변환</a:t>
            </a:r>
            <a:endParaRPr lang="en-US" altLang="ko-KR" sz="200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074" name="Picture 2" descr="M4A to WAV - Convert your M4A to WAV for Free Online">
            <a:extLst>
              <a:ext uri="{FF2B5EF4-FFF2-40B4-BE49-F238E27FC236}">
                <a16:creationId xmlns:a16="http://schemas.microsoft.com/office/drawing/2014/main" id="{6934C58A-D280-4000-9092-4170ED50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3" y="2617325"/>
            <a:ext cx="2689390" cy="26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1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942778" y="488650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0312F-36D7-4FD9-BC84-8E5A42E4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2" y="1912795"/>
            <a:ext cx="8567956" cy="2591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80" y="1336025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DB358-8841-4CF9-BC4E-1B846A64367D}"/>
              </a:ext>
            </a:extLst>
          </p:cNvPr>
          <p:cNvSpPr txBox="1"/>
          <p:nvPr/>
        </p:nvSpPr>
        <p:spPr>
          <a:xfrm>
            <a:off x="1312712" y="4798222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모델은 사무실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자동차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잡음 없음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좋은 한국인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나쁜 외국인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나이대에 따른 발음 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82408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라벨링된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음성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942778" y="569188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12712" y="5657491"/>
            <a:ext cx="908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PCM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교체하기 위해서 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  <a:hlinkClick r:id="rId3"/>
              </a:rPr>
              <a:t>pcm2wav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</a:rPr>
              <a:t>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5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1026668" y="41734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96602" y="4097139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음성 합성 기능을 사용하여 음성 모델을 고의적으로 최대한 언어 장애인의 발음과 유사하도록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뭉게버림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9DA619-EEEE-4610-92D4-7C8329C56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9" b="37407"/>
          <a:stretch/>
        </p:blipFill>
        <p:spPr>
          <a:xfrm>
            <a:off x="1124508" y="2002727"/>
            <a:ext cx="3880524" cy="16222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4C8E9-5FFA-428D-BFC6-31A9A4716340}"/>
              </a:ext>
            </a:extLst>
          </p:cNvPr>
          <p:cNvSpPr/>
          <p:nvPr/>
        </p:nvSpPr>
        <p:spPr>
          <a:xfrm>
            <a:off x="1026668" y="514799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AF69E-432A-439B-AC06-D9BBD19BDBA1}"/>
              </a:ext>
            </a:extLst>
          </p:cNvPr>
          <p:cNvSpPr txBox="1"/>
          <p:nvPr/>
        </p:nvSpPr>
        <p:spPr>
          <a:xfrm>
            <a:off x="1396602" y="5071660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처음부터 높은 확률로 자신이 입력한 언어에 상응하는 문장에 접근할 수 있음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CED32-CFDD-461A-92ED-77882E5343B8}"/>
              </a:ext>
            </a:extLst>
          </p:cNvPr>
          <p:cNvSpPr/>
          <p:nvPr/>
        </p:nvSpPr>
        <p:spPr>
          <a:xfrm>
            <a:off x="1026668" y="612252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E50FC-EE18-4518-9089-079CB9090C01}"/>
              </a:ext>
            </a:extLst>
          </p:cNvPr>
          <p:cNvSpPr txBox="1"/>
          <p:nvPr/>
        </p:nvSpPr>
        <p:spPr>
          <a:xfrm>
            <a:off x="1400912" y="6046181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사람의 음성을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합성 기능을 통해 로봇의 음성으로 바꾸는 것에 영감을 받음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8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4786918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5116962" y="1918196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처음부터 발음이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뭉게지지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않은 데이터를 학습시켜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사용자의 데이터와 가장 가까이 곳에 있는 문장을 도출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FC18A2-6437-4A4B-B5C4-F5E56DCFA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0"/>
          <a:stretch/>
        </p:blipFill>
        <p:spPr bwMode="auto">
          <a:xfrm>
            <a:off x="688240" y="2084938"/>
            <a:ext cx="402330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8E972-9456-424C-8694-8195A170A71B}"/>
              </a:ext>
            </a:extLst>
          </p:cNvPr>
          <p:cNvSpPr/>
          <p:nvPr/>
        </p:nvSpPr>
        <p:spPr>
          <a:xfrm>
            <a:off x="4805198" y="30416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90CCD-A821-4503-A7F9-C5AF1AA7BFD4}"/>
              </a:ext>
            </a:extLst>
          </p:cNvPr>
          <p:cNvSpPr txBox="1"/>
          <p:nvPr/>
        </p:nvSpPr>
        <p:spPr>
          <a:xfrm>
            <a:off x="5135242" y="2933859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문장을 도출해 내지 못할 경우 사용자의 피드백을 통해 점차적으로 학습을 통해 음성 인식의 정확도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EBC8-C01E-44EB-BC51-61400D4AB36D}"/>
              </a:ext>
            </a:extLst>
          </p:cNvPr>
          <p:cNvSpPr txBox="1"/>
          <p:nvPr/>
        </p:nvSpPr>
        <p:spPr>
          <a:xfrm>
            <a:off x="5135242" y="420619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첫번째 방법에 비해 처음에 올바른 문장을 찾을 수 없을 확률이 매우 높음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854FC6-D8F7-414B-9BB1-8F86E6B10096}"/>
              </a:ext>
            </a:extLst>
          </p:cNvPr>
          <p:cNvSpPr/>
          <p:nvPr/>
        </p:nvSpPr>
        <p:spPr>
          <a:xfrm>
            <a:off x="4805198" y="431331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4672E-C06C-4796-B41B-5D07ACA9336B}"/>
              </a:ext>
            </a:extLst>
          </p:cNvPr>
          <p:cNvSpPr/>
          <p:nvPr/>
        </p:nvSpPr>
        <p:spPr>
          <a:xfrm>
            <a:off x="4805198" y="529261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7CBDD-1E69-49AF-B88F-4361555B24AB}"/>
              </a:ext>
            </a:extLst>
          </p:cNvPr>
          <p:cNvSpPr txBox="1"/>
          <p:nvPr/>
        </p:nvSpPr>
        <p:spPr>
          <a:xfrm>
            <a:off x="5135242" y="5209922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모델에 없는 문장에 대한 대응력은 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 동일함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1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217177" y="393850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242351" y="481279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E0FDC-A1C7-414E-B14E-043A176D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0" y="2090304"/>
            <a:ext cx="5972175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26DBC-03DE-4310-BB38-74182F828FC4}"/>
              </a:ext>
            </a:extLst>
          </p:cNvPr>
          <p:cNvSpPr txBox="1"/>
          <p:nvPr/>
        </p:nvSpPr>
        <p:spPr>
          <a:xfrm>
            <a:off x="3217177" y="1422401"/>
            <a:ext cx="5108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한국어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BERT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형태 검증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7AAF-1E93-4DC5-9E2E-4C1F6FB36BC6}"/>
              </a:ext>
            </a:extLst>
          </p:cNvPr>
          <p:cNvSpPr txBox="1"/>
          <p:nvPr/>
        </p:nvSpPr>
        <p:spPr>
          <a:xfrm>
            <a:off x="3559188" y="3847505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단어의 형태소 관계를 분석하여 올바른 문맥을 구성하도록 사용하는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47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억개의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형태소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CDAF3-378F-434C-AFDC-EF8107F2AEE6}"/>
              </a:ext>
            </a:extLst>
          </p:cNvPr>
          <p:cNvSpPr txBox="1"/>
          <p:nvPr/>
        </p:nvSpPr>
        <p:spPr>
          <a:xfrm>
            <a:off x="3559188" y="4731930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Tensorflow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학습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95CBF5-F299-475A-9ABE-8FB334305B44}"/>
              </a:ext>
            </a:extLst>
          </p:cNvPr>
          <p:cNvSpPr/>
          <p:nvPr/>
        </p:nvSpPr>
        <p:spPr>
          <a:xfrm>
            <a:off x="3242351" y="568709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2EADC-D59E-4BBF-A97F-BDF009A324E7}"/>
              </a:ext>
            </a:extLst>
          </p:cNvPr>
          <p:cNvSpPr txBox="1"/>
          <p:nvPr/>
        </p:nvSpPr>
        <p:spPr>
          <a:xfrm>
            <a:off x="3559188" y="5596093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 참고할 코드는 학습데이터와 함께 제공된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src_tokenizer.py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예제 소스 사용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63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666457" y="1711919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 도출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691E1-DDAA-4057-B72D-F93256B01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15558" r="7477" b="12657"/>
          <a:stretch/>
        </p:blipFill>
        <p:spPr>
          <a:xfrm>
            <a:off x="414787" y="2512050"/>
            <a:ext cx="4375327" cy="27055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06A3B-2747-45D2-A771-E18DA55C02F1}"/>
              </a:ext>
            </a:extLst>
          </p:cNvPr>
          <p:cNvSpPr/>
          <p:nvPr/>
        </p:nvSpPr>
        <p:spPr>
          <a:xfrm>
            <a:off x="5005032" y="198427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8CE51-D297-456D-96B4-BB288FF76F35}"/>
              </a:ext>
            </a:extLst>
          </p:cNvPr>
          <p:cNvSpPr txBox="1"/>
          <p:nvPr/>
        </p:nvSpPr>
        <p:spPr>
          <a:xfrm>
            <a:off x="5335076" y="192658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데이터를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통해 학습을 시키고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labeling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된 올바른 문장이 나옴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F4615A-2A79-4A99-96F6-31B06873FC3B}"/>
              </a:ext>
            </a:extLst>
          </p:cNvPr>
          <p:cNvSpPr/>
          <p:nvPr/>
        </p:nvSpPr>
        <p:spPr>
          <a:xfrm>
            <a:off x="5023312" y="305004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5B324-F601-4D2F-AC6C-8935B182C8F4}"/>
              </a:ext>
            </a:extLst>
          </p:cNvPr>
          <p:cNvSpPr txBox="1"/>
          <p:nvPr/>
        </p:nvSpPr>
        <p:spPr>
          <a:xfrm>
            <a:off x="5335076" y="297660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문장을 음성으로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Speaker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전달하려면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tts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기능이나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완벽히 인식할 수 있는 문장의 음성데이터가 필요하므로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805AC-87B0-4A75-B9FE-B71364116EE7}"/>
              </a:ext>
            </a:extLst>
          </p:cNvPr>
          <p:cNvSpPr/>
          <p:nvPr/>
        </p:nvSpPr>
        <p:spPr>
          <a:xfrm>
            <a:off x="5023312" y="478796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B7F31-AE1F-4D00-892A-78CCC9825847}"/>
              </a:ext>
            </a:extLst>
          </p:cNvPr>
          <p:cNvSpPr txBox="1"/>
          <p:nvPr/>
        </p:nvSpPr>
        <p:spPr>
          <a:xfrm>
            <a:off x="5335076" y="470407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제공하는</a:t>
            </a:r>
            <a:r>
              <a:rPr lang="en-US" altLang="ko-KR" sz="2000" b="0" i="0" u="sng" dirty="0">
                <a:effectLst/>
                <a:latin typeface="-apple-system"/>
                <a:hlinkClick r:id="rId3"/>
              </a:rPr>
              <a:t>googlesamples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4"/>
              </a:rPr>
              <a:t>assistant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5"/>
              </a:rPr>
              <a:t>grpc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1" i="0" dirty="0">
                <a:effectLst/>
                <a:latin typeface="-apple-system"/>
              </a:rPr>
              <a:t>textinput.py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</a:t>
            </a:r>
            <a:endParaRPr lang="en-US" altLang="ko-KR" sz="2000" b="0" i="0" dirty="0">
              <a:effectLst/>
              <a:latin typeface="-apple-syste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ECF5B7-5706-47A5-8785-6D64284B881D}"/>
              </a:ext>
            </a:extLst>
          </p:cNvPr>
          <p:cNvSpPr/>
          <p:nvPr/>
        </p:nvSpPr>
        <p:spPr>
          <a:xfrm>
            <a:off x="5023312" y="590565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F8487-DA26-439B-987E-56E591DC4F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442" b="45908"/>
          <a:stretch/>
        </p:blipFill>
        <p:spPr>
          <a:xfrm>
            <a:off x="489354" y="5831586"/>
            <a:ext cx="4226192" cy="5843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61041B-0E5D-4295-8AFC-2967F85F856C}"/>
              </a:ext>
            </a:extLst>
          </p:cNvPr>
          <p:cNvSpPr txBox="1"/>
          <p:nvPr/>
        </p:nvSpPr>
        <p:spPr>
          <a:xfrm>
            <a:off x="5335076" y="5856838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Assistnant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Field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중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Response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받는 방법이 있음</a:t>
            </a:r>
            <a:endParaRPr lang="en-US" altLang="ko-KR" sz="20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19461" y="1172393"/>
            <a:ext cx="1565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전송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EF1DB8FD-F0B5-4DBE-8A15-1239101C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0" y="1649447"/>
            <a:ext cx="2321397" cy="47081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3ACBC4-F04C-499A-A137-E6700D9E2F98}"/>
              </a:ext>
            </a:extLst>
          </p:cNvPr>
          <p:cNvSpPr/>
          <p:nvPr/>
        </p:nvSpPr>
        <p:spPr>
          <a:xfrm>
            <a:off x="4031909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5F58A-7CC3-440C-8DE3-427AB4C4EFBD}"/>
              </a:ext>
            </a:extLst>
          </p:cNvPr>
          <p:cNvSpPr txBox="1"/>
          <p:nvPr/>
        </p:nvSpPr>
        <p:spPr>
          <a:xfrm>
            <a:off x="4361953" y="191819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스피커의 응답을 청각 장애인이 볼 수 있도록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화면에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출력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793B7-59C8-4A01-9F15-246F7699B812}"/>
              </a:ext>
            </a:extLst>
          </p:cNvPr>
          <p:cNvSpPr/>
          <p:nvPr/>
        </p:nvSpPr>
        <p:spPr>
          <a:xfrm>
            <a:off x="4031909" y="313274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92670-69F6-45BF-AD26-ED09A27B399E}"/>
              </a:ext>
            </a:extLst>
          </p:cNvPr>
          <p:cNvSpPr txBox="1"/>
          <p:nvPr/>
        </p:nvSpPr>
        <p:spPr>
          <a:xfrm>
            <a:off x="4361953" y="307505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기능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사용자가 화면을 보지 않은 상태에서 스마트 스피커와 상호 작용할 수 있도록 진동으로 스마트 스피커의 동작여부를 진동 알림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0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E42B16-E8F1-4FF3-A07C-45D753C82899}"/>
              </a:ext>
            </a:extLst>
          </p:cNvPr>
          <p:cNvGrpSpPr/>
          <p:nvPr/>
        </p:nvGrpSpPr>
        <p:grpSpPr>
          <a:xfrm>
            <a:off x="2771429" y="1847722"/>
            <a:ext cx="899606" cy="2273902"/>
            <a:chOff x="3403337" y="2598003"/>
            <a:chExt cx="899606" cy="22739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7F06D-ADEE-4B4C-998D-2311D4D1299F}"/>
                </a:ext>
              </a:extLst>
            </p:cNvPr>
            <p:cNvSpPr txBox="1"/>
            <p:nvPr/>
          </p:nvSpPr>
          <p:spPr>
            <a:xfrm>
              <a:off x="3403338" y="259800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00AC9-18DD-4A5E-940A-F652E6DD3029}"/>
                </a:ext>
              </a:extLst>
            </p:cNvPr>
            <p:cNvSpPr txBox="1"/>
            <p:nvPr/>
          </p:nvSpPr>
          <p:spPr>
            <a:xfrm>
              <a:off x="3403337" y="404090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2F8B7E9-B369-40F0-B660-180DBAA8CF6F}"/>
              </a:ext>
            </a:extLst>
          </p:cNvPr>
          <p:cNvSpPr txBox="1"/>
          <p:nvPr/>
        </p:nvSpPr>
        <p:spPr>
          <a:xfrm>
            <a:off x="2771429" y="473353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7E3769-EA70-4C23-BCAE-DD8C424A92C0}"/>
              </a:ext>
            </a:extLst>
          </p:cNvPr>
          <p:cNvSpPr txBox="1"/>
          <p:nvPr/>
        </p:nvSpPr>
        <p:spPr>
          <a:xfrm>
            <a:off x="3884102" y="4893724"/>
            <a:ext cx="337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067845-65B1-4CE3-B1F9-FF4A95F88EB8}"/>
              </a:ext>
            </a:extLst>
          </p:cNvPr>
          <p:cNvSpPr txBox="1"/>
          <p:nvPr/>
        </p:nvSpPr>
        <p:spPr>
          <a:xfrm>
            <a:off x="3884102" y="2007914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Trello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85B72-23D7-4957-9619-A7CC740B783E}"/>
              </a:ext>
            </a:extLst>
          </p:cNvPr>
          <p:cNvSpPr txBox="1"/>
          <p:nvPr/>
        </p:nvSpPr>
        <p:spPr>
          <a:xfrm>
            <a:off x="3884102" y="3450819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Github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805550" y="170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705155" y="352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Trello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7FC84-3707-4F8B-ABD6-AE86E0AF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172393"/>
            <a:ext cx="4248150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39F81-2470-4D3C-8562-1FBE0B41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51"/>
          <a:stretch/>
        </p:blipFill>
        <p:spPr>
          <a:xfrm>
            <a:off x="677055" y="1172394"/>
            <a:ext cx="10992038" cy="5497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085DF2-658D-462A-B43D-7C8423F7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5" y="1172393"/>
            <a:ext cx="8842194" cy="5601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DD65D-8C79-4128-AFB1-FEA7A729D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795"/>
          <a:stretch/>
        </p:blipFill>
        <p:spPr>
          <a:xfrm>
            <a:off x="2885526" y="1001162"/>
            <a:ext cx="8842194" cy="57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808071" y="188164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707676" y="370876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Github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716FA-3FC4-4666-8601-8DB9D094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35" y="1051679"/>
            <a:ext cx="5806371" cy="5833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26FABA-72AC-4D81-9BE0-5E6FED90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25" y="1084196"/>
            <a:ext cx="8913532" cy="5768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C429B0-D129-4BFD-B222-DC470F89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173" y="1093722"/>
            <a:ext cx="6304792" cy="58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C42CC-A21C-4EFE-97C1-C2B01687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22401"/>
            <a:ext cx="10393960" cy="471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E616F-AE86-4035-A16A-8CDE4269469F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49F1E-0B99-49DE-98CF-319E1CEDC090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704682" y="1218456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이름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ication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earing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ired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따온 약자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로고는 귀에서 서핑을 하는 사람의 모습을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형상화 한 것으로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WAV(Wave: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파도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조작하여 학습시켜 청각 장애인에게 유용한 기능을 제공해 주는 것을 접목시킴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447777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428831" y="4415251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개발은 안드로이드 스튜디오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4.1.1 version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6370" y="556974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428831" y="550289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안드로이드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4.4 Kit-Kat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버전으로 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B00EC193-A0C5-4B49-8AAB-CA34516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" y="1833268"/>
            <a:ext cx="2348381" cy="4762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</p:spTree>
    <p:extLst>
      <p:ext uri="{BB962C8B-B14F-4D97-AF65-F5344CB8AC3E}">
        <p14:creationId xmlns:p14="http://schemas.microsoft.com/office/powerpoint/2010/main" val="102274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399518" y="1187342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5114895" y="175853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5515761" y="166753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Login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사용해서 사용자를 개개인 관리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CC4762A-2B9B-4989-9BCB-8B74E9D0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2" y="1705123"/>
            <a:ext cx="2474746" cy="50192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C8D588-65A0-480E-B976-5EFF07D5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38"/>
          <a:stretch/>
        </p:blipFill>
        <p:spPr bwMode="auto">
          <a:xfrm>
            <a:off x="4424849" y="3475522"/>
            <a:ext cx="2971800" cy="5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FADD6-1E41-4604-B942-1BF948E5507D}"/>
              </a:ext>
            </a:extLst>
          </p:cNvPr>
          <p:cNvSpPr txBox="1"/>
          <p:nvPr/>
        </p:nvSpPr>
        <p:spPr>
          <a:xfrm>
            <a:off x="5333009" y="2878587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7F9CEF3-9C8F-49DF-8218-83DF85710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6" y="2786684"/>
            <a:ext cx="608251" cy="608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DA8CC1-AAC1-474C-B0D0-452650EB4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2" y="3272817"/>
            <a:ext cx="901117" cy="9011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0CD6C2-27B0-46F5-B614-46AECC4E0E2B}"/>
              </a:ext>
            </a:extLst>
          </p:cNvPr>
          <p:cNvSpPr/>
          <p:nvPr/>
        </p:nvSpPr>
        <p:spPr>
          <a:xfrm>
            <a:off x="5114895" y="485436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18406A-0EC3-4DB0-9847-DF02950DF2C4}"/>
              </a:ext>
            </a:extLst>
          </p:cNvPr>
          <p:cNvSpPr txBox="1"/>
          <p:nvPr/>
        </p:nvSpPr>
        <p:spPr>
          <a:xfrm>
            <a:off x="5515761" y="4764849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언어 장애인의 언어 장애 정도는 다양하기 때문에 개인화 학습이 필수적임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1DE85A-9CF3-4607-9564-4AEC1CCD551A}"/>
              </a:ext>
            </a:extLst>
          </p:cNvPr>
          <p:cNvSpPr/>
          <p:nvPr/>
        </p:nvSpPr>
        <p:spPr>
          <a:xfrm>
            <a:off x="5114895" y="585683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DA2C9-75C5-42B4-BA02-0D601C58231D}"/>
              </a:ext>
            </a:extLst>
          </p:cNvPr>
          <p:cNvSpPr txBox="1"/>
          <p:nvPr/>
        </p:nvSpPr>
        <p:spPr>
          <a:xfrm>
            <a:off x="5515760" y="577923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파일을 사용자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Storage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버킷에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0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285105" y="1205325"/>
            <a:ext cx="1258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앱의 녹음 버튼을 클릭 후 음성이 끝날 때 까지를 녹음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모드는 음성을 학습 시킬 때만 사용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상시로 학습 가능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39048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397235" y="3810781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모드는 스마트 스피커와 상호작용을 할 때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1191" y="4987063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397235" y="489606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결과는 청각 장애인이 볼 수 있도록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표시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0232A7D1-63DC-4328-8987-40F93380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8" y="1740445"/>
            <a:ext cx="2321397" cy="47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562579" y="47269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963444" y="4632902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 Storage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557400" y="5379125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963443" y="5288127"/>
            <a:ext cx="840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저장된 파일은 학습할 수 있는 파일 형식이 아니고 잡음이 섞여 있기 때문에 전처리를 수행하기 위해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pyhton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코드로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07BE0-2F1F-47B8-A0D7-57ABBB63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6" y="1649447"/>
            <a:ext cx="10413514" cy="26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BBA9DF-366F-4BFC-A761-DB984E3FF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3" y="1049826"/>
            <a:ext cx="608251" cy="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567</Words>
  <Application>Microsoft Office PowerPoint</Application>
  <PresentationFormat>와이드스크린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에스코어 드림 4 Regular</vt:lpstr>
      <vt:lpstr>se-nanumgothic</vt:lpstr>
      <vt:lpstr>맑은 고딕</vt:lpstr>
      <vt:lpstr>SFMono-Regular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80</cp:revision>
  <dcterms:created xsi:type="dcterms:W3CDTF">2020-01-03T14:16:53Z</dcterms:created>
  <dcterms:modified xsi:type="dcterms:W3CDTF">2021-05-10T02:50:52Z</dcterms:modified>
</cp:coreProperties>
</file>