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4649" y="2107047"/>
            <a:ext cx="6822702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언어장애인을 위한 </a:t>
            </a:r>
            <a:endParaRPr lang="en-US" altLang="ko-KR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스피커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어플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8142" y="4423937"/>
            <a:ext cx="3695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2016156028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임지섭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2016156013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박재희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2016156038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47200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1897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63934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기업연구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5" y="380669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기업현황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3660" y="497403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91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 발표 지적사항과 그에 대한 답변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 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97B6EE3-67A8-4E3D-853B-6183BD00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41206"/>
              </p:ext>
            </p:extLst>
          </p:nvPr>
        </p:nvGraphicFramePr>
        <p:xfrm>
          <a:off x="1574181" y="1935882"/>
          <a:ext cx="930176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982">
                  <a:extLst>
                    <a:ext uri="{9D8B030D-6E8A-4147-A177-3AD203B41FA5}">
                      <a16:colId xmlns:a16="http://schemas.microsoft.com/office/drawing/2014/main" val="3331613972"/>
                    </a:ext>
                  </a:extLst>
                </a:gridCol>
                <a:gridCol w="4890782">
                  <a:extLst>
                    <a:ext uri="{9D8B030D-6E8A-4147-A177-3AD203B41FA5}">
                      <a16:colId xmlns:a16="http://schemas.microsoft.com/office/drawing/2014/main" val="134417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지적 사항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개선 사항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6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전처리와 딥러닝 네트워크 모델에 대한 디자인 보완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기존 설계의 </a:t>
                      </a:r>
                      <a:r>
                        <a:rPr lang="en-US" altLang="ko-KR" dirty="0"/>
                        <a:t>RNN </a:t>
                      </a:r>
                      <a:r>
                        <a:rPr lang="ko-KR" altLang="en-US" dirty="0"/>
                        <a:t>모델은 필요한 데이터의 양이 많고 단독 사용시 성능이 저하됨 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데이터의 양이 상대적으로 적게 필요한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모델로 변경하였음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8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학습을 장애인이 일일이 해주어야 하는 불편함을 덜어줄 방법을 고민할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명령어 템플릿을 이용한 초기 학습 모델을 제공함으로써 사용자의 부담을 최대한 덜어 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청각 장애인에 대한 특별한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시스템 전체가 너무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청각 장애인에 대한 특별한 기능은 딱히 차별성 있는 아이디어가 나오지 않았고 시스템이 너무 커질 우려가 있었음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따라서 포커스를 기존 작품의 확장에 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79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기업연구에 대해 한마디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기업연구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342" y="95099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모드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000488-AABC-4D64-9953-B3CC45D973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7" y="850506"/>
            <a:ext cx="10428831" cy="58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342" y="95099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모드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8F942B-2087-4399-932A-E9A26F70D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" y="293761"/>
            <a:ext cx="12192000" cy="68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509" y="9509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17DE9671-7310-4847-8A47-856CF39D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44" y="744843"/>
            <a:ext cx="2904272" cy="58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8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@@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기업에 관한 결론입니다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3488" y="2511580"/>
            <a:ext cx="336502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Q &amp; 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160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a블랙M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 지섭</cp:lastModifiedBy>
  <cp:revision>16</cp:revision>
  <dcterms:created xsi:type="dcterms:W3CDTF">2015-05-21T02:05:49Z</dcterms:created>
  <dcterms:modified xsi:type="dcterms:W3CDTF">2021-03-10T09:30:20Z</dcterms:modified>
</cp:coreProperties>
</file>