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301" r:id="rId5"/>
    <p:sldId id="278" r:id="rId6"/>
    <p:sldId id="297" r:id="rId7"/>
    <p:sldId id="298" r:id="rId8"/>
    <p:sldId id="299" r:id="rId9"/>
    <p:sldId id="300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에스코어 드림 4 Regular" panose="020B0503030302020204" pitchFamily="34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73258" y="1825319"/>
            <a:ext cx="6245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청각 장애인을 위한 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ko-KR" altLang="en-US" sz="4000" b="1" dirty="0">
                <a:latin typeface="+mj-ea"/>
                <a:ea typeface="+mj-ea"/>
              </a:rPr>
              <a:t>스마트  스피커 연동 어플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Smart speaker application for hearing impaired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726260" y="5269587"/>
            <a:ext cx="463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  <a:ea typeface="Noto Sans KR Bold" panose="020B0800000000000000"/>
              </a:rPr>
              <a:t>2016156013 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박재희 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)</a:t>
            </a:r>
          </a:p>
          <a:p>
            <a:r>
              <a:rPr lang="en-US" altLang="ko-KR" sz="2000" dirty="0">
                <a:latin typeface="+mj-lt"/>
                <a:ea typeface="Noto Sans KR Bold" panose="020B0800000000000000"/>
              </a:rPr>
              <a:t>2016156028 </a:t>
            </a:r>
            <a:r>
              <a:rPr lang="ko-KR" altLang="en-US" sz="2000" dirty="0" err="1">
                <a:latin typeface="+mj-lt"/>
                <a:ea typeface="Noto Sans KR Bold" panose="020B0800000000000000"/>
              </a:rPr>
              <a:t>임지섭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 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)</a:t>
            </a:r>
          </a:p>
          <a:p>
            <a:r>
              <a:rPr lang="en-US" altLang="ko-KR" sz="2000" dirty="0">
                <a:latin typeface="+mj-lt"/>
                <a:ea typeface="Noto Sans KR Bold" panose="020B0800000000000000"/>
              </a:rPr>
              <a:t>2016156038 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최상호 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0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000" dirty="0">
                <a:latin typeface="+mj-lt"/>
                <a:ea typeface="Noto Sans KR Bold" panose="020B0800000000000000"/>
              </a:rPr>
              <a:t>)</a:t>
            </a:r>
            <a:endParaRPr lang="ko-KR" altLang="en-US" sz="2000" dirty="0">
              <a:latin typeface="+mj-lt"/>
              <a:ea typeface="Noto Sans KR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8B7E9-B369-40F0-B660-180DBAA8CF6F}"/>
              </a:ext>
            </a:extLst>
          </p:cNvPr>
          <p:cNvSpPr txBox="1"/>
          <p:nvPr/>
        </p:nvSpPr>
        <p:spPr>
          <a:xfrm>
            <a:off x="3814690" y="348274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2E8C4-E785-4B3E-89E2-AE2BC3D557A7}"/>
              </a:ext>
            </a:extLst>
          </p:cNvPr>
          <p:cNvSpPr txBox="1"/>
          <p:nvPr/>
        </p:nvSpPr>
        <p:spPr>
          <a:xfrm>
            <a:off x="3814688" y="266787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8F6DC-917C-419E-B20B-6DEECB08D745}"/>
              </a:ext>
            </a:extLst>
          </p:cNvPr>
          <p:cNvSpPr txBox="1"/>
          <p:nvPr/>
        </p:nvSpPr>
        <p:spPr>
          <a:xfrm>
            <a:off x="5081900" y="2844844"/>
            <a:ext cx="364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</a:rPr>
              <a:t>Trello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3B4F3-2438-4F46-934D-AC9A3CA5F6DF}"/>
              </a:ext>
            </a:extLst>
          </p:cNvPr>
          <p:cNvSpPr txBox="1"/>
          <p:nvPr/>
        </p:nvSpPr>
        <p:spPr>
          <a:xfrm>
            <a:off x="5081900" y="3659716"/>
            <a:ext cx="364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latin typeface="+mj-lt"/>
              </a:rPr>
              <a:t>Github</a:t>
            </a:r>
            <a:endParaRPr lang="en-US" altLang="ko-KR" sz="25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C8C3C-8559-4D51-B64D-8DBDA257BB00}"/>
              </a:ext>
            </a:extLst>
          </p:cNvPr>
          <p:cNvSpPr txBox="1"/>
          <p:nvPr/>
        </p:nvSpPr>
        <p:spPr>
          <a:xfrm>
            <a:off x="3814690" y="423606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1DA86-04CA-4565-A739-0536E7B2923D}"/>
              </a:ext>
            </a:extLst>
          </p:cNvPr>
          <p:cNvSpPr txBox="1"/>
          <p:nvPr/>
        </p:nvSpPr>
        <p:spPr>
          <a:xfrm>
            <a:off x="5081900" y="4413033"/>
            <a:ext cx="364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+mj-lt"/>
              </a:rPr>
              <a:t>종합설계 진행상황</a:t>
            </a:r>
            <a:endParaRPr lang="en-US" altLang="ko-KR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26647" y="170165"/>
            <a:ext cx="4368852" cy="830997"/>
            <a:chOff x="3819245" y="188165"/>
            <a:chExt cx="436885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58414" y="365137"/>
              <a:ext cx="332968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Trello</a:t>
              </a:r>
              <a:endPara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36A56E3-004C-4DCB-9A54-ADD4583A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5" y="1709187"/>
            <a:ext cx="5362575" cy="4801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D7A62-0074-42B3-9F2B-E8C877C8BC9F}"/>
              </a:ext>
            </a:extLst>
          </p:cNvPr>
          <p:cNvSpPr txBox="1"/>
          <p:nvPr/>
        </p:nvSpPr>
        <p:spPr>
          <a:xfrm>
            <a:off x="5974272" y="1333757"/>
            <a:ext cx="213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진행중인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Sprint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CD12E-563C-4287-B419-C3902020B55D}"/>
              </a:ext>
            </a:extLst>
          </p:cNvPr>
          <p:cNvSpPr txBox="1"/>
          <p:nvPr/>
        </p:nvSpPr>
        <p:spPr>
          <a:xfrm>
            <a:off x="3007689" y="1333757"/>
            <a:ext cx="261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아직 진행되지 않은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7197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26647" y="170165"/>
            <a:ext cx="4368852" cy="830997"/>
            <a:chOff x="3819245" y="188165"/>
            <a:chExt cx="436885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58414" y="365137"/>
              <a:ext cx="332968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Github</a:t>
              </a:r>
              <a:endPara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6A52EA-6C3E-4BF8-9925-0CC19D91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5" y="1019162"/>
            <a:ext cx="10284870" cy="5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14389" cy="830997"/>
            <a:chOff x="3819245" y="188165"/>
            <a:chExt cx="42143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36344" y="36513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종합설계 진행상황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A87370-263D-48BB-9FBC-61E5055B9758}"/>
              </a:ext>
            </a:extLst>
          </p:cNvPr>
          <p:cNvSpPr/>
          <p:nvPr/>
        </p:nvSpPr>
        <p:spPr>
          <a:xfrm>
            <a:off x="1195781" y="21083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9FBAC-07A6-4850-BE81-A0E86B3561D2}"/>
              </a:ext>
            </a:extLst>
          </p:cNvPr>
          <p:cNvSpPr txBox="1"/>
          <p:nvPr/>
        </p:nvSpPr>
        <p:spPr>
          <a:xfrm>
            <a:off x="1870966" y="2046183"/>
            <a:ext cx="90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셋 확보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클로바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ZEROTH,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기가지니에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요청 중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안될 시 직접 만들기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FF4E67-BE73-4A9B-AC69-11FCC497B94F}"/>
              </a:ext>
            </a:extLst>
          </p:cNvPr>
          <p:cNvSpPr/>
          <p:nvPr/>
        </p:nvSpPr>
        <p:spPr>
          <a:xfrm>
            <a:off x="1195781" y="281811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0A4B8-3034-4C94-A322-A2C4A4EE49A2}"/>
              </a:ext>
            </a:extLst>
          </p:cNvPr>
          <p:cNvSpPr txBox="1"/>
          <p:nvPr/>
        </p:nvSpPr>
        <p:spPr>
          <a:xfrm>
            <a:off x="1870967" y="2755938"/>
            <a:ext cx="802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작품과의 차별성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피드백 후 알고리즘 재구성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문제점 분석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9F4E6-7CD6-48F7-8C88-FEAF0D0F2ACF}"/>
              </a:ext>
            </a:extLst>
          </p:cNvPr>
          <p:cNvSpPr txBox="1"/>
          <p:nvPr/>
        </p:nvSpPr>
        <p:spPr>
          <a:xfrm>
            <a:off x="1195781" y="1352954"/>
            <a:ext cx="262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저번 진행상황 발표</a:t>
            </a:r>
            <a:endParaRPr lang="en-US" altLang="ko-KR" sz="2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CF8B7E5-5838-4E55-ADCB-85FB11FE03C8}"/>
              </a:ext>
            </a:extLst>
          </p:cNvPr>
          <p:cNvSpPr/>
          <p:nvPr/>
        </p:nvSpPr>
        <p:spPr>
          <a:xfrm>
            <a:off x="5206416" y="3567523"/>
            <a:ext cx="573599" cy="645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3A54C-945F-47E2-818C-E7E36DE0B760}"/>
              </a:ext>
            </a:extLst>
          </p:cNvPr>
          <p:cNvSpPr/>
          <p:nvPr/>
        </p:nvSpPr>
        <p:spPr>
          <a:xfrm>
            <a:off x="1195781" y="480033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95F8-FA93-4346-9FAA-DCA2F9BE8FD5}"/>
              </a:ext>
            </a:extLst>
          </p:cNvPr>
          <p:cNvSpPr txBox="1"/>
          <p:nvPr/>
        </p:nvSpPr>
        <p:spPr>
          <a:xfrm>
            <a:off x="1870966" y="4738159"/>
            <a:ext cx="90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요청한 데이터가 부합하지 않아 데이터를 직접 만듦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3FF9BF-6EBC-42D7-BA4E-1AAF1AD65527}"/>
              </a:ext>
            </a:extLst>
          </p:cNvPr>
          <p:cNvSpPr/>
          <p:nvPr/>
        </p:nvSpPr>
        <p:spPr>
          <a:xfrm>
            <a:off x="1195781" y="551008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4FDF-1667-47FF-9C93-CDC89D1067FD}"/>
              </a:ext>
            </a:extLst>
          </p:cNvPr>
          <p:cNvSpPr txBox="1"/>
          <p:nvPr/>
        </p:nvSpPr>
        <p:spPr>
          <a:xfrm>
            <a:off x="1870967" y="5447914"/>
            <a:ext cx="8029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작품과의 차별성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선배님들은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거실 불 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거시 부 켜 이렇게 인식하게 한 것이 아닌 악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2.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거실 불 꺼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악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악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처럼 아예 소리를 대체 시켰지만 저희는 실제로 해당 음성을 인식할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988805" y="188165"/>
            <a:ext cx="4214389" cy="830997"/>
            <a:chOff x="3819245" y="188165"/>
            <a:chExt cx="42143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36344" y="36513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종합설계 진행상황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ECA072-B2B1-4C84-9C23-2745B9120805}"/>
              </a:ext>
            </a:extLst>
          </p:cNvPr>
          <p:cNvSpPr txBox="1"/>
          <p:nvPr/>
        </p:nvSpPr>
        <p:spPr>
          <a:xfrm>
            <a:off x="834235" y="1259744"/>
            <a:ext cx="262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 구현</a:t>
            </a:r>
            <a:endParaRPr lang="en-US" altLang="ko-KR" sz="2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5940F-A8AE-4C50-8009-CBDFD4B2A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2" b="9250"/>
          <a:stretch/>
        </p:blipFill>
        <p:spPr>
          <a:xfrm>
            <a:off x="834236" y="1828839"/>
            <a:ext cx="1777216" cy="29587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89719C-103A-40EE-8234-AEE1C58B9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60" b="10548"/>
          <a:stretch/>
        </p:blipFill>
        <p:spPr>
          <a:xfrm>
            <a:off x="3534762" y="1828839"/>
            <a:ext cx="1779137" cy="295836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08503F7-9F7F-4F07-B6D4-130C1863F64D}"/>
              </a:ext>
            </a:extLst>
          </p:cNvPr>
          <p:cNvSpPr/>
          <p:nvPr/>
        </p:nvSpPr>
        <p:spPr>
          <a:xfrm>
            <a:off x="2885525" y="2973519"/>
            <a:ext cx="375164" cy="50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16B5EA7-1725-45E5-B971-E1DC155E999F}"/>
              </a:ext>
            </a:extLst>
          </p:cNvPr>
          <p:cNvSpPr/>
          <p:nvPr/>
        </p:nvSpPr>
        <p:spPr>
          <a:xfrm>
            <a:off x="5808282" y="3067497"/>
            <a:ext cx="375164" cy="50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247247D-59FD-4F96-BA87-529724AA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89" y="2770586"/>
            <a:ext cx="4355621" cy="12695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747F90-AC29-41B2-8839-36A5EEC856EB}"/>
              </a:ext>
            </a:extLst>
          </p:cNvPr>
          <p:cNvSpPr/>
          <p:nvPr/>
        </p:nvSpPr>
        <p:spPr>
          <a:xfrm>
            <a:off x="841385" y="517289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49A1C8-E8CD-4F67-A159-797C14139915}"/>
              </a:ext>
            </a:extLst>
          </p:cNvPr>
          <p:cNvSpPr txBox="1"/>
          <p:nvPr/>
        </p:nvSpPr>
        <p:spPr>
          <a:xfrm>
            <a:off x="1315234" y="5122966"/>
            <a:ext cx="99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회원가입과 녹음 기능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파일이 종료 후 자동으로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저장되도록 구현 완료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4CD0A9-09CB-416A-A020-7EC74D076A8C}"/>
              </a:ext>
            </a:extLst>
          </p:cNvPr>
          <p:cNvSpPr/>
          <p:nvPr/>
        </p:nvSpPr>
        <p:spPr>
          <a:xfrm>
            <a:off x="841385" y="632441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9D5A7-B06A-4725-8DAB-918B1FC54CBE}"/>
              </a:ext>
            </a:extLst>
          </p:cNvPr>
          <p:cNvSpPr txBox="1"/>
          <p:nvPr/>
        </p:nvSpPr>
        <p:spPr>
          <a:xfrm>
            <a:off x="1315234" y="6233414"/>
            <a:ext cx="1087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다음엔 녹음된 파일을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자동으로 전송되도록 구현할 예정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 Realtime Database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888555-4164-4102-8A77-EA17C5B68683}"/>
              </a:ext>
            </a:extLst>
          </p:cNvPr>
          <p:cNvSpPr/>
          <p:nvPr/>
        </p:nvSpPr>
        <p:spPr>
          <a:xfrm>
            <a:off x="841385" y="572811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0F9A4-4913-4B99-9241-9E0050BCB33C}"/>
              </a:ext>
            </a:extLst>
          </p:cNvPr>
          <p:cNvSpPr txBox="1"/>
          <p:nvPr/>
        </p:nvSpPr>
        <p:spPr>
          <a:xfrm>
            <a:off x="1361313" y="5688358"/>
            <a:ext cx="99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파일이 사용자 권한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안의 폴더로 들어가기 때문에 사용자 별 데이터 접근 가능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84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988805" y="188165"/>
            <a:ext cx="4214389" cy="830997"/>
            <a:chOff x="3819245" y="188165"/>
            <a:chExt cx="42143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36344" y="36513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종합설계 진행상황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ECA072-B2B1-4C84-9C23-2745B9120805}"/>
              </a:ext>
            </a:extLst>
          </p:cNvPr>
          <p:cNvSpPr txBox="1"/>
          <p:nvPr/>
        </p:nvSpPr>
        <p:spPr>
          <a:xfrm>
            <a:off x="834235" y="1259744"/>
            <a:ext cx="262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14E51-A6AD-4CA3-ABDD-91E4BA0E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7" r="31213"/>
          <a:stretch/>
        </p:blipFill>
        <p:spPr>
          <a:xfrm>
            <a:off x="834236" y="1832159"/>
            <a:ext cx="4710888" cy="511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4DFA9A-8929-4CD5-A5A0-3FE9B46A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29" y="3156447"/>
            <a:ext cx="3592566" cy="3118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A4F352-4618-4D94-B727-5ACC64772E53}"/>
              </a:ext>
            </a:extLst>
          </p:cNvPr>
          <p:cNvSpPr txBox="1"/>
          <p:nvPr/>
        </p:nvSpPr>
        <p:spPr>
          <a:xfrm>
            <a:off x="945134" y="2713164"/>
            <a:ext cx="120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 data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0C688F-C60A-4CF5-8160-2727462E7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73"/>
          <a:stretch/>
        </p:blipFill>
        <p:spPr>
          <a:xfrm>
            <a:off x="5156812" y="3156447"/>
            <a:ext cx="4230385" cy="31184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6054DB-3CB5-43AC-91E1-76579F84EF9E}"/>
              </a:ext>
            </a:extLst>
          </p:cNvPr>
          <p:cNvSpPr txBox="1"/>
          <p:nvPr/>
        </p:nvSpPr>
        <p:spPr>
          <a:xfrm>
            <a:off x="5341370" y="2672905"/>
            <a:ext cx="135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1510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988805" y="188165"/>
            <a:ext cx="4214389" cy="830997"/>
            <a:chOff x="3819245" y="188165"/>
            <a:chExt cx="42143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36344" y="36513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종합설계 진행상황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ECA072-B2B1-4C84-9C23-2745B9120805}"/>
              </a:ext>
            </a:extLst>
          </p:cNvPr>
          <p:cNvSpPr txBox="1"/>
          <p:nvPr/>
        </p:nvSpPr>
        <p:spPr>
          <a:xfrm>
            <a:off x="834233" y="1100078"/>
            <a:ext cx="262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B2CCE-1164-4139-ACC1-9F497D8B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4" y="1607548"/>
            <a:ext cx="10467975" cy="401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AB97F7-E1CA-48CC-A425-6CC504DA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61" y="6517489"/>
            <a:ext cx="1419225" cy="228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4D795-D073-48D0-B947-A5CDEFD2AB08}"/>
              </a:ext>
            </a:extLst>
          </p:cNvPr>
          <p:cNvSpPr/>
          <p:nvPr/>
        </p:nvSpPr>
        <p:spPr>
          <a:xfrm>
            <a:off x="929124" y="5869194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AED95-2457-44FB-A5F3-B99B4AB9E4E0}"/>
              </a:ext>
            </a:extLst>
          </p:cNvPr>
          <p:cNvSpPr txBox="1"/>
          <p:nvPr/>
        </p:nvSpPr>
        <p:spPr>
          <a:xfrm>
            <a:off x="1273574" y="5770738"/>
            <a:ext cx="998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Epoch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수행할 때마다 정확도가 향상되고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data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약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정도로 설정했는데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85% ~ 98%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정도의 정확도를 보여줌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6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14389" cy="830997"/>
            <a:chOff x="3819245" y="188165"/>
            <a:chExt cx="42143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36344" y="36513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종합설계 진행상황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A87370-263D-48BB-9FBC-61E5055B9758}"/>
              </a:ext>
            </a:extLst>
          </p:cNvPr>
          <p:cNvSpPr/>
          <p:nvPr/>
        </p:nvSpPr>
        <p:spPr>
          <a:xfrm>
            <a:off x="1195781" y="165032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9FBAC-07A6-4850-BE81-A0E86B3561D2}"/>
              </a:ext>
            </a:extLst>
          </p:cNvPr>
          <p:cNvSpPr txBox="1"/>
          <p:nvPr/>
        </p:nvSpPr>
        <p:spPr>
          <a:xfrm>
            <a:off x="1870966" y="1588155"/>
            <a:ext cx="90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Keras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테스트 완료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FF4E67-BE73-4A9B-AC69-11FCC497B94F}"/>
              </a:ext>
            </a:extLst>
          </p:cNvPr>
          <p:cNvSpPr/>
          <p:nvPr/>
        </p:nvSpPr>
        <p:spPr>
          <a:xfrm>
            <a:off x="1195781" y="2360084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0A4B8-3034-4C94-A322-A2C4A4EE49A2}"/>
              </a:ext>
            </a:extLst>
          </p:cNvPr>
          <p:cNvSpPr txBox="1"/>
          <p:nvPr/>
        </p:nvSpPr>
        <p:spPr>
          <a:xfrm>
            <a:off x="1870966" y="2264934"/>
            <a:ext cx="802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 Storage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통한 개별 음성 데이터 저장 및 관리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 완료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CF8B7E5-5838-4E55-ADCB-85FB11FE03C8}"/>
              </a:ext>
            </a:extLst>
          </p:cNvPr>
          <p:cNvSpPr/>
          <p:nvPr/>
        </p:nvSpPr>
        <p:spPr>
          <a:xfrm>
            <a:off x="5312312" y="3073437"/>
            <a:ext cx="573599" cy="645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3A54C-945F-47E2-818C-E7E36DE0B760}"/>
              </a:ext>
            </a:extLst>
          </p:cNvPr>
          <p:cNvSpPr/>
          <p:nvPr/>
        </p:nvSpPr>
        <p:spPr>
          <a:xfrm>
            <a:off x="1137058" y="459700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95F8-FA93-4346-9FAA-DCA2F9BE8FD5}"/>
              </a:ext>
            </a:extLst>
          </p:cNvPr>
          <p:cNvSpPr txBox="1"/>
          <p:nvPr/>
        </p:nvSpPr>
        <p:spPr>
          <a:xfrm>
            <a:off x="1660762" y="4430870"/>
            <a:ext cx="9353504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Keras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데이터 삽입 후 중간 단계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Filter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찾기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컨볼루션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풀링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계층 구성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확실히 이해하고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연결시켜 들어온 데이터가 올바른 문장과 매칭될 수 있도록 구현할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46655-B678-43D8-BD7E-B777FD67E875}"/>
              </a:ext>
            </a:extLst>
          </p:cNvPr>
          <p:cNvSpPr txBox="1"/>
          <p:nvPr/>
        </p:nvSpPr>
        <p:spPr>
          <a:xfrm>
            <a:off x="1028001" y="3893782"/>
            <a:ext cx="234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이번주 예정사항 </a:t>
            </a:r>
            <a:endParaRPr lang="en-US" altLang="ko-KR" sz="2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2B369-B5CD-4CE6-AB55-D40E14F2F174}"/>
              </a:ext>
            </a:extLst>
          </p:cNvPr>
          <p:cNvSpPr/>
          <p:nvPr/>
        </p:nvSpPr>
        <p:spPr>
          <a:xfrm>
            <a:off x="1137058" y="612064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5ADE1-C9E1-4B92-89BC-CF61386B6004}"/>
              </a:ext>
            </a:extLst>
          </p:cNvPr>
          <p:cNvSpPr txBox="1"/>
          <p:nvPr/>
        </p:nvSpPr>
        <p:spPr>
          <a:xfrm>
            <a:off x="1660761" y="6035724"/>
            <a:ext cx="920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돌리는데 속도를 향상시킬 수 있는 방법도 모색할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25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278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97</cp:revision>
  <dcterms:created xsi:type="dcterms:W3CDTF">2020-01-03T14:16:53Z</dcterms:created>
  <dcterms:modified xsi:type="dcterms:W3CDTF">2021-02-16T05:27:22Z</dcterms:modified>
</cp:coreProperties>
</file>