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6" r:id="rId2"/>
    <p:sldId id="257" r:id="rId3"/>
    <p:sldId id="348" r:id="rId4"/>
    <p:sldId id="351" r:id="rId5"/>
    <p:sldId id="352" r:id="rId6"/>
    <p:sldId id="34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3416"/>
  </p:normalViewPr>
  <p:slideViewPr>
    <p:cSldViewPr snapToGrid="0" snapToObjects="1">
      <p:cViewPr varScale="1">
        <p:scale>
          <a:sx n="69" d="100"/>
          <a:sy n="69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772C-F856-3148-A6CB-C969962893ED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559C2-F34C-394E-86E1-E82C65E51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918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0E93-CB0C-4C18-9A39-7C47DE931A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2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15E59-8C9F-4258-9AE7-9F939565F3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0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559C2-F34C-394E-86E1-E82C65E51F7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3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559C2-F34C-394E-86E1-E82C65E51F7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7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559C2-F34C-394E-86E1-E82C65E51F7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89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0E93-CB0C-4C18-9A39-7C47DE931A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3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25836-2825-3240-A634-F0D08FEC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44658C-DB95-7240-83B2-E571CEB30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5726D-0F8F-BD4C-9E7C-C4079EF3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6BDC-61BF-7943-9579-CA0E02C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3E9B1-4E1A-2F46-BC20-9171BE97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6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2FF4-3296-434C-A2FC-CF63A6D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6EA95-4D63-574A-93CF-610B84E6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3DA66-A2FF-4548-9901-F01DA284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B520-41D8-C349-ABC3-F61B86C7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3716D-937E-254C-ACE6-74BED903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8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F12954-9528-CA41-BC5C-87764528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62EFA-C6D4-4140-9453-655B5AB85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B9425-9EBA-2547-B038-29160636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4FB1B-E9EC-BF48-B320-A43B1C73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CD0B8-00A0-764A-AAAF-C8793204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6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5DAE-CEA2-564B-94BE-1D30AB3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640EA-CFC1-BD4D-B1D3-7B9F06A4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BF710-23DF-084A-BF67-A3485A50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E5DBD-768A-CD48-9E0C-8C67A219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BD4D8-0340-BF41-BADA-A32434E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40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02CA-5071-664B-87B8-D5E73AD8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03444-37A2-6246-A0AF-0469C64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129C-1445-674A-A289-10484BCE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45E71-90FC-A246-B796-23ECF8B6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99557-21C1-B34A-B27D-095BF4C7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9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99D04-0751-F84F-BA8A-80E63B7C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55ADA-1B39-5848-8398-B8A5E5850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D9F30-5869-CB46-B6E3-3D96F7BF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93C6C-2252-1746-A301-C81111BF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74C87-A52B-D84B-B4FE-570409EC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2139F-BD1D-6641-88B3-0B1BC60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503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C313-3DB5-A14E-A479-AA34C42C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C48AA-B84F-D14B-8908-AC40F822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163AF-EF3D-F046-B38D-F55B0AA7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4162C-1312-614A-AA2D-F6351D3EF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6E3B0-2221-D84D-B366-AED98505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339674-09B6-1C47-90FE-2FA509B1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A3C481-147A-D747-B17C-4321F40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988A5-3D0B-7647-A309-C45E3BAC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1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874E8-56F8-3E45-A6AD-DF15FFEE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19425-4F47-8443-AFFF-A4B068E8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2974F-6E7F-234B-8AC1-6261B079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5E06F-0DFC-AA4B-9680-B52097DE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72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749C9E-DCAC-7748-A75F-EB4C99D6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AF07BC-B5AF-F940-B39A-D0A69862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D69F5-1128-5940-B5D1-0E0ACD0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3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7D46-5CB3-A34F-B931-E69FB22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B461-47F9-2746-A26C-77B76D64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C3524-698F-374A-AAC6-80D2EE1F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241DA-1A75-8042-AD07-687792B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344A5-F35E-8547-983A-ACC269CC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F8068-FFD7-FC4E-80F2-B9F70840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63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AC8D-FCA8-5A42-AE94-5791E0C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72B4-DA5B-CB4C-BAA2-6D618B56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DCBFD-A2D2-CD49-85EF-1FBE90A1E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20007-5D4E-C547-9523-B4BE389F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2338F-2A2B-E144-A5B8-9D9D2E00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D890A-6663-9745-9761-F3CA23C2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6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CE6D27-4B0B-B748-B79F-02A92844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B19BC-F165-104F-933C-2CC4D7F4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4A84D-50B1-8345-8DEC-57E3C8957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785D-4474-3349-8FAD-BA58A34A820E}" type="datetimeFigureOut">
              <a:rPr kumimoji="1" lang="ko-KR" altLang="en-US" smtClean="0"/>
              <a:t>2021-09-15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6ABD-068C-7E40-8834-D6E8551EA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374AE-CAD6-864A-8608-9D12176F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1726-7445-4F4A-9F6C-197FA94CF5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047B6-251E-4DCC-857F-D87B7C829E77}"/>
              </a:ext>
            </a:extLst>
          </p:cNvPr>
          <p:cNvSpPr txBox="1"/>
          <p:nvPr/>
        </p:nvSpPr>
        <p:spPr>
          <a:xfrm>
            <a:off x="1090425" y="729602"/>
            <a:ext cx="10594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B4D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언어 장애인을 위한 스마트 스피커 연동 어플 개발 </a:t>
            </a:r>
            <a:endParaRPr lang="en-US" altLang="ko-KR" sz="3600" dirty="0">
              <a:solidFill>
                <a:srgbClr val="3B4D32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7267-7B0F-9942-8C8D-21A25DDF3430}"/>
              </a:ext>
            </a:extLst>
          </p:cNvPr>
          <p:cNvSpPr txBox="1"/>
          <p:nvPr/>
        </p:nvSpPr>
        <p:spPr>
          <a:xfrm>
            <a:off x="8224432" y="5429690"/>
            <a:ext cx="3881843" cy="95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 학생</a:t>
            </a: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| 2016156013</a:t>
            </a: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박재희 </a:t>
            </a:r>
            <a:endParaRPr lang="en-US" altLang="ko-KR" sz="16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| 2016156028  </a:t>
            </a:r>
            <a:r>
              <a:rPr lang="ko-KR" altLang="en-US" sz="1600" spc="-50" dirty="0" err="1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임지섭</a:t>
            </a:r>
            <a:endParaRPr lang="en-US" altLang="ko-KR" sz="16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| 2016156038</a:t>
            </a: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최상호</a:t>
            </a:r>
            <a:endParaRPr lang="en-US" sz="16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FF3F5-152F-5A44-BC1F-9E0CF04825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425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B0D2A-466E-4DFD-9106-5DB49D54CECE}"/>
              </a:ext>
            </a:extLst>
          </p:cNvPr>
          <p:cNvSpPr txBox="1"/>
          <p:nvPr/>
        </p:nvSpPr>
        <p:spPr>
          <a:xfrm>
            <a:off x="8358729" y="4777612"/>
            <a:ext cx="3419339" cy="36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지도교수</a:t>
            </a: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            |</a:t>
            </a: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 전광일 교수님</a:t>
            </a:r>
            <a:endParaRPr lang="en-US" sz="16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9024A-7D4D-45FC-A0FA-BFB5F0673120}"/>
              </a:ext>
            </a:extLst>
          </p:cNvPr>
          <p:cNvSpPr txBox="1"/>
          <p:nvPr/>
        </p:nvSpPr>
        <p:spPr>
          <a:xfrm>
            <a:off x="1090425" y="1375933"/>
            <a:ext cx="10594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3B4D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Smart speaker application for speech impaired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AFC-3952-4B33-8131-3A639F236C1F}"/>
              </a:ext>
            </a:extLst>
          </p:cNvPr>
          <p:cNvSpPr txBox="1"/>
          <p:nvPr/>
        </p:nvSpPr>
        <p:spPr>
          <a:xfrm>
            <a:off x="8358729" y="5114538"/>
            <a:ext cx="3419339" cy="36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세션</a:t>
            </a: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            |</a:t>
            </a:r>
            <a:r>
              <a:rPr lang="ko-KR" altLang="en-US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  </a:t>
            </a:r>
            <a:r>
              <a:rPr lang="en-US" altLang="ko-KR" sz="1600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S3-4</a:t>
            </a:r>
            <a:endParaRPr lang="en-US" sz="1600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B15099C-AD42-4AE8-890E-AA8D7C0C0082}"/>
              </a:ext>
            </a:extLst>
          </p:cNvPr>
          <p:cNvSpPr txBox="1"/>
          <p:nvPr/>
        </p:nvSpPr>
        <p:spPr>
          <a:xfrm>
            <a:off x="4704473" y="253355"/>
            <a:ext cx="253466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CONTENTS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206AAA-50C3-4ED6-BB19-236EE48EBC7E}"/>
              </a:ext>
            </a:extLst>
          </p:cNvPr>
          <p:cNvGrpSpPr/>
          <p:nvPr/>
        </p:nvGrpSpPr>
        <p:grpSpPr>
          <a:xfrm>
            <a:off x="3686823" y="1087721"/>
            <a:ext cx="4612550" cy="4448383"/>
            <a:chOff x="3316709" y="1891272"/>
            <a:chExt cx="4612550" cy="4448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52FB99-9AC2-4DA5-833B-8BED54AA2C19}"/>
                </a:ext>
              </a:extLst>
            </p:cNvPr>
            <p:cNvSpPr txBox="1"/>
            <p:nvPr/>
          </p:nvSpPr>
          <p:spPr>
            <a:xfrm>
              <a:off x="3316709" y="1912456"/>
              <a:ext cx="2286203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3B4E3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1. 프로젝트 주제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CF424-F0C0-403B-B729-CFEF7FF6F7C4}"/>
                </a:ext>
              </a:extLst>
            </p:cNvPr>
            <p:cNvSpPr txBox="1"/>
            <p:nvPr/>
          </p:nvSpPr>
          <p:spPr>
            <a:xfrm>
              <a:off x="5933200" y="1891272"/>
              <a:ext cx="199605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프로젝트 주제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3A9815-30C2-4AF7-8820-0C3C460AE06E}"/>
                </a:ext>
              </a:extLst>
            </p:cNvPr>
            <p:cNvSpPr txBox="1"/>
            <p:nvPr/>
          </p:nvSpPr>
          <p:spPr>
            <a:xfrm>
              <a:off x="5933200" y="2444628"/>
              <a:ext cx="1572866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개발 기능 설명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EB66D4-404D-4E0D-A89A-51EC21C92631}"/>
                </a:ext>
              </a:extLst>
            </p:cNvPr>
            <p:cNvSpPr txBox="1"/>
            <p:nvPr/>
          </p:nvSpPr>
          <p:spPr>
            <a:xfrm>
              <a:off x="3316709" y="3310225"/>
              <a:ext cx="2101857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3B4E3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2. 팀원 및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04322-0CE7-4AB5-85D5-19D3965A8A78}"/>
                </a:ext>
              </a:extLst>
            </p:cNvPr>
            <p:cNvSpPr txBox="1"/>
            <p:nvPr/>
          </p:nvSpPr>
          <p:spPr>
            <a:xfrm>
              <a:off x="5933200" y="3304606"/>
              <a:ext cx="1090363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팀원 소개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35EC19-DC2D-4C79-A976-3D74FE521AC5}"/>
                </a:ext>
              </a:extLst>
            </p:cNvPr>
            <p:cNvSpPr txBox="1"/>
            <p:nvPr/>
          </p:nvSpPr>
          <p:spPr>
            <a:xfrm>
              <a:off x="3316709" y="4707993"/>
              <a:ext cx="2388795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solidFill>
                    <a:srgbClr val="3B4E32"/>
                  </a:solidFill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3. 작품 요약 설명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0EB076-A35F-4979-8D6E-271F0B2A9F8A}"/>
                </a:ext>
              </a:extLst>
            </p:cNvPr>
            <p:cNvSpPr txBox="1"/>
            <p:nvPr/>
          </p:nvSpPr>
          <p:spPr>
            <a:xfrm>
              <a:off x="5938826" y="4749204"/>
              <a:ext cx="1572866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34" charset="-127"/>
                  <a:ea typeface="Microsoft GothicNeo" panose="020B0500000101010101" pitchFamily="34" charset="-127"/>
                  <a:cs typeface="Microsoft GothicNeo" panose="020B0500000101010101" pitchFamily="34" charset="-127"/>
                </a:rPr>
                <a:t>개발 기능 설명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C820D5-2E3E-4426-A33B-6D974ED8EBB9}"/>
                </a:ext>
              </a:extLst>
            </p:cNvPr>
            <p:cNvSpPr txBox="1"/>
            <p:nvPr/>
          </p:nvSpPr>
          <p:spPr>
            <a:xfrm>
              <a:off x="5970070" y="5908768"/>
              <a:ext cx="184731" cy="43088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ko-KR" altLang="en-US" sz="22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1A734A-489F-6146-9A82-AECEA1F93F80}"/>
              </a:ext>
            </a:extLst>
          </p:cNvPr>
          <p:cNvSpPr txBox="1"/>
          <p:nvPr/>
        </p:nvSpPr>
        <p:spPr>
          <a:xfrm>
            <a:off x="6303314" y="2983161"/>
            <a:ext cx="10903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역할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F3487B-E1B1-F84C-B783-1430137A5F15}"/>
              </a:ext>
            </a:extLst>
          </p:cNvPr>
          <p:cNvSpPr/>
          <p:nvPr/>
        </p:nvSpPr>
        <p:spPr>
          <a:xfrm>
            <a:off x="6078481" y="2448855"/>
            <a:ext cx="45719" cy="1068612"/>
          </a:xfrm>
          <a:prstGeom prst="rect">
            <a:avLst/>
          </a:prstGeom>
          <a:solidFill>
            <a:srgbClr val="3B4E32"/>
          </a:solidFill>
          <a:ln>
            <a:solidFill>
              <a:srgbClr val="3B4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5C9825-9230-AD4E-B693-497AB8932C4A}"/>
              </a:ext>
            </a:extLst>
          </p:cNvPr>
          <p:cNvSpPr/>
          <p:nvPr/>
        </p:nvSpPr>
        <p:spPr>
          <a:xfrm>
            <a:off x="6073140" y="3797567"/>
            <a:ext cx="45719" cy="1068612"/>
          </a:xfrm>
          <a:prstGeom prst="rect">
            <a:avLst/>
          </a:prstGeom>
          <a:solidFill>
            <a:srgbClr val="3B4E32"/>
          </a:solidFill>
          <a:ln>
            <a:solidFill>
              <a:srgbClr val="3B4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317E94-08CC-D845-BE4A-BF3C69A51F3A}"/>
              </a:ext>
            </a:extLst>
          </p:cNvPr>
          <p:cNvSpPr/>
          <p:nvPr/>
        </p:nvSpPr>
        <p:spPr>
          <a:xfrm>
            <a:off x="6073140" y="1036264"/>
            <a:ext cx="45719" cy="1068612"/>
          </a:xfrm>
          <a:prstGeom prst="rect">
            <a:avLst/>
          </a:prstGeom>
          <a:solidFill>
            <a:srgbClr val="3B4E32"/>
          </a:solidFill>
          <a:ln>
            <a:solidFill>
              <a:srgbClr val="3B4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07BB6-69E2-3E4B-B440-61AFE1486F67}"/>
              </a:ext>
            </a:extLst>
          </p:cNvPr>
          <p:cNvSpPr txBox="1"/>
          <p:nvPr/>
        </p:nvSpPr>
        <p:spPr>
          <a:xfrm>
            <a:off x="3686823" y="5305271"/>
            <a:ext cx="11833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 b="1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4</a:t>
            </a:r>
            <a:r>
              <a:rPr lang="ko-KR" altLang="en-US" sz="2400" b="1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 데모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43E5CD-F3AC-BC4E-AAEE-F577093E5D5C}"/>
              </a:ext>
            </a:extLst>
          </p:cNvPr>
          <p:cNvSpPr/>
          <p:nvPr/>
        </p:nvSpPr>
        <p:spPr>
          <a:xfrm>
            <a:off x="6083037" y="5208747"/>
            <a:ext cx="45719" cy="1068612"/>
          </a:xfrm>
          <a:prstGeom prst="rect">
            <a:avLst/>
          </a:prstGeom>
          <a:solidFill>
            <a:srgbClr val="3B4E32"/>
          </a:solidFill>
          <a:ln>
            <a:solidFill>
              <a:srgbClr val="3B4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8F0FA-70FF-F94B-AA39-0E0BBBF7C732}"/>
              </a:ext>
            </a:extLst>
          </p:cNvPr>
          <p:cNvSpPr txBox="1"/>
          <p:nvPr/>
        </p:nvSpPr>
        <p:spPr>
          <a:xfrm>
            <a:off x="6308940" y="5351437"/>
            <a:ext cx="23009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데모 영상 시청</a:t>
            </a:r>
            <a:endParaRPr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7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28373-C2CC-9143-BBAF-EE8E8271E1EF}"/>
              </a:ext>
            </a:extLst>
          </p:cNvPr>
          <p:cNvSpPr txBox="1"/>
          <p:nvPr/>
        </p:nvSpPr>
        <p:spPr>
          <a:xfrm>
            <a:off x="386733" y="271161"/>
            <a:ext cx="634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22225"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</a:t>
            </a:r>
          </a:p>
          <a:p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주제 </a:t>
            </a:r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</a:t>
            </a:r>
            <a:r>
              <a:rPr lang="ko-KR" altLang="en-US" b="1" dirty="0">
                <a:ln w="22225">
                  <a:noFill/>
                </a:ln>
                <a:solidFill>
                  <a:srgbClr val="56A90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언어장애인을 위한 스마트 스피커 연동 어플 소개</a:t>
            </a:r>
            <a:endParaRPr lang="en-US" altLang="ko-KR" b="1" dirty="0">
              <a:ln w="22225">
                <a:noFill/>
              </a:ln>
              <a:solidFill>
                <a:schemeClr val="accent4">
                  <a:lumMod val="50000"/>
                </a:schemeClr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0557-2DB9-4372-9EAB-E19E90AE7BE1}"/>
              </a:ext>
            </a:extLst>
          </p:cNvPr>
          <p:cNvSpPr txBox="1"/>
          <p:nvPr/>
        </p:nvSpPr>
        <p:spPr>
          <a:xfrm>
            <a:off x="1031081" y="1280811"/>
            <a:ext cx="11147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22225"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</a:t>
            </a:r>
          </a:p>
          <a:p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시작 계기</a:t>
            </a:r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 인식 기술의 발달로 사람의 음성을 인식하여 기능을 수행하는 스마트 스피커가 많이 등장</a:t>
            </a:r>
            <a:endParaRPr lang="en-US" altLang="ko-KR" b="1" dirty="0">
              <a:ln w="22225">
                <a:noFill/>
              </a:ln>
              <a:solidFill>
                <a:schemeClr val="tx2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</a:t>
            </a:r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하지만 이는 정확한 발음으로 학습이 되어있어 발음이 부정확한 언어장애인들은 사용할 수 없음</a:t>
            </a:r>
            <a:endParaRPr lang="en-US" altLang="ko-KR" b="1" dirty="0">
              <a:ln w="22225">
                <a:noFill/>
              </a:ln>
              <a:solidFill>
                <a:schemeClr val="tx2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b="1" dirty="0">
              <a:ln w="22225">
                <a:noFill/>
              </a:ln>
              <a:solidFill>
                <a:schemeClr val="tx2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1" dirty="0">
                <a:ln w="22225"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</a:t>
            </a:r>
          </a:p>
          <a:p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목표</a:t>
            </a:r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: </a:t>
            </a:r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기존의 모든 사람에 대한 음성 인식이 아닌 각자  개인에 맞춘 음성 인식을 개발함으로써 </a:t>
            </a:r>
            <a:endParaRPr lang="en-US" altLang="ko-KR" b="1" dirty="0">
              <a:ln w="22225">
                <a:noFill/>
              </a:ln>
              <a:solidFill>
                <a:schemeClr val="tx2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</a:t>
            </a:r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언어장애인들도 스마트 스피커에 대한 음성 인식을 할 수 있도록 하는 것이 목표임</a:t>
            </a:r>
            <a:endParaRPr lang="en-US" altLang="ko-KR" b="1" dirty="0">
              <a:ln w="22225">
                <a:noFill/>
              </a:ln>
              <a:solidFill>
                <a:schemeClr val="tx2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        </a:t>
            </a:r>
            <a:endParaRPr lang="en-US" altLang="ko-KR" b="1" dirty="0">
              <a:ln w="22225">
                <a:noFill/>
              </a:ln>
              <a:solidFill>
                <a:schemeClr val="accent4">
                  <a:lumMod val="50000"/>
                </a:schemeClr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b="1" dirty="0">
              <a:ln w="22225">
                <a:noFill/>
              </a:ln>
              <a:solidFill>
                <a:schemeClr val="accent4">
                  <a:lumMod val="50000"/>
                </a:schemeClr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0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28373-C2CC-9143-BBAF-EE8E8271E1EF}"/>
              </a:ext>
            </a:extLst>
          </p:cNvPr>
          <p:cNvSpPr txBox="1"/>
          <p:nvPr/>
        </p:nvSpPr>
        <p:spPr>
          <a:xfrm>
            <a:off x="386733" y="271161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22225"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</a:t>
            </a:r>
          </a:p>
          <a:p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 소개 </a:t>
            </a:r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</a:t>
            </a:r>
            <a:r>
              <a:rPr lang="ko-KR" altLang="en-US" b="1" dirty="0">
                <a:ln w="22225">
                  <a:noFill/>
                </a:ln>
                <a:solidFill>
                  <a:srgbClr val="56A90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역할분담</a:t>
            </a:r>
            <a:endParaRPr lang="en-US" altLang="ko-KR" b="1" dirty="0">
              <a:ln w="22225">
                <a:noFill/>
              </a:ln>
              <a:solidFill>
                <a:schemeClr val="accent4">
                  <a:lumMod val="50000"/>
                </a:schemeClr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471F45-C377-4999-A6A1-B4D33B89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01470"/>
              </p:ext>
            </p:extLst>
          </p:nvPr>
        </p:nvGraphicFramePr>
        <p:xfrm>
          <a:off x="466724" y="1338791"/>
          <a:ext cx="11363324" cy="43837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40831">
                  <a:extLst>
                    <a:ext uri="{9D8B030D-6E8A-4147-A177-3AD203B41FA5}">
                      <a16:colId xmlns:a16="http://schemas.microsoft.com/office/drawing/2014/main" val="2002259942"/>
                    </a:ext>
                  </a:extLst>
                </a:gridCol>
                <a:gridCol w="2840831">
                  <a:extLst>
                    <a:ext uri="{9D8B030D-6E8A-4147-A177-3AD203B41FA5}">
                      <a16:colId xmlns:a16="http://schemas.microsoft.com/office/drawing/2014/main" val="1581539686"/>
                    </a:ext>
                  </a:extLst>
                </a:gridCol>
                <a:gridCol w="2840831">
                  <a:extLst>
                    <a:ext uri="{9D8B030D-6E8A-4147-A177-3AD203B41FA5}">
                      <a16:colId xmlns:a16="http://schemas.microsoft.com/office/drawing/2014/main" val="3289736556"/>
                    </a:ext>
                  </a:extLst>
                </a:gridCol>
                <a:gridCol w="2840831">
                  <a:extLst>
                    <a:ext uri="{9D8B030D-6E8A-4147-A177-3AD203B41FA5}">
                      <a16:colId xmlns:a16="http://schemas.microsoft.com/office/drawing/2014/main" val="22552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박재희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임지섭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최상호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3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95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Android – Python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음성 데이터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072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음성 데이터 제작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3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 설계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Python – Android 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앱 오디오 설계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Android 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Python </a:t>
                      </a:r>
                      <a:r>
                        <a:rPr lang="ko-KR" altLang="en-US" dirty="0"/>
                        <a:t>서버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앱 오디오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학습모드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새로운 음성 데이터 인식률 테스트</a:t>
                      </a:r>
                      <a:endParaRPr lang="en-US" altLang="ko-KR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Android – Python </a:t>
                      </a:r>
                      <a:r>
                        <a:rPr lang="ko-KR" altLang="en-US" dirty="0"/>
                        <a:t>연동 테스트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3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6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E4318C-108D-6443-9A6F-4B4CFF0AAC92}"/>
              </a:ext>
            </a:extLst>
          </p:cNvPr>
          <p:cNvSpPr txBox="1"/>
          <p:nvPr/>
        </p:nvSpPr>
        <p:spPr>
          <a:xfrm>
            <a:off x="386733" y="271161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22225"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03</a:t>
            </a:r>
          </a:p>
          <a:p>
            <a:r>
              <a:rPr lang="ko-KR" altLang="en-US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작품 요약 설명 </a:t>
            </a:r>
            <a:r>
              <a:rPr lang="en-US" altLang="ko-KR" b="1" dirty="0">
                <a:ln w="22225">
                  <a:noFill/>
                </a:ln>
                <a:solidFill>
                  <a:schemeClr val="tx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</a:t>
            </a:r>
            <a:r>
              <a:rPr lang="ko-KR" altLang="en-US" b="1" dirty="0">
                <a:ln w="22225">
                  <a:noFill/>
                </a:ln>
                <a:solidFill>
                  <a:srgbClr val="56A902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개발 기능 설명</a:t>
            </a:r>
            <a:endParaRPr lang="en-US" altLang="ko-KR" b="1" dirty="0">
              <a:ln w="22225">
                <a:noFill/>
              </a:ln>
              <a:solidFill>
                <a:schemeClr val="accent4">
                  <a:lumMod val="50000"/>
                </a:schemeClr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2A319-ECE2-4E04-A639-2EC4158A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3" y="1103088"/>
            <a:ext cx="2093321" cy="465182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68196BE-E157-479F-95BA-DA6058459484}"/>
              </a:ext>
            </a:extLst>
          </p:cNvPr>
          <p:cNvSpPr/>
          <p:nvPr/>
        </p:nvSpPr>
        <p:spPr>
          <a:xfrm>
            <a:off x="2743649" y="3152775"/>
            <a:ext cx="304800" cy="55245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20DAC08-D47A-41CD-B88B-A6299D8DFB2A}"/>
              </a:ext>
            </a:extLst>
          </p:cNvPr>
          <p:cNvSpPr/>
          <p:nvPr/>
        </p:nvSpPr>
        <p:spPr>
          <a:xfrm>
            <a:off x="8428879" y="3152774"/>
            <a:ext cx="304800" cy="55245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2BFCB-7EF7-48D1-9B5D-2F415B32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44" y="1103086"/>
            <a:ext cx="2093322" cy="46518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EE229C-FD90-4C8D-AF73-BFC3C6091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312" y="1103088"/>
            <a:ext cx="2093322" cy="46518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196A25-0A7B-443D-A19A-93314435C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924" y="1103089"/>
            <a:ext cx="2093322" cy="46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EF9DA-199C-4F84-9CE5-A1DE945C33F5}"/>
              </a:ext>
            </a:extLst>
          </p:cNvPr>
          <p:cNvSpPr txBox="1"/>
          <p:nvPr/>
        </p:nvSpPr>
        <p:spPr>
          <a:xfrm>
            <a:off x="376028" y="328948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B4D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언어 장애인을 위한 스마트 스피커 연동 어플 개발 </a:t>
            </a:r>
            <a:endParaRPr lang="en-US" altLang="ko-KR" sz="2400" dirty="0">
              <a:solidFill>
                <a:srgbClr val="3B4D32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047B6-251E-4DCC-857F-D87B7C829E77}"/>
              </a:ext>
            </a:extLst>
          </p:cNvPr>
          <p:cNvSpPr txBox="1"/>
          <p:nvPr/>
        </p:nvSpPr>
        <p:spPr>
          <a:xfrm>
            <a:off x="439346" y="1567967"/>
            <a:ext cx="42486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감사합니다</a:t>
            </a:r>
            <a:r>
              <a:rPr lang="en-US" altLang="ko-KR" sz="4800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endParaRPr lang="ko-KR" altLang="en-US" dirty="0">
              <a:solidFill>
                <a:srgbClr val="3B4E32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FF3F5-152F-5A44-BC1F-9E0CF04825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425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1EFBD6-09D4-49F0-B4E5-59AA67B8A572}"/>
              </a:ext>
            </a:extLst>
          </p:cNvPr>
          <p:cNvCxnSpPr>
            <a:cxnSpLocks/>
          </p:cNvCxnSpPr>
          <p:nvPr/>
        </p:nvCxnSpPr>
        <p:spPr>
          <a:xfrm flipH="1">
            <a:off x="439346" y="1295952"/>
            <a:ext cx="6764342" cy="0"/>
          </a:xfrm>
          <a:prstGeom prst="line">
            <a:avLst/>
          </a:prstGeom>
          <a:ln w="28575">
            <a:solidFill>
              <a:srgbClr val="42583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E97AA0-EB44-4098-B485-50CA984AF48F}"/>
              </a:ext>
            </a:extLst>
          </p:cNvPr>
          <p:cNvSpPr txBox="1"/>
          <p:nvPr/>
        </p:nvSpPr>
        <p:spPr>
          <a:xfrm>
            <a:off x="439346" y="2424757"/>
            <a:ext cx="5656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이제 데모 영상을 시청 하시겠습니다</a:t>
            </a:r>
            <a:r>
              <a:rPr lang="en-US" altLang="ko-KR" sz="2800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.</a:t>
            </a:r>
            <a:r>
              <a:rPr lang="en-US" altLang="ko-KR" dirty="0">
                <a:solidFill>
                  <a:srgbClr val="3B4E32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endParaRPr lang="ko-KR" altLang="en-US" dirty="0">
              <a:solidFill>
                <a:srgbClr val="3B4E32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91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253</Words>
  <Application>Microsoft Office PowerPoint</Application>
  <PresentationFormat>와이드스크린</PresentationFormat>
  <Paragraphs>68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강은구(2016310001)</dc:creator>
  <cp:lastModifiedBy>최 상호</cp:lastModifiedBy>
  <cp:revision>11</cp:revision>
  <dcterms:created xsi:type="dcterms:W3CDTF">2021-08-24T04:31:32Z</dcterms:created>
  <dcterms:modified xsi:type="dcterms:W3CDTF">2021-09-15T08:12:22Z</dcterms:modified>
</cp:coreProperties>
</file>