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6" r:id="rId4"/>
    <p:sldId id="287" r:id="rId5"/>
    <p:sldId id="284" r:id="rId6"/>
    <p:sldId id="279" r:id="rId7"/>
    <p:sldId id="278" r:id="rId8"/>
    <p:sldId id="291" r:id="rId9"/>
    <p:sldId id="289" r:id="rId10"/>
    <p:sldId id="290" r:id="rId11"/>
    <p:sldId id="26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mldl/ubuntu/blob/master/audio/pcm2wa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rjunsharma97/0ecac61da2937ec52baf61af1aa1b759#file-m4atowav-py" TargetMode="External"/><Relationship Id="rId2" Type="http://schemas.openxmlformats.org/officeDocument/2006/relationships/hyperlink" Target="https://github.com/xiph/rnno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2984143" y="1699377"/>
            <a:ext cx="6245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+mj-lt"/>
                <a:ea typeface="맑은 고딕" panose="020B0503020000020004" pitchFamily="50" charset="-127"/>
              </a:rPr>
              <a:t>청각 장애인을 위한 </a:t>
            </a:r>
            <a:endParaRPr lang="en-US" altLang="ko-KR" sz="4000" dirty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dirty="0">
                <a:latin typeface="+mj-lt"/>
                <a:ea typeface="맑은 고딕" panose="020B0503020000020004" pitchFamily="50" charset="-127"/>
              </a:rPr>
              <a:t>스마트  스피커 연동 어플</a:t>
            </a:r>
            <a:endParaRPr lang="en-US" altLang="ko-KR" sz="4000" dirty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latin typeface="+mj-lt"/>
                <a:ea typeface="맑은 고딕" panose="020B0503020000020004" pitchFamily="50" charset="-127"/>
              </a:rPr>
              <a:t>Smart speaker application for hearing impaired</a:t>
            </a:r>
            <a:endParaRPr lang="ko-KR" altLang="en-US" sz="40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C7E-2A3C-4280-9A9D-93D1A51B2C8B}"/>
              </a:ext>
            </a:extLst>
          </p:cNvPr>
          <p:cNvSpPr txBox="1"/>
          <p:nvPr/>
        </p:nvSpPr>
        <p:spPr>
          <a:xfrm>
            <a:off x="7024254" y="5032681"/>
            <a:ext cx="498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2016156013 </a:t>
            </a:r>
            <a:r>
              <a:rPr lang="ko-KR" altLang="en-US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박재희 </a:t>
            </a:r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(</a:t>
            </a:r>
            <a:r>
              <a:rPr lang="ko-KR" altLang="en-US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전광일교수님</a:t>
            </a:r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)</a:t>
            </a:r>
          </a:p>
          <a:p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2016156028 </a:t>
            </a:r>
            <a:r>
              <a:rPr lang="ko-KR" altLang="en-US" sz="2400" dirty="0" err="1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임지섭</a:t>
            </a:r>
            <a:r>
              <a:rPr lang="ko-KR" altLang="en-US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 </a:t>
            </a:r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(</a:t>
            </a:r>
            <a:r>
              <a:rPr lang="ko-KR" altLang="en-US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전광일교수님</a:t>
            </a:r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)</a:t>
            </a:r>
          </a:p>
          <a:p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2016156038 </a:t>
            </a:r>
            <a:r>
              <a:rPr lang="ko-KR" altLang="en-US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최상호 </a:t>
            </a:r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(</a:t>
            </a:r>
            <a:r>
              <a:rPr lang="ko-KR" altLang="en-US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전광일교수님</a:t>
            </a:r>
            <a:r>
              <a:rPr lang="en-US" altLang="ko-KR" sz="2400" dirty="0">
                <a:ea typeface="에스코어 드림 4 Regular" panose="020B0503030302020204" pitchFamily="34" charset="-127"/>
                <a:cs typeface="Angsana New" panose="020B0502040204020203" pitchFamily="18" charset="-34"/>
              </a:rPr>
              <a:t>)</a:t>
            </a:r>
            <a:endParaRPr lang="ko-KR" altLang="en-US" sz="2400" dirty="0">
              <a:ea typeface="에스코어 드림 4 Regular" panose="020B0503030302020204" pitchFamily="34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알고리즘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2103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4786918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5116962" y="1918196"/>
            <a:ext cx="6517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처음부터 발음이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뭉개지지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않은 데이터를 학습시켜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사용자의 데이터와 가장 가까운 문장을 도출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8E972-9456-424C-8694-8195A170A71B}"/>
              </a:ext>
            </a:extLst>
          </p:cNvPr>
          <p:cNvSpPr/>
          <p:nvPr/>
        </p:nvSpPr>
        <p:spPr>
          <a:xfrm>
            <a:off x="4805198" y="311785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90CCD-A821-4503-A7F9-C5AF1AA7BFD4}"/>
              </a:ext>
            </a:extLst>
          </p:cNvPr>
          <p:cNvSpPr txBox="1"/>
          <p:nvPr/>
        </p:nvSpPr>
        <p:spPr>
          <a:xfrm>
            <a:off x="5135241" y="3010061"/>
            <a:ext cx="677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문장을 도출해 내지 못할 경우 사용자의 피드백을 통해 점차적으로 학습을 통해 음성 인식의 정확도 향상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EBC8-C01E-44EB-BC51-61400D4AB36D}"/>
              </a:ext>
            </a:extLst>
          </p:cNvPr>
          <p:cNvSpPr txBox="1"/>
          <p:nvPr/>
        </p:nvSpPr>
        <p:spPr>
          <a:xfrm>
            <a:off x="5135242" y="4109991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첫번째 방법에 비해 처음에 올바른 문장을 찾을 수 없을 확률이 매우 높음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854FC6-D8F7-414B-9BB1-8F86E6B10096}"/>
              </a:ext>
            </a:extLst>
          </p:cNvPr>
          <p:cNvSpPr/>
          <p:nvPr/>
        </p:nvSpPr>
        <p:spPr>
          <a:xfrm>
            <a:off x="4805198" y="421710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4672E-C06C-4796-B41B-5D07ACA9336B}"/>
              </a:ext>
            </a:extLst>
          </p:cNvPr>
          <p:cNvSpPr/>
          <p:nvPr/>
        </p:nvSpPr>
        <p:spPr>
          <a:xfrm>
            <a:off x="4805198" y="529261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7CBDD-1E69-49AF-B88F-4361555B24AB}"/>
              </a:ext>
            </a:extLst>
          </p:cNvPr>
          <p:cNvSpPr txBox="1"/>
          <p:nvPr/>
        </p:nvSpPr>
        <p:spPr>
          <a:xfrm>
            <a:off x="5135242" y="5209922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모델에 없는 문장에 대한 대응력은 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모두 동일함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F639D5-3725-4B39-9614-8A76E67C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5" y="2120083"/>
            <a:ext cx="2887802" cy="32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1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0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E42B16-E8F1-4FF3-A07C-45D753C82899}"/>
              </a:ext>
            </a:extLst>
          </p:cNvPr>
          <p:cNvGrpSpPr/>
          <p:nvPr/>
        </p:nvGrpSpPr>
        <p:grpSpPr>
          <a:xfrm>
            <a:off x="2771429" y="1847722"/>
            <a:ext cx="899606" cy="2273902"/>
            <a:chOff x="3403337" y="2598003"/>
            <a:chExt cx="899606" cy="22739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7F06D-ADEE-4B4C-998D-2311D4D1299F}"/>
                </a:ext>
              </a:extLst>
            </p:cNvPr>
            <p:cNvSpPr txBox="1"/>
            <p:nvPr/>
          </p:nvSpPr>
          <p:spPr>
            <a:xfrm>
              <a:off x="3403338" y="2598003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00AC9-18DD-4A5E-940A-F652E6DD3029}"/>
                </a:ext>
              </a:extLst>
            </p:cNvPr>
            <p:cNvSpPr txBox="1"/>
            <p:nvPr/>
          </p:nvSpPr>
          <p:spPr>
            <a:xfrm>
              <a:off x="3403337" y="404090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8067845-65B1-4CE3-B1F9-FF4A95F88EB8}"/>
              </a:ext>
            </a:extLst>
          </p:cNvPr>
          <p:cNvSpPr txBox="1"/>
          <p:nvPr/>
        </p:nvSpPr>
        <p:spPr>
          <a:xfrm>
            <a:off x="3884102" y="2007914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ea typeface="맑은 고딕" panose="020B0503020000020004" pitchFamily="50" charset="-127"/>
              </a:rPr>
              <a:t>데이터 셋</a:t>
            </a:r>
            <a:endParaRPr lang="en-US" altLang="ko-KR" sz="3000" dirty="0"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85B72-23D7-4957-9619-A7CC740B783E}"/>
              </a:ext>
            </a:extLst>
          </p:cNvPr>
          <p:cNvSpPr txBox="1"/>
          <p:nvPr/>
        </p:nvSpPr>
        <p:spPr>
          <a:xfrm>
            <a:off x="3884102" y="3450819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ea typeface="맑은 고딕" panose="020B0503020000020004" pitchFamily="50" charset="-127"/>
              </a:rPr>
              <a:t>알고리즘</a:t>
            </a:r>
            <a:endParaRPr lang="en-US" altLang="ko-KR" sz="30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217177" y="393850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242351" y="481279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ea typeface="에스코어 드림 6 Bold" panose="020B0703030302020204" pitchFamily="34" charset="-127"/>
              </a:rPr>
              <a:t>데이터 셋</a:t>
            </a:r>
            <a:endParaRPr lang="en-US" altLang="ko-KR" sz="2500" dirty="0"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E0FDC-A1C7-414E-B14E-043A176D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0" y="2090304"/>
            <a:ext cx="5972175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626DBC-03DE-4310-BB38-74182F828FC4}"/>
              </a:ext>
            </a:extLst>
          </p:cNvPr>
          <p:cNvSpPr txBox="1"/>
          <p:nvPr/>
        </p:nvSpPr>
        <p:spPr>
          <a:xfrm>
            <a:off x="3217177" y="1422401"/>
            <a:ext cx="5256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j-lt"/>
                <a:ea typeface="에스코어 드림 4 Regular" panose="020B0503030302020204" pitchFamily="34" charset="-127"/>
              </a:rPr>
              <a:t>한국어 </a:t>
            </a:r>
            <a:r>
              <a:rPr lang="en-US" altLang="ko-KR" sz="2500" dirty="0">
                <a:latin typeface="+mj-lt"/>
                <a:ea typeface="에스코어 드림 4 Regular" panose="020B0503030302020204" pitchFamily="34" charset="-127"/>
              </a:rPr>
              <a:t>BERT </a:t>
            </a:r>
            <a:r>
              <a:rPr lang="ko-KR" altLang="en-US" sz="2500" dirty="0">
                <a:latin typeface="+mj-lt"/>
                <a:ea typeface="에스코어 드림 4 Regular" panose="020B0503030302020204" pitchFamily="34" charset="-127"/>
              </a:rPr>
              <a:t>모델 </a:t>
            </a:r>
            <a:r>
              <a:rPr lang="en-US" altLang="ko-KR" sz="2500" dirty="0">
                <a:latin typeface="+mj-lt"/>
                <a:ea typeface="에스코어 드림 4 Regular" panose="020B0503030302020204" pitchFamily="34" charset="-127"/>
              </a:rPr>
              <a:t>– </a:t>
            </a:r>
            <a:r>
              <a:rPr lang="ko-KR" altLang="en-US" sz="2500" dirty="0">
                <a:latin typeface="+mj-lt"/>
                <a:ea typeface="에스코어 드림 4 Regular" panose="020B0503030302020204" pitchFamily="34" charset="-127"/>
              </a:rPr>
              <a:t>문장 형태 검증</a:t>
            </a:r>
            <a:endParaRPr lang="en-US" altLang="ko-KR" sz="2500" dirty="0">
              <a:latin typeface="+mj-lt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7AAF-1E93-4DC5-9E2E-4C1F6FB36BC6}"/>
              </a:ext>
            </a:extLst>
          </p:cNvPr>
          <p:cNvSpPr txBox="1"/>
          <p:nvPr/>
        </p:nvSpPr>
        <p:spPr>
          <a:xfrm>
            <a:off x="3559188" y="3847505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에스코어 드림 4 Regular" panose="020B0503030302020204" pitchFamily="34" charset="-127"/>
              </a:rPr>
              <a:t>각 단어의 형태소 관계를 분석하여 올바른 문맥을 구성하도록 사용하는 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47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억 개의 형태소 데이터 </a:t>
            </a:r>
            <a:endParaRPr lang="en-US" altLang="ko-KR" sz="2000" dirty="0"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CDAF3-378F-434C-AFDC-EF8107F2AEE6}"/>
              </a:ext>
            </a:extLst>
          </p:cNvPr>
          <p:cNvSpPr txBox="1"/>
          <p:nvPr/>
        </p:nvSpPr>
        <p:spPr>
          <a:xfrm>
            <a:off x="3559188" y="4731930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에스코어 드림 4 Regular" panose="020B0503030302020204" pitchFamily="34" charset="-127"/>
              </a:rPr>
              <a:t>문장 구성이 스마트스피커에 필요하지 않은 명령도 상당수 존재</a:t>
            </a:r>
            <a:endParaRPr lang="en-US" altLang="ko-KR" sz="2000" dirty="0"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95CBF5-F299-475A-9ABE-8FB334305B44}"/>
              </a:ext>
            </a:extLst>
          </p:cNvPr>
          <p:cNvSpPr/>
          <p:nvPr/>
        </p:nvSpPr>
        <p:spPr>
          <a:xfrm>
            <a:off x="3242351" y="568709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2EADC-D59E-4BBF-A97F-BDF009A324E7}"/>
              </a:ext>
            </a:extLst>
          </p:cNvPr>
          <p:cNvSpPr txBox="1"/>
          <p:nvPr/>
        </p:nvSpPr>
        <p:spPr>
          <a:xfrm>
            <a:off x="3559188" y="5596093"/>
            <a:ext cx="572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에스코어 드림 4 Regular" panose="020B0503030302020204" pitchFamily="34" charset="-127"/>
              </a:rPr>
              <a:t>학습을 위해 참고할 코드는 학습데이터와 함께 제공된 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src_tokenizer.py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예제 소스 사용</a:t>
            </a:r>
            <a:endParaRPr lang="en-US" altLang="ko-KR" sz="2000" dirty="0"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6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942778" y="488650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n-ea"/>
              </a:rPr>
              <a:t>데이터 셋</a:t>
            </a:r>
            <a:endParaRPr lang="en-US" altLang="ko-KR" sz="25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0312F-36D7-4FD9-BC84-8E5A42E4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2" y="1912795"/>
            <a:ext cx="8567956" cy="2591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80" y="1336025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ea typeface="에스코어 드림 4 Regular" panose="020B0503030302020204" pitchFamily="34" charset="-127"/>
              </a:rPr>
              <a:t>음성 학습 모델</a:t>
            </a:r>
            <a:endParaRPr lang="en-US" altLang="ko-KR" sz="2500" dirty="0"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DB358-8841-4CF9-BC4E-1B846A64367D}"/>
              </a:ext>
            </a:extLst>
          </p:cNvPr>
          <p:cNvSpPr txBox="1"/>
          <p:nvPr/>
        </p:nvSpPr>
        <p:spPr>
          <a:xfrm>
            <a:off x="1312712" y="4798222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에스코어 드림 4 Regular" panose="020B0503030302020204" pitchFamily="34" charset="-127"/>
              </a:rPr>
              <a:t>음성 학습 모델은 사무실 잡음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자동차 잡음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잡음 없음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발음이 좋은 한국인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발음이 나쁜 외국인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나이대에 따른 발음 총 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82408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개의 </a:t>
            </a:r>
            <a:r>
              <a:rPr lang="ko-KR" altLang="en-US" sz="2000" dirty="0" err="1">
                <a:ea typeface="에스코어 드림 4 Regular" panose="020B0503030302020204" pitchFamily="34" charset="-127"/>
              </a:rPr>
              <a:t>라벨링된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 음성 데이터 </a:t>
            </a:r>
            <a:endParaRPr lang="en-US" altLang="ko-KR" sz="2000" dirty="0">
              <a:ea typeface="에스코어 드림 4 Regular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942778" y="569188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12712" y="5657491"/>
            <a:ext cx="908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에스코어 드림 4 Regular" panose="020B0503030302020204" pitchFamily="34" charset="-127"/>
              </a:rPr>
              <a:t>RNN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학습을 위해서 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PCM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형식을 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WAV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로 교체하기 위해서 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hlinkClick r:id="rId3"/>
              </a:rPr>
              <a:t>pcm2wav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</a:rPr>
              <a:t>.py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를 사용 </a:t>
            </a:r>
            <a:endParaRPr lang="en-US" altLang="ko-KR" sz="2000" dirty="0"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AB515C-6C5C-45F9-95B4-E2E97E481D59}"/>
              </a:ext>
            </a:extLst>
          </p:cNvPr>
          <p:cNvSpPr/>
          <p:nvPr/>
        </p:nvSpPr>
        <p:spPr>
          <a:xfrm>
            <a:off x="942778" y="6297264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E9CFF-24AA-4048-8D12-E23D6A508618}"/>
              </a:ext>
            </a:extLst>
          </p:cNvPr>
          <p:cNvSpPr txBox="1"/>
          <p:nvPr/>
        </p:nvSpPr>
        <p:spPr>
          <a:xfrm>
            <a:off x="1312712" y="6208984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에스코어 드림 4 Regular" panose="020B0503030302020204" pitchFamily="34" charset="-127"/>
              </a:rPr>
              <a:t>문장의 구성이 워낙 다양하기에 우리가 원하는 명령만 따로 추가 데이터 셋을 구현할 예정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: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 예시</a:t>
            </a:r>
            <a:r>
              <a:rPr lang="en-US" altLang="ko-KR" sz="2000" dirty="0">
                <a:ea typeface="에스코어 드림 4 Regular" panose="020B0503030302020204" pitchFamily="34" charset="-127"/>
              </a:rPr>
              <a:t>) </a:t>
            </a:r>
            <a:r>
              <a:rPr lang="ko-KR" altLang="en-US" sz="2000" dirty="0">
                <a:ea typeface="에스코어 드림 4 Regular" panose="020B0503030302020204" pitchFamily="34" charset="-127"/>
              </a:rPr>
              <a:t>직접 제작</a:t>
            </a:r>
            <a:endParaRPr lang="en-US" altLang="ko-KR" sz="2000" dirty="0"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55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598231" y="2007256"/>
            <a:ext cx="1357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ea typeface="에스코어 드림 4 Regular" panose="020B0503030302020204" pitchFamily="34" charset="-127"/>
              </a:rPr>
              <a:t>전처리</a:t>
            </a:r>
            <a:endParaRPr lang="en-US" altLang="ko-KR" sz="2500" dirty="0">
              <a:ea typeface="에스코어 드림 4 Regular" panose="020B05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4473598" y="402256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874464" y="3931564"/>
            <a:ext cx="610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sng" dirty="0">
                <a:effectLst/>
                <a:latin typeface="-apple-system"/>
                <a:hlinkClick r:id="rId2"/>
              </a:rPr>
              <a:t>파이썬 코드</a:t>
            </a:r>
            <a:r>
              <a:rPr lang="en-US" altLang="ko-KR" sz="2000" b="1" i="0" u="sng" dirty="0">
                <a:effectLst/>
                <a:latin typeface="-apple-system"/>
                <a:hlinkClick r:id="rId2"/>
              </a:rPr>
              <a:t>: </a:t>
            </a:r>
            <a:r>
              <a:rPr lang="en-US" altLang="ko-KR" sz="2000" b="1" i="0" u="sng" dirty="0" err="1">
                <a:effectLst/>
                <a:latin typeface="-apple-system"/>
                <a:hlinkClick r:id="rId2"/>
              </a:rPr>
              <a:t>rnnoise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학습시킬 데이터의 잡음을 제거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4473599" y="270832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874464" y="2617325"/>
            <a:ext cx="5971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>
                <a:latin typeface="SFMono-Regular"/>
                <a:hlinkClick r:id="rId3"/>
              </a:rPr>
              <a:t>파이썬 코드</a:t>
            </a:r>
            <a:r>
              <a:rPr lang="en-US" altLang="ko-KR" sz="2000" b="1" u="sng" dirty="0">
                <a:latin typeface="SFMono-Regular"/>
                <a:hlinkClick r:id="rId3"/>
              </a:rPr>
              <a:t>: </a:t>
            </a:r>
            <a:r>
              <a:rPr lang="en-US" altLang="ko-KR" sz="2000" b="1" i="0" u="sng" dirty="0">
                <a:effectLst/>
                <a:latin typeface="SFMono-Regular"/>
                <a:hlinkClick r:id="rId3"/>
              </a:rPr>
              <a:t>m4atowav.py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m4a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wav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형식으로 변환</a:t>
            </a:r>
            <a:endParaRPr lang="en-US" altLang="ko-KR" sz="200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셋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074" name="Picture 2" descr="M4A to WAV - Convert your M4A to WAV for Free Online">
            <a:extLst>
              <a:ext uri="{FF2B5EF4-FFF2-40B4-BE49-F238E27FC236}">
                <a16:creationId xmlns:a16="http://schemas.microsoft.com/office/drawing/2014/main" id="{6934C58A-D280-4000-9092-4170ED50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3" y="2617325"/>
            <a:ext cx="2689390" cy="26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3657ED-44A5-457D-A705-CB1A51871407}"/>
              </a:ext>
            </a:extLst>
          </p:cNvPr>
          <p:cNvSpPr/>
          <p:nvPr/>
        </p:nvSpPr>
        <p:spPr>
          <a:xfrm>
            <a:off x="4473598" y="531294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E482B-4F95-4456-910E-A6D94EBDE024}"/>
              </a:ext>
            </a:extLst>
          </p:cNvPr>
          <p:cNvSpPr txBox="1"/>
          <p:nvPr/>
        </p:nvSpPr>
        <p:spPr>
          <a:xfrm>
            <a:off x="4874464" y="5221951"/>
            <a:ext cx="610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0" dirty="0">
                <a:effectLst/>
                <a:latin typeface="-apple-system"/>
              </a:rPr>
              <a:t>“</a:t>
            </a:r>
            <a:r>
              <a:rPr lang="ko-KR" altLang="en-US" sz="2000" i="0" dirty="0">
                <a:effectLst/>
                <a:latin typeface="-apple-system"/>
              </a:rPr>
              <a:t>잡음이 제거된 데이터</a:t>
            </a:r>
            <a:r>
              <a:rPr lang="en-US" altLang="ko-KR" sz="2000" i="0" dirty="0">
                <a:effectLst/>
                <a:latin typeface="-apple-system"/>
              </a:rPr>
              <a:t>”</a:t>
            </a:r>
            <a:r>
              <a:rPr lang="ko-KR" altLang="en-US" sz="2000" i="0" dirty="0">
                <a:effectLst/>
                <a:latin typeface="-apple-system"/>
              </a:rPr>
              <a:t>는 테스트 데이터로 사용하고</a:t>
            </a:r>
            <a:endParaRPr lang="en-US" altLang="ko-KR" sz="2000" i="0" dirty="0">
              <a:effectLst/>
              <a:latin typeface="-apple-system"/>
            </a:endParaRPr>
          </a:p>
          <a:p>
            <a:r>
              <a:rPr lang="en-US" altLang="ko-KR" sz="2000" dirty="0">
                <a:latin typeface="-apple-system"/>
                <a:ea typeface="에스코어 드림 4 Regular" panose="020B0503030302020204" pitchFamily="34" charset="-127"/>
              </a:rPr>
              <a:t>“</a:t>
            </a:r>
            <a:r>
              <a:rPr lang="ko-KR" altLang="en-US" sz="2000" dirty="0">
                <a:latin typeface="-apple-system"/>
                <a:ea typeface="에스코어 드림 4 Regular" panose="020B0503030302020204" pitchFamily="34" charset="-127"/>
              </a:rPr>
              <a:t>잡음이 제거되지 않은 데이터</a:t>
            </a:r>
            <a:r>
              <a:rPr lang="en-US" altLang="ko-KR" sz="2000" dirty="0">
                <a:latin typeface="-apple-system"/>
                <a:ea typeface="에스코어 드림 4 Regular" panose="020B0503030302020204" pitchFamily="34" charset="-127"/>
              </a:rPr>
              <a:t>”</a:t>
            </a:r>
            <a:r>
              <a:rPr lang="ko-KR" altLang="en-US" sz="2000" dirty="0">
                <a:latin typeface="-apple-system"/>
                <a:ea typeface="에스코어 드림 4 Regular" panose="020B0503030302020204" pitchFamily="34" charset="-127"/>
              </a:rPr>
              <a:t>는 학습 데이터로 사용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2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26647" y="170165"/>
            <a:ext cx="4138706" cy="830997"/>
            <a:chOff x="3819245" y="188165"/>
            <a:chExt cx="413870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8268" y="365136"/>
              <a:ext cx="3329683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알고리즘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9804EF7-3E8F-4B81-91DA-090C0E9A5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57" y="1323621"/>
            <a:ext cx="9037486" cy="53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6895" cy="830997"/>
            <a:chOff x="3819245" y="188165"/>
            <a:chExt cx="409689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8850" y="35939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알고리즘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72C42CC-A21C-4EFE-97C1-C2B01687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22401"/>
            <a:ext cx="10393960" cy="47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6C2B46-3472-454E-AF2F-EBE51C99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79" y="1914326"/>
            <a:ext cx="4831499" cy="257578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알고리즘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5145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RNN-LSTM(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순환 신경망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1107579" y="475372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477513" y="4677387"/>
            <a:ext cx="944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지도학습 계열의 딥 러닝 학습 알고리즘 중 하나로 시계열 데이터를 다룰 수 있음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44C8E9-5FFA-428D-BFC6-31A9A4716340}"/>
              </a:ext>
            </a:extLst>
          </p:cNvPr>
          <p:cNvSpPr/>
          <p:nvPr/>
        </p:nvSpPr>
        <p:spPr>
          <a:xfrm>
            <a:off x="1112073" y="531179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AF69E-432A-439B-AC06-D9BBD19BDBA1}"/>
              </a:ext>
            </a:extLst>
          </p:cNvPr>
          <p:cNvSpPr txBox="1"/>
          <p:nvPr/>
        </p:nvSpPr>
        <p:spPr>
          <a:xfrm>
            <a:off x="1482007" y="5235457"/>
            <a:ext cx="944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알고리즘은 반복적이고 순차적인 데이터에 특화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00CA2-0001-4B4B-9119-20AB9B4D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16" y="1906345"/>
            <a:ext cx="4662117" cy="259174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DEC78-6C88-4D53-8FF2-7026B61664D2}"/>
              </a:ext>
            </a:extLst>
          </p:cNvPr>
          <p:cNvSpPr/>
          <p:nvPr/>
        </p:nvSpPr>
        <p:spPr>
          <a:xfrm>
            <a:off x="1107578" y="586986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037B0-F0F5-4ACC-8886-6EA5AC644709}"/>
              </a:ext>
            </a:extLst>
          </p:cNvPr>
          <p:cNvSpPr txBox="1"/>
          <p:nvPr/>
        </p:nvSpPr>
        <p:spPr>
          <a:xfrm>
            <a:off x="1477512" y="5793527"/>
            <a:ext cx="944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장기 의존성 문제를 해결하기 위해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LSTM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 사용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7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알고리즘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21672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1026668" y="41734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96602" y="4097139"/>
            <a:ext cx="9448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음성 합성 기능을 사용하여 음성 모델을 고의적으로 최대한 언어 장애인의 발음과 유사하도록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9DA619-EEEE-4610-92D4-7C8329C56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9" b="37407"/>
          <a:stretch/>
        </p:blipFill>
        <p:spPr>
          <a:xfrm>
            <a:off x="1124508" y="2002727"/>
            <a:ext cx="3880524" cy="16222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44C8E9-5FFA-428D-BFC6-31A9A4716340}"/>
              </a:ext>
            </a:extLst>
          </p:cNvPr>
          <p:cNvSpPr/>
          <p:nvPr/>
        </p:nvSpPr>
        <p:spPr>
          <a:xfrm>
            <a:off x="1026668" y="514799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AF69E-432A-439B-AC06-D9BBD19BDBA1}"/>
              </a:ext>
            </a:extLst>
          </p:cNvPr>
          <p:cNvSpPr txBox="1"/>
          <p:nvPr/>
        </p:nvSpPr>
        <p:spPr>
          <a:xfrm>
            <a:off x="1396602" y="5071660"/>
            <a:ext cx="944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처음부터 높은 확률로 자신이 입력한 언어에 상응하는 문장에 접근가능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330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에스코어 드림 4 Regular</vt:lpstr>
      <vt:lpstr>맑은 고딕</vt:lpstr>
      <vt:lpstr>Arial</vt:lpstr>
      <vt:lpstr>SFMono-Regular</vt:lpstr>
      <vt:lpstr>에스코어 드림 6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최상호</cp:lastModifiedBy>
  <cp:revision>117</cp:revision>
  <dcterms:created xsi:type="dcterms:W3CDTF">2020-01-03T14:16:53Z</dcterms:created>
  <dcterms:modified xsi:type="dcterms:W3CDTF">2021-01-23T14:47:36Z</dcterms:modified>
</cp:coreProperties>
</file>