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8" r:id="rId4"/>
    <p:sldId id="330" r:id="rId5"/>
    <p:sldId id="300" r:id="rId6"/>
    <p:sldId id="293" r:id="rId7"/>
    <p:sldId id="299" r:id="rId8"/>
    <p:sldId id="308" r:id="rId9"/>
    <p:sldId id="285" r:id="rId10"/>
  </p:sldIdLst>
  <p:sldSz cx="12192000" cy="6858000"/>
  <p:notesSz cx="6858000" cy="9144000"/>
  <p:embeddedFontLst>
    <p:embeddedFont>
      <p:font typeface="Arial Nova" panose="020B0504020202020204" pitchFamily="34" charset="0"/>
      <p:regular r:id="rId12"/>
      <p:bold r:id="rId13"/>
      <p:italic r:id="rId14"/>
      <p:boldItalic r:id="rId15"/>
    </p:embeddedFon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 autoAdjust="0"/>
    <p:restoredTop sz="93548" autoAdjust="0"/>
  </p:normalViewPr>
  <p:slideViewPr>
    <p:cSldViewPr snapToGrid="0" showGuides="1">
      <p:cViewPr varScale="1">
        <p:scale>
          <a:sx n="81" d="100"/>
          <a:sy n="81" d="100"/>
        </p:scale>
        <p:origin x="12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Centum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종합설계 진행사항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지적사항 대응 방안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Product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 </a:t>
              </a:r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backlog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스프린트 계획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지적사항 대응 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지적사항 대응 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지적사항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887212" y="2537769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품질 평가의 난이도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평가 수준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E34FD-1FB3-496F-A3EF-FD28E5D83923}"/>
              </a:ext>
            </a:extLst>
          </p:cNvPr>
          <p:cNvSpPr/>
          <p:nvPr/>
        </p:nvSpPr>
        <p:spPr>
          <a:xfrm>
            <a:off x="6652373" y="162864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9AB82E-1F8E-4BCC-B720-95B4C5D20B4F}"/>
              </a:ext>
            </a:extLst>
          </p:cNvPr>
          <p:cNvSpPr/>
          <p:nvPr/>
        </p:nvSpPr>
        <p:spPr>
          <a:xfrm>
            <a:off x="7004858" y="129527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대응방안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DE1CB-BD7D-4451-B618-B8B8D6D5E223}"/>
              </a:ext>
            </a:extLst>
          </p:cNvPr>
          <p:cNvSpPr/>
          <p:nvPr/>
        </p:nvSpPr>
        <p:spPr>
          <a:xfrm>
            <a:off x="7110375" y="2523914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586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01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2">
                    <a:lumMod val="50000"/>
                  </a:schemeClr>
                </a:solidFill>
              </a:rPr>
              <a:t>Product</a:t>
            </a:r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sz="3600" spc="-300" dirty="0">
                <a:solidFill>
                  <a:schemeClr val="tx2">
                    <a:lumMod val="50000"/>
                  </a:schemeClr>
                </a:solidFill>
              </a:rPr>
              <a:t>backlog</a:t>
            </a:r>
            <a:endParaRPr lang="ko-KR" altLang="en-US" sz="36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628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Product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backlog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B2067F-6E32-463A-BE69-F674B501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072"/>
            <a:ext cx="12192000" cy="50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4309700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4662185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3799A82-65D7-4C91-B23D-83B5B5BC4A09}"/>
              </a:ext>
            </a:extLst>
          </p:cNvPr>
          <p:cNvSpPr/>
          <p:nvPr/>
        </p:nvSpPr>
        <p:spPr>
          <a:xfrm>
            <a:off x="8142540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8F1C3B-B9CF-49D7-BD4C-17458B32F62F}"/>
              </a:ext>
            </a:extLst>
          </p:cNvPr>
          <p:cNvSpPr/>
          <p:nvPr/>
        </p:nvSpPr>
        <p:spPr>
          <a:xfrm>
            <a:off x="8495025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1639A6-BACF-43B7-AADE-43D1A489CE8A}"/>
              </a:ext>
            </a:extLst>
          </p:cNvPr>
          <p:cNvGrpSpPr/>
          <p:nvPr/>
        </p:nvGrpSpPr>
        <p:grpSpPr>
          <a:xfrm>
            <a:off x="8620519" y="2518439"/>
            <a:ext cx="2662797" cy="3583622"/>
            <a:chOff x="937186" y="2459061"/>
            <a:chExt cx="2662797" cy="358362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29AEEEE-F6E2-413F-B938-3D351918C0F5}"/>
                </a:ext>
              </a:extLst>
            </p:cNvPr>
            <p:cNvSpPr/>
            <p:nvPr/>
          </p:nvSpPr>
          <p:spPr>
            <a:xfrm>
              <a:off x="937186" y="2656523"/>
              <a:ext cx="2662797" cy="137910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최종 </a:t>
              </a:r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UI / UX </a:t>
              </a:r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구현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4E88F8-2124-4FE5-BA28-34EEACC30949}"/>
                </a:ext>
              </a:extLst>
            </p:cNvPr>
            <p:cNvSpPr/>
            <p:nvPr/>
          </p:nvSpPr>
          <p:spPr>
            <a:xfrm>
              <a:off x="937186" y="4663581"/>
              <a:ext cx="2662796" cy="137910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서버 구현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51FB82F-5C9F-4D8C-9FED-CAC4B511A32E}"/>
                </a:ext>
              </a:extLst>
            </p:cNvPr>
            <p:cNvSpPr/>
            <p:nvPr/>
          </p:nvSpPr>
          <p:spPr>
            <a:xfrm>
              <a:off x="1886594" y="2459061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1D659F8-F033-4E35-80FC-E26C2186A97B}"/>
                </a:ext>
              </a:extLst>
            </p:cNvPr>
            <p:cNvSpPr/>
            <p:nvPr/>
          </p:nvSpPr>
          <p:spPr>
            <a:xfrm>
              <a:off x="1848989" y="4487763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9BEC8B-417B-4BEC-B68F-802B00E84B0F}"/>
              </a:ext>
            </a:extLst>
          </p:cNvPr>
          <p:cNvGrpSpPr/>
          <p:nvPr/>
        </p:nvGrpSpPr>
        <p:grpSpPr>
          <a:xfrm>
            <a:off x="911456" y="2516458"/>
            <a:ext cx="2662797" cy="3583622"/>
            <a:chOff x="937186" y="2459061"/>
            <a:chExt cx="2662797" cy="358362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1AC33-36A3-4FA4-9987-E688E7CBE3F6}"/>
                </a:ext>
              </a:extLst>
            </p:cNvPr>
            <p:cNvSpPr/>
            <p:nvPr/>
          </p:nvSpPr>
          <p:spPr>
            <a:xfrm>
              <a:off x="937186" y="2656523"/>
              <a:ext cx="2662797" cy="137910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베이스 디자인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사이트 기본 기능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1F0AD66-47BD-40E4-86C5-13CCB04403DE}"/>
                </a:ext>
              </a:extLst>
            </p:cNvPr>
            <p:cNvSpPr/>
            <p:nvPr/>
          </p:nvSpPr>
          <p:spPr>
            <a:xfrm>
              <a:off x="937186" y="4663581"/>
              <a:ext cx="2662796" cy="137910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초기 데이터 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algn="ctr"/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정합성 및 보안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1472EA-DD07-40E1-B091-5C0F5EE3CE1B}"/>
                </a:ext>
              </a:extLst>
            </p:cNvPr>
            <p:cNvSpPr/>
            <p:nvPr/>
          </p:nvSpPr>
          <p:spPr>
            <a:xfrm>
              <a:off x="1886594" y="2459061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7FB0A02-287B-40D0-888D-B8F3C948A167}"/>
                </a:ext>
              </a:extLst>
            </p:cNvPr>
            <p:cNvSpPr/>
            <p:nvPr/>
          </p:nvSpPr>
          <p:spPr>
            <a:xfrm>
              <a:off x="1848989" y="4487763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AC1FDC-9297-4621-97ED-D50AB17A548B}"/>
              </a:ext>
            </a:extLst>
          </p:cNvPr>
          <p:cNvGrpSpPr/>
          <p:nvPr/>
        </p:nvGrpSpPr>
        <p:grpSpPr>
          <a:xfrm>
            <a:off x="4806561" y="2516460"/>
            <a:ext cx="2662797" cy="3583622"/>
            <a:chOff x="937186" y="2459061"/>
            <a:chExt cx="2662797" cy="358362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BCC8D34-427F-4D4E-BFEF-1B044715BE66}"/>
                </a:ext>
              </a:extLst>
            </p:cNvPr>
            <p:cNvSpPr/>
            <p:nvPr/>
          </p:nvSpPr>
          <p:spPr>
            <a:xfrm>
              <a:off x="937186" y="2656523"/>
              <a:ext cx="2662797" cy="137910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측정 데이터 시각화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B08970C-BC56-4CAC-B911-AEAEED326A0E}"/>
                </a:ext>
              </a:extLst>
            </p:cNvPr>
            <p:cNvSpPr/>
            <p:nvPr/>
          </p:nvSpPr>
          <p:spPr>
            <a:xfrm>
              <a:off x="937186" y="4663581"/>
              <a:ext cx="2662796" cy="137910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핵심 기능구현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텍스트 기반 기술 측정 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05F6BD0-5A4F-4711-8452-A9D53F75365F}"/>
                </a:ext>
              </a:extLst>
            </p:cNvPr>
            <p:cNvSpPr/>
            <p:nvPr/>
          </p:nvSpPr>
          <p:spPr>
            <a:xfrm>
              <a:off x="1886594" y="2459061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6DBB97D-367E-40CC-9034-232E054A9D07}"/>
                </a:ext>
              </a:extLst>
            </p:cNvPr>
            <p:cNvSpPr/>
            <p:nvPr/>
          </p:nvSpPr>
          <p:spPr>
            <a:xfrm>
              <a:off x="1848989" y="4487763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102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 Bold</vt:lpstr>
      <vt:lpstr>Arial</vt:lpstr>
      <vt:lpstr>Arial Nova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 eevee</cp:lastModifiedBy>
  <cp:revision>117</cp:revision>
  <dcterms:created xsi:type="dcterms:W3CDTF">2020-12-13T00:02:47Z</dcterms:created>
  <dcterms:modified xsi:type="dcterms:W3CDTF">2022-01-11T10:46:15Z</dcterms:modified>
</cp:coreProperties>
</file>