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300" r:id="rId4"/>
    <p:sldId id="293" r:id="rId5"/>
    <p:sldId id="258" r:id="rId6"/>
    <p:sldId id="330" r:id="rId7"/>
    <p:sldId id="299" r:id="rId8"/>
    <p:sldId id="308" r:id="rId9"/>
    <p:sldId id="285" r:id="rId10"/>
  </p:sldIdLst>
  <p:sldSz cx="12192000" cy="6858000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나눔스퀘어 Bold" panose="020B0600000101010101" pitchFamily="34" charset="-127"/>
      <p:bold r:id="rId14"/>
    </p:embeddedFont>
    <p:embeddedFont>
      <p:font typeface="Arial Nova" panose="020B0504020202020204" pitchFamily="34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EDE5D5"/>
    <a:srgbClr val="FBCE01"/>
    <a:srgbClr val="7C8387"/>
    <a:srgbClr val="F8E00E"/>
    <a:srgbClr val="A6A7A9"/>
    <a:srgbClr val="FCFBF7"/>
    <a:srgbClr val="D8BEA7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 autoAdjust="0"/>
    <p:restoredTop sz="93605" autoAdjust="0"/>
  </p:normalViewPr>
  <p:slideViewPr>
    <p:cSldViewPr snapToGrid="0" showGuides="1">
      <p:cViewPr varScale="1">
        <p:scale>
          <a:sx n="120" d="100"/>
          <a:sy n="120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eowonho/Centum/document/&#4363;&#4461;&#4352;&#4462;&#4361;&#4449;&#4370;&#4449;&#4540;%20&#4364;&#4453;&#4540;&#4363;&#4468;&#4361;&#4453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스프린트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DB!$I$2</c:f>
              <c:strCache>
                <c:ptCount val="1"/>
                <c:pt idx="0">
                  <c:v>남은개수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DB!$G$3:$G$10000</c:f>
              <c:numCache>
                <c:formatCode>yyyy\-mm\-dd;@</c:formatCode>
                <c:ptCount val="9998"/>
                <c:pt idx="0">
                  <c:v>44572</c:v>
                </c:pt>
                <c:pt idx="1">
                  <c:v>44579</c:v>
                </c:pt>
                <c:pt idx="2">
                  <c:v>44580</c:v>
                </c:pt>
                <c:pt idx="3">
                  <c:v>44581</c:v>
                </c:pt>
                <c:pt idx="4">
                  <c:v>44585</c:v>
                </c:pt>
                <c:pt idx="5">
                  <c:v>44586</c:v>
                </c:pt>
              </c:numCache>
            </c:numRef>
          </c:cat>
          <c:val>
            <c:numRef>
              <c:f>DB!$I$3:$I$10000</c:f>
              <c:numCache>
                <c:formatCode>General</c:formatCode>
                <c:ptCount val="9998"/>
                <c:pt idx="0">
                  <c:v>61</c:v>
                </c:pt>
                <c:pt idx="1">
                  <c:v>57</c:v>
                </c:pt>
                <c:pt idx="2">
                  <c:v>56</c:v>
                </c:pt>
                <c:pt idx="3">
                  <c:v>54</c:v>
                </c:pt>
                <c:pt idx="4">
                  <c:v>52</c:v>
                </c:pt>
                <c:pt idx="5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D2-D342-9C48-B0569F92F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4571792"/>
        <c:axId val="1074574032"/>
      </c:lineChart>
      <c:dateAx>
        <c:axId val="1074571792"/>
        <c:scaling>
          <c:orientation val="minMax"/>
        </c:scaling>
        <c:delete val="0"/>
        <c:axPos val="b"/>
        <c:numFmt formatCode="yyyy\-mm\-d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74574032"/>
        <c:crosses val="autoZero"/>
        <c:auto val="1"/>
        <c:lblOffset val="100"/>
        <c:baseTimeUnit val="days"/>
      </c:dateAx>
      <c:valAx>
        <c:axId val="107457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7457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018C-4E6F-465F-9D57-B40F33AE36B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B73D-846C-4662-A050-AFB87189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5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015419" y="4897120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2017152011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김형환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2017154017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서원호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2017152027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이승철</a:t>
            </a:r>
          </a:p>
          <a:p>
            <a:pPr algn="ctr"/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2019150039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이혜원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Centum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종합설계 진행사항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453525"/>
            <a:ext cx="3152319" cy="657183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진행상황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566825"/>
            <a:ext cx="3152319" cy="657183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Product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  </a:t>
              </a:r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backlog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686273"/>
            <a:ext cx="3152319" cy="657183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스프린트 계획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진행상황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진행상황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17363"/>
              </p:ext>
            </p:extLst>
          </p:nvPr>
        </p:nvGraphicFramePr>
        <p:xfrm>
          <a:off x="7416475" y="3763023"/>
          <a:ext cx="4775525" cy="2956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6EDC881-21CA-E54E-9B2C-4738630BB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100"/>
            <a:ext cx="7416475" cy="53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4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문제 및 보완점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문제 및 보완점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62AEFD-75C5-4A6F-B23A-333C06436FA4}"/>
              </a:ext>
            </a:extLst>
          </p:cNvPr>
          <p:cNvSpPr/>
          <p:nvPr/>
        </p:nvSpPr>
        <p:spPr>
          <a:xfrm>
            <a:off x="1429210" y="1642503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466A4A-6312-4558-AAE4-3C368D1CF45C}"/>
              </a:ext>
            </a:extLst>
          </p:cNvPr>
          <p:cNvSpPr/>
          <p:nvPr/>
        </p:nvSpPr>
        <p:spPr>
          <a:xfrm>
            <a:off x="1781695" y="1309134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0160B2-3651-4F03-A0AE-DE6A24E77A4B}"/>
              </a:ext>
            </a:extLst>
          </p:cNvPr>
          <p:cNvSpPr/>
          <p:nvPr/>
        </p:nvSpPr>
        <p:spPr>
          <a:xfrm>
            <a:off x="1887212" y="2537769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유연하지 못한 개발 시간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8E34FD-1FB3-496F-A3EF-FD28E5D83923}"/>
              </a:ext>
            </a:extLst>
          </p:cNvPr>
          <p:cNvSpPr/>
          <p:nvPr/>
        </p:nvSpPr>
        <p:spPr>
          <a:xfrm>
            <a:off x="6652373" y="1628648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9AB82E-1F8E-4BCC-B720-95B4C5D20B4F}"/>
              </a:ext>
            </a:extLst>
          </p:cNvPr>
          <p:cNvSpPr/>
          <p:nvPr/>
        </p:nvSpPr>
        <p:spPr>
          <a:xfrm>
            <a:off x="7004858" y="1295279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보완점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0DE1CB-BD7D-4451-B618-B8B8D6D5E223}"/>
              </a:ext>
            </a:extLst>
          </p:cNvPr>
          <p:cNvSpPr/>
          <p:nvPr/>
        </p:nvSpPr>
        <p:spPr>
          <a:xfrm>
            <a:off x="7110375" y="2523914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요구사항 개수 감소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구체적인 개발 시간 기재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49874B3-DAE1-4F48-B31A-24E8BD7AED05}"/>
              </a:ext>
            </a:extLst>
          </p:cNvPr>
          <p:cNvSpPr/>
          <p:nvPr/>
        </p:nvSpPr>
        <p:spPr>
          <a:xfrm>
            <a:off x="5334000" y="3981450"/>
            <a:ext cx="1057634" cy="5238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6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스프린트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1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479184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52337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스프린트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831669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F86C1B0-05AC-4245-8E47-FD4D7377F732}"/>
              </a:ext>
            </a:extLst>
          </p:cNvPr>
          <p:cNvSpPr/>
          <p:nvPr/>
        </p:nvSpPr>
        <p:spPr>
          <a:xfrm>
            <a:off x="5405757" y="1761256"/>
            <a:ext cx="6307061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5989352-B239-4C55-838E-5804B43E59A9}"/>
              </a:ext>
            </a:extLst>
          </p:cNvPr>
          <p:cNvSpPr/>
          <p:nvPr/>
        </p:nvSpPr>
        <p:spPr>
          <a:xfrm>
            <a:off x="5770768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E65381-DCD0-4B2B-984B-44005AE3C68E}"/>
              </a:ext>
            </a:extLst>
          </p:cNvPr>
          <p:cNvGrpSpPr/>
          <p:nvPr/>
        </p:nvGrpSpPr>
        <p:grpSpPr>
          <a:xfrm>
            <a:off x="816741" y="2207699"/>
            <a:ext cx="2875978" cy="4155496"/>
            <a:chOff x="816741" y="2207699"/>
            <a:chExt cx="2875978" cy="415549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91AC33-36A3-4FA4-9987-E688E7CBE3F6}"/>
                </a:ext>
              </a:extLst>
            </p:cNvPr>
            <p:cNvSpPr/>
            <p:nvPr/>
          </p:nvSpPr>
          <p:spPr>
            <a:xfrm>
              <a:off x="816741" y="2405161"/>
              <a:ext cx="2852228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베이스 디자인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메인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유저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포트폴리오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페이지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1F0AD66-47BD-40E4-86C5-13CCB04403DE}"/>
                </a:ext>
              </a:extLst>
            </p:cNvPr>
            <p:cNvSpPr/>
            <p:nvPr/>
          </p:nvSpPr>
          <p:spPr>
            <a:xfrm>
              <a:off x="840493" y="3794703"/>
              <a:ext cx="285222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메인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유저 처리 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로직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</a:t>
              </a:r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설계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포트폴리오 </a:t>
              </a:r>
              <a:r>
                <a:rPr lang="ko-KR" altLang="en-US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로직</a:t>
              </a:r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 구현</a:t>
              </a:r>
              <a:endParaRPr lang="en-US" altLang="ko-KR" sz="1800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1472EA-DD07-40E1-B091-5C0F5EE3CE1B}"/>
                </a:ext>
              </a:extLst>
            </p:cNvPr>
            <p:cNvSpPr/>
            <p:nvPr/>
          </p:nvSpPr>
          <p:spPr>
            <a:xfrm>
              <a:off x="1848989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7FB0A02-287B-40D0-888D-B8F3C948A167}"/>
                </a:ext>
              </a:extLst>
            </p:cNvPr>
            <p:cNvSpPr/>
            <p:nvPr/>
          </p:nvSpPr>
          <p:spPr>
            <a:xfrm>
              <a:off x="1847011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9B6DBC0-34E1-41D3-812E-04CEC3A57A6C}"/>
                </a:ext>
              </a:extLst>
            </p:cNvPr>
            <p:cNvSpPr/>
            <p:nvPr/>
          </p:nvSpPr>
          <p:spPr>
            <a:xfrm>
              <a:off x="826639" y="5229638"/>
              <a:ext cx="285222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초기 데이터 수집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전처리</a:t>
              </a:r>
              <a:endParaRPr lang="en-US" altLang="ko-KR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21BD348-4B00-4EB2-9D76-2339041AE43D}"/>
                </a:ext>
              </a:extLst>
            </p:cNvPr>
            <p:cNvSpPr/>
            <p:nvPr/>
          </p:nvSpPr>
          <p:spPr>
            <a:xfrm>
              <a:off x="1833157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4EC3D8A-F643-44F1-81ED-8D0833EC1193}"/>
              </a:ext>
            </a:extLst>
          </p:cNvPr>
          <p:cNvSpPr/>
          <p:nvPr/>
        </p:nvSpPr>
        <p:spPr>
          <a:xfrm>
            <a:off x="1393644" y="6429375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1/12 – 1/25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2C34DB-9068-475E-A8D8-EFB70C03F0E9}"/>
              </a:ext>
            </a:extLst>
          </p:cNvPr>
          <p:cNvGrpSpPr/>
          <p:nvPr/>
        </p:nvGrpSpPr>
        <p:grpSpPr>
          <a:xfrm>
            <a:off x="5879806" y="2207699"/>
            <a:ext cx="2696929" cy="4155496"/>
            <a:chOff x="-1798812" y="2207699"/>
            <a:chExt cx="2696929" cy="415549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9BF304C-3664-40F8-A9C3-1B07788CD5AF}"/>
                </a:ext>
              </a:extLst>
            </p:cNvPr>
            <p:cNvSpPr/>
            <p:nvPr/>
          </p:nvSpPr>
          <p:spPr>
            <a:xfrm>
              <a:off x="-1798812" y="2405161"/>
              <a:ext cx="2673179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rgbClr val="00B0F0"/>
                  </a:solidFill>
                  <a:latin typeface="+mj-ea"/>
                  <a:ea typeface="+mj-ea"/>
                </a:rPr>
                <a:t>포트폴리오 페이지</a:t>
              </a:r>
              <a:endParaRPr lang="en-US" altLang="ko-KR" spc="-150" dirty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게시판 형태 구성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794BB35-0554-4ED7-9CC3-406F9EADB2ED}"/>
                </a:ext>
              </a:extLst>
            </p:cNvPr>
            <p:cNvSpPr/>
            <p:nvPr/>
          </p:nvSpPr>
          <p:spPr>
            <a:xfrm>
              <a:off x="-1775062" y="3794703"/>
              <a:ext cx="2673179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포트폴리오  세부 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로직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Flask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서버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Github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API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연동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916D25C-E457-41AF-ADE3-DF1B6E02CDDE}"/>
                </a:ext>
              </a:extLst>
            </p:cNvPr>
            <p:cNvSpPr/>
            <p:nvPr/>
          </p:nvSpPr>
          <p:spPr>
            <a:xfrm>
              <a:off x="-858378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781FD30-A55B-4BD0-AF5D-2E880B230FF2}"/>
                </a:ext>
              </a:extLst>
            </p:cNvPr>
            <p:cNvSpPr/>
            <p:nvPr/>
          </p:nvSpPr>
          <p:spPr>
            <a:xfrm>
              <a:off x="-858377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D2D9CFB-BFFF-47D5-A962-A9431E04606C}"/>
                </a:ext>
              </a:extLst>
            </p:cNvPr>
            <p:cNvSpPr/>
            <p:nvPr/>
          </p:nvSpPr>
          <p:spPr>
            <a:xfrm>
              <a:off x="-1775062" y="5229638"/>
              <a:ext cx="266628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rgbClr val="00B0F0"/>
                  </a:solidFill>
                  <a:latin typeface="+mj-ea"/>
                  <a:ea typeface="+mj-ea"/>
                </a:rPr>
                <a:t>데이터 전처리</a:t>
              </a:r>
              <a:endParaRPr lang="en-US" altLang="ko-KR" spc="-150" dirty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알고리즘 구현 시작</a:t>
              </a:r>
              <a:endParaRPr lang="en-US" altLang="ko-KR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02AB638-BDDB-471C-9CB2-7DAD8B946CA6}"/>
                </a:ext>
              </a:extLst>
            </p:cNvPr>
            <p:cNvSpPr/>
            <p:nvPr/>
          </p:nvSpPr>
          <p:spPr>
            <a:xfrm>
              <a:off x="-858379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349E171-3235-4EFB-A0E3-FB2D91C49B03}"/>
              </a:ext>
            </a:extLst>
          </p:cNvPr>
          <p:cNvSpPr/>
          <p:nvPr/>
        </p:nvSpPr>
        <p:spPr>
          <a:xfrm>
            <a:off x="9062737" y="6419850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1/26 – 2/8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화살표: 오른쪽 4">
            <a:extLst>
              <a:ext uri="{FF2B5EF4-FFF2-40B4-BE49-F238E27FC236}">
                <a16:creationId xmlns:a16="http://schemas.microsoft.com/office/drawing/2014/main" id="{7546EC46-94FF-E74D-8C70-48E49FA644C4}"/>
              </a:ext>
            </a:extLst>
          </p:cNvPr>
          <p:cNvSpPr/>
          <p:nvPr/>
        </p:nvSpPr>
        <p:spPr>
          <a:xfrm>
            <a:off x="4200134" y="3998026"/>
            <a:ext cx="1057634" cy="5238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43">
            <a:extLst>
              <a:ext uri="{FF2B5EF4-FFF2-40B4-BE49-F238E27FC236}">
                <a16:creationId xmlns:a16="http://schemas.microsoft.com/office/drawing/2014/main" id="{FEF59DF5-1EF0-CE46-A298-04520701A652}"/>
              </a:ext>
            </a:extLst>
          </p:cNvPr>
          <p:cNvSpPr/>
          <p:nvPr/>
        </p:nvSpPr>
        <p:spPr>
          <a:xfrm>
            <a:off x="9027189" y="2405161"/>
            <a:ext cx="2211426" cy="3958034"/>
          </a:xfrm>
          <a:prstGeom prst="roundRect">
            <a:avLst>
              <a:gd name="adj" fmla="val 7851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유저 관리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포트폴리오 업로드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연동을 통한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 언어 및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기술스택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분석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사각형: 둥근 모서리 45">
            <a:extLst>
              <a:ext uri="{FF2B5EF4-FFF2-40B4-BE49-F238E27FC236}">
                <a16:creationId xmlns:a16="http://schemas.microsoft.com/office/drawing/2014/main" id="{DD388CB6-91A6-F140-B59B-4CB1B4CB7772}"/>
              </a:ext>
            </a:extLst>
          </p:cNvPr>
          <p:cNvSpPr/>
          <p:nvPr/>
        </p:nvSpPr>
        <p:spPr>
          <a:xfrm>
            <a:off x="9554979" y="2207699"/>
            <a:ext cx="1196390" cy="402892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Function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화살표: 오른쪽 4">
            <a:extLst>
              <a:ext uri="{FF2B5EF4-FFF2-40B4-BE49-F238E27FC236}">
                <a16:creationId xmlns:a16="http://schemas.microsoft.com/office/drawing/2014/main" id="{226A48CE-3974-834C-B22C-BF93195B7543}"/>
              </a:ext>
            </a:extLst>
          </p:cNvPr>
          <p:cNvSpPr/>
          <p:nvPr/>
        </p:nvSpPr>
        <p:spPr>
          <a:xfrm>
            <a:off x="8456698" y="4198440"/>
            <a:ext cx="714278" cy="3714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348567" y="2916039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141</Words>
  <Application>Microsoft Macintosh PowerPoint</Application>
  <PresentationFormat>와이드스크린</PresentationFormat>
  <Paragraphs>68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Nova</vt:lpstr>
      <vt:lpstr>Arial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 원호</cp:lastModifiedBy>
  <cp:revision>132</cp:revision>
  <dcterms:created xsi:type="dcterms:W3CDTF">2020-12-13T00:02:47Z</dcterms:created>
  <dcterms:modified xsi:type="dcterms:W3CDTF">2022-01-26T05:00:37Z</dcterms:modified>
</cp:coreProperties>
</file>