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8" r:id="rId4"/>
    <p:sldId id="330" r:id="rId5"/>
    <p:sldId id="300" r:id="rId6"/>
    <p:sldId id="293" r:id="rId7"/>
    <p:sldId id="299" r:id="rId8"/>
    <p:sldId id="308" r:id="rId9"/>
    <p:sldId id="285" r:id="rId10"/>
  </p:sldIdLst>
  <p:sldSz cx="12192000" cy="6858000"/>
  <p:notesSz cx="6858000" cy="9144000"/>
  <p:embeddedFontLst>
    <p:embeddedFont>
      <p:font typeface="Arial Nova" panose="020B0504020202020204" pitchFamily="34" charset="0"/>
      <p:regular r:id="rId12"/>
      <p:bold r:id="rId13"/>
      <p:italic r:id="rId14"/>
      <p:boldItalic r:id="rId15"/>
    </p:embeddedFon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3548" autoAdjust="0"/>
  </p:normalViewPr>
  <p:slideViewPr>
    <p:cSldViewPr snapToGrid="0" showGuides="1">
      <p:cViewPr varScale="1">
        <p:scale>
          <a:sx n="100" d="100"/>
          <a:sy n="100" d="100"/>
        </p:scale>
        <p:origin x="6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Centum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종합설계 진행사항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지적사항 대응 방안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Product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 </a:t>
              </a:r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backlog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스프린트 계획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지적사항 대응 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지적사항 대응 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지적사항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887212" y="2537769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품질 평가의 난이도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평가 수준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E34FD-1FB3-496F-A3EF-FD28E5D83923}"/>
              </a:ext>
            </a:extLst>
          </p:cNvPr>
          <p:cNvSpPr/>
          <p:nvPr/>
        </p:nvSpPr>
        <p:spPr>
          <a:xfrm>
            <a:off x="6652373" y="162864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9AB82E-1F8E-4BCC-B720-95B4C5D20B4F}"/>
              </a:ext>
            </a:extLst>
          </p:cNvPr>
          <p:cNvSpPr/>
          <p:nvPr/>
        </p:nvSpPr>
        <p:spPr>
          <a:xfrm>
            <a:off x="7004858" y="129527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대응방안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DE1CB-BD7D-4451-B618-B8B8D6D5E223}"/>
              </a:ext>
            </a:extLst>
          </p:cNvPr>
          <p:cNvSpPr/>
          <p:nvPr/>
        </p:nvSpPr>
        <p:spPr>
          <a:xfrm>
            <a:off x="7110375" y="2523914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RNN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기반으로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결합도와 응집도를 바탕으로 코드의 복잡도 측정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9874B3-DAE1-4F48-B31A-24E8BD7AED05}"/>
              </a:ext>
            </a:extLst>
          </p:cNvPr>
          <p:cNvSpPr/>
          <p:nvPr/>
        </p:nvSpPr>
        <p:spPr>
          <a:xfrm>
            <a:off x="5334000" y="3981450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01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2">
                    <a:lumMod val="50000"/>
                  </a:schemeClr>
                </a:solidFill>
              </a:rPr>
              <a:t>Product</a:t>
            </a:r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sz="3600" spc="-300" dirty="0">
                <a:solidFill>
                  <a:schemeClr val="tx2">
                    <a:lumMod val="50000"/>
                  </a:schemeClr>
                </a:solidFill>
              </a:rPr>
              <a:t>backlog</a:t>
            </a:r>
            <a:endParaRPr lang="ko-KR" altLang="en-US" sz="36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628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Product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backlog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B2067F-6E32-463A-BE69-F674B501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072"/>
            <a:ext cx="12192000" cy="50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4309700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4662185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3799A82-65D7-4C91-B23D-83B5B5BC4A09}"/>
              </a:ext>
            </a:extLst>
          </p:cNvPr>
          <p:cNvSpPr/>
          <p:nvPr/>
        </p:nvSpPr>
        <p:spPr>
          <a:xfrm>
            <a:off x="8142540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8F1C3B-B9CF-49D7-BD4C-17458B32F62F}"/>
              </a:ext>
            </a:extLst>
          </p:cNvPr>
          <p:cNvSpPr/>
          <p:nvPr/>
        </p:nvSpPr>
        <p:spPr>
          <a:xfrm>
            <a:off x="8495025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E65381-DCD0-4B2B-984B-44005AE3C68E}"/>
              </a:ext>
            </a:extLst>
          </p:cNvPr>
          <p:cNvGrpSpPr/>
          <p:nvPr/>
        </p:nvGrpSpPr>
        <p:grpSpPr>
          <a:xfrm>
            <a:off x="911456" y="2207699"/>
            <a:ext cx="2686548" cy="4155496"/>
            <a:chOff x="911456" y="2207699"/>
            <a:chExt cx="2686548" cy="415549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1AC33-36A3-4FA4-9987-E688E7CBE3F6}"/>
                </a:ext>
              </a:extLst>
            </p:cNvPr>
            <p:cNvSpPr/>
            <p:nvPr/>
          </p:nvSpPr>
          <p:spPr>
            <a:xfrm>
              <a:off x="911456" y="2405161"/>
              <a:ext cx="2662797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베이스 디자인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기본 기능 페이지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1F0AD66-47BD-40E4-86C5-13CCB04403DE}"/>
                </a:ext>
              </a:extLst>
            </p:cNvPr>
            <p:cNvSpPr/>
            <p:nvPr/>
          </p:nvSpPr>
          <p:spPr>
            <a:xfrm>
              <a:off x="935208" y="3794703"/>
              <a:ext cx="266279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기본 기능구현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설계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1472EA-DD07-40E1-B091-5C0F5EE3CE1B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7FB0A02-287B-40D0-888D-B8F3C948A167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B6DBC0-34E1-41D3-812E-04CEC3A57A6C}"/>
                </a:ext>
              </a:extLst>
            </p:cNvPr>
            <p:cNvSpPr/>
            <p:nvPr/>
          </p:nvSpPr>
          <p:spPr>
            <a:xfrm>
              <a:off x="921354" y="5229638"/>
              <a:ext cx="266279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초기 데이터 수집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전처리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21BD348-4B00-4EB2-9D76-2339041AE43D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4EC3D8A-F643-44F1-81ED-8D0833EC1193}"/>
              </a:ext>
            </a:extLst>
          </p:cNvPr>
          <p:cNvSpPr/>
          <p:nvPr/>
        </p:nvSpPr>
        <p:spPr>
          <a:xfrm>
            <a:off x="1393644" y="6429375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1/12 – 1/25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2C34DB-9068-475E-A8D8-EFB70C03F0E9}"/>
              </a:ext>
            </a:extLst>
          </p:cNvPr>
          <p:cNvGrpSpPr/>
          <p:nvPr/>
        </p:nvGrpSpPr>
        <p:grpSpPr>
          <a:xfrm>
            <a:off x="4759556" y="2207699"/>
            <a:ext cx="2686548" cy="4155496"/>
            <a:chOff x="911456" y="2207699"/>
            <a:chExt cx="2686548" cy="415549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9BF304C-3664-40F8-A9C3-1B07788CD5AF}"/>
                </a:ext>
              </a:extLst>
            </p:cNvPr>
            <p:cNvSpPr/>
            <p:nvPr/>
          </p:nvSpPr>
          <p:spPr>
            <a:xfrm>
              <a:off x="911456" y="2405161"/>
              <a:ext cx="2662797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형태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794BB35-0554-4ED7-9CC3-406F9EADB2ED}"/>
                </a:ext>
              </a:extLst>
            </p:cNvPr>
            <p:cNvSpPr/>
            <p:nvPr/>
          </p:nvSpPr>
          <p:spPr>
            <a:xfrm>
              <a:off x="935208" y="3794703"/>
              <a:ext cx="266279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기능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자동 매칭 기능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16D25C-E457-41AF-ADE3-DF1B6E02CDDE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781FD30-A55B-4BD0-AF5D-2E880B230FF2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D2D9CFB-BFFF-47D5-A962-A9431E04606C}"/>
                </a:ext>
              </a:extLst>
            </p:cNvPr>
            <p:cNvSpPr/>
            <p:nvPr/>
          </p:nvSpPr>
          <p:spPr>
            <a:xfrm>
              <a:off x="921354" y="5229638"/>
              <a:ext cx="266279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학습 알고리즘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2AB638-BDDB-471C-9CB2-7DAD8B946CA6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49E171-3235-4EFB-A0E3-FB2D91C49B03}"/>
              </a:ext>
            </a:extLst>
          </p:cNvPr>
          <p:cNvSpPr/>
          <p:nvPr/>
        </p:nvSpPr>
        <p:spPr>
          <a:xfrm>
            <a:off x="5232219" y="6419850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1/26 – 2/8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D16F3EB-F5BF-46A3-9D37-6E4E9691BE3B}"/>
              </a:ext>
            </a:extLst>
          </p:cNvPr>
          <p:cNvSpPr/>
          <p:nvPr/>
        </p:nvSpPr>
        <p:spPr>
          <a:xfrm>
            <a:off x="9070794" y="6448425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2/9 – 2/22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0B3C9F5-E562-4975-AFF4-9150256448D5}"/>
              </a:ext>
            </a:extLst>
          </p:cNvPr>
          <p:cNvGrpSpPr/>
          <p:nvPr/>
        </p:nvGrpSpPr>
        <p:grpSpPr>
          <a:xfrm>
            <a:off x="8588606" y="2207699"/>
            <a:ext cx="2686548" cy="4155496"/>
            <a:chOff x="911456" y="2207699"/>
            <a:chExt cx="2686548" cy="415549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DE85283-13A9-4F72-B9CA-B449C17F0692}"/>
                </a:ext>
              </a:extLst>
            </p:cNvPr>
            <p:cNvSpPr/>
            <p:nvPr/>
          </p:nvSpPr>
          <p:spPr>
            <a:xfrm>
              <a:off x="911456" y="2405161"/>
              <a:ext cx="2662797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프로필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시각화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0C9BA30-91D3-4F05-AA63-F8334DAAAFF9}"/>
                </a:ext>
              </a:extLst>
            </p:cNvPr>
            <p:cNvSpPr/>
            <p:nvPr/>
          </p:nvSpPr>
          <p:spPr>
            <a:xfrm>
              <a:off x="935208" y="3794703"/>
              <a:ext cx="266279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프로필 기능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A512502-093C-44B8-B513-E9BA0B65848D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3CC3B95-F106-41AA-9DC0-887CB93B4F7E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32A49ED-6FAF-44D0-96E4-D311132969EC}"/>
                </a:ext>
              </a:extLst>
            </p:cNvPr>
            <p:cNvSpPr/>
            <p:nvPr/>
          </p:nvSpPr>
          <p:spPr>
            <a:xfrm>
              <a:off x="921354" y="5229638"/>
              <a:ext cx="266279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성능 평가 및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알고리즘 수정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4391D76-DEB8-4607-B1CD-AD46B1133AAA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132</Words>
  <Application>Microsoft Office PowerPoint</Application>
  <PresentationFormat>와이드스크린</PresentationFormat>
  <Paragraphs>65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 Nova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 eevee</cp:lastModifiedBy>
  <cp:revision>122</cp:revision>
  <dcterms:created xsi:type="dcterms:W3CDTF">2020-12-13T00:02:47Z</dcterms:created>
  <dcterms:modified xsi:type="dcterms:W3CDTF">2022-01-11T12:07:16Z</dcterms:modified>
</cp:coreProperties>
</file>