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300" r:id="rId4"/>
    <p:sldId id="293" r:id="rId5"/>
    <p:sldId id="258" r:id="rId6"/>
    <p:sldId id="330" r:id="rId7"/>
    <p:sldId id="299" r:id="rId8"/>
    <p:sldId id="308" r:id="rId9"/>
    <p:sldId id="285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나눔스퀘어 Bold" panose="020B0600000101010101" pitchFamily="34" charset="-127"/>
      <p:bold r:id="rId14"/>
    </p:embeddedFont>
    <p:embeddedFont>
      <p:font typeface="Arial Nova" panose="020B0504020202020204" pitchFamily="34" charset="0"/>
      <p:regular r:id="rId15"/>
      <p:bold r:id="rId16"/>
      <p:italic r:id="rId17"/>
      <p:boldItalic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3605" autoAdjust="0"/>
  </p:normalViewPr>
  <p:slideViewPr>
    <p:cSldViewPr snapToGrid="0" showGuides="1">
      <p:cViewPr varScale="1">
        <p:scale>
          <a:sx n="120" d="100"/>
          <a:sy n="120" d="100"/>
        </p:scale>
        <p:origin x="4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eowonho/Centum/document/&#4363;&#4461;&#4352;&#4462;&#4361;&#4449;&#4370;&#4449;&#4540;%20&#4364;&#4453;&#4540;&#4363;&#4468;&#4361;&#4453;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스프린트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ore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DB!$I$2</c:f>
              <c:strCache>
                <c:ptCount val="1"/>
                <c:pt idx="0">
                  <c:v>남은개수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DB!$G$3:$G$10000</c:f>
              <c:numCache>
                <c:formatCode>yyyy\-mm\-dd;@</c:formatCode>
                <c:ptCount val="9998"/>
                <c:pt idx="0">
                  <c:v>44572</c:v>
                </c:pt>
                <c:pt idx="1">
                  <c:v>44579</c:v>
                </c:pt>
                <c:pt idx="2">
                  <c:v>44580</c:v>
                </c:pt>
                <c:pt idx="3">
                  <c:v>44581</c:v>
                </c:pt>
                <c:pt idx="4">
                  <c:v>44585</c:v>
                </c:pt>
                <c:pt idx="5">
                  <c:v>44586</c:v>
                </c:pt>
              </c:numCache>
            </c:numRef>
          </c:cat>
          <c:val>
            <c:numRef>
              <c:f>DB!$I$3:$I$10000</c:f>
              <c:numCache>
                <c:formatCode>General</c:formatCode>
                <c:ptCount val="9998"/>
                <c:pt idx="0">
                  <c:v>61</c:v>
                </c:pt>
                <c:pt idx="1">
                  <c:v>57</c:v>
                </c:pt>
                <c:pt idx="2">
                  <c:v>56</c:v>
                </c:pt>
                <c:pt idx="3">
                  <c:v>54</c:v>
                </c:pt>
                <c:pt idx="4">
                  <c:v>52</c:v>
                </c:pt>
                <c:pt idx="5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D2-D342-9C48-B0569F92F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74571792"/>
        <c:axId val="1074574032"/>
      </c:lineChart>
      <c:dateAx>
        <c:axId val="1074571792"/>
        <c:scaling>
          <c:orientation val="minMax"/>
        </c:scaling>
        <c:delete val="0"/>
        <c:axPos val="b"/>
        <c:numFmt formatCode="yyyy\-mm\-dd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4032"/>
        <c:crosses val="autoZero"/>
        <c:auto val="1"/>
        <c:lblOffset val="100"/>
        <c:baseTimeUnit val="days"/>
      </c:dateAx>
      <c:valAx>
        <c:axId val="107457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ore-KR"/>
          </a:p>
        </c:txPr>
        <c:crossAx val="107457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ore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75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2022. 1. 26.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진행상황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Product</a:t>
              </a:r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  </a:t>
              </a:r>
              <a:r>
                <a:rPr lang="en-US" altLang="ko-KR" sz="2400" spc="-300" dirty="0">
                  <a:solidFill>
                    <a:schemeClr val="tx2">
                      <a:lumMod val="50000"/>
                    </a:schemeClr>
                  </a:solidFill>
                </a:rPr>
                <a:t>backlog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248B9C-3D54-45BB-A57F-A9D99CEA8994}"/>
              </a:ext>
            </a:extLst>
          </p:cNvPr>
          <p:cNvGrpSpPr/>
          <p:nvPr/>
        </p:nvGrpSpPr>
        <p:grpSpPr>
          <a:xfrm>
            <a:off x="294640" y="3686273"/>
            <a:ext cx="3152319" cy="657183"/>
            <a:chOff x="294640" y="1391920"/>
            <a:chExt cx="3362689" cy="7010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37A9374-D0D7-464F-B150-88C5B40CEF7F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00FF30-FB91-462E-8C6D-23083600275E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3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9519AB-383A-4302-84C4-7A82F08C9CEF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스프린트 계획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7363"/>
              </p:ext>
            </p:extLst>
          </p:nvPr>
        </p:nvGraphicFramePr>
        <p:xfrm>
          <a:off x="7416475" y="3763023"/>
          <a:ext cx="4775525" cy="2956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16EDC881-21CA-E54E-9B2C-4738630BB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100"/>
            <a:ext cx="7416475" cy="53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47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65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문제 및 보완점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유연하지 못한 개발 시간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보완점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 요구사항 개수 감소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구체적인 개발 시간 기재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9874B3-DAE1-4F48-B31A-24E8BD7AED05}"/>
              </a:ext>
            </a:extLst>
          </p:cNvPr>
          <p:cNvSpPr/>
          <p:nvPr/>
        </p:nvSpPr>
        <p:spPr>
          <a:xfrm>
            <a:off x="5334000" y="3981450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3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31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2">
                    <a:lumMod val="50000"/>
                  </a:schemeClr>
                </a:solidFill>
              </a:rPr>
              <a:t>스프린트 계획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3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5405757" y="1761256"/>
            <a:ext cx="6307061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5770768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E65381-DCD0-4B2B-984B-44005AE3C68E}"/>
              </a:ext>
            </a:extLst>
          </p:cNvPr>
          <p:cNvGrpSpPr/>
          <p:nvPr/>
        </p:nvGrpSpPr>
        <p:grpSpPr>
          <a:xfrm>
            <a:off x="816741" y="2207699"/>
            <a:ext cx="2875978" cy="4155496"/>
            <a:chOff x="816741" y="2207699"/>
            <a:chExt cx="2875978" cy="41554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816741" y="2405161"/>
              <a:ext cx="2852228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베이스 디자인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페이지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840493" y="3794703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메인</a:t>
              </a:r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/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유저 처리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DB</a:t>
              </a:r>
              <a:r>
                <a:rPr lang="ko-KR" altLang="en-US" sz="1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설계</a:t>
              </a:r>
              <a:endPara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포트폴리오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 구현</a:t>
              </a:r>
              <a:endParaRPr lang="en-US" altLang="ko-KR" sz="1800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B6DBC0-34E1-41D3-812E-04CEC3A57A6C}"/>
                </a:ext>
              </a:extLst>
            </p:cNvPr>
            <p:cNvSpPr/>
            <p:nvPr/>
          </p:nvSpPr>
          <p:spPr>
            <a:xfrm>
              <a:off x="826639" y="5229638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초기 데이터 수집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rgbClr val="FF0000"/>
                  </a:solidFill>
                  <a:latin typeface="+mj-ea"/>
                  <a:ea typeface="+mj-ea"/>
                </a:rPr>
                <a:t>데이터 </a:t>
              </a:r>
              <a:r>
                <a:rPr lang="ko-KR" altLang="en-US" spc="-150" dirty="0" err="1">
                  <a:solidFill>
                    <a:srgbClr val="FF0000"/>
                  </a:solidFill>
                  <a:latin typeface="+mj-ea"/>
                  <a:ea typeface="+mj-ea"/>
                </a:rPr>
                <a:t>전처리</a:t>
              </a:r>
              <a:endParaRPr lang="en-US" altLang="ko-KR" spc="-1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21BD348-4B00-4EB2-9D76-2339041AE43D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4EC3D8A-F643-44F1-81ED-8D0833EC1193}"/>
              </a:ext>
            </a:extLst>
          </p:cNvPr>
          <p:cNvSpPr/>
          <p:nvPr/>
        </p:nvSpPr>
        <p:spPr>
          <a:xfrm>
            <a:off x="1393644" y="642937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1/12 – 1/25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2C34DB-9068-475E-A8D8-EFB70C03F0E9}"/>
              </a:ext>
            </a:extLst>
          </p:cNvPr>
          <p:cNvGrpSpPr/>
          <p:nvPr/>
        </p:nvGrpSpPr>
        <p:grpSpPr>
          <a:xfrm>
            <a:off x="5879806" y="2207699"/>
            <a:ext cx="5396816" cy="4155496"/>
            <a:chOff x="-1798812" y="2207699"/>
            <a:chExt cx="5396816" cy="415549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9BF304C-3664-40F8-A9C3-1B07788CD5AF}"/>
                </a:ext>
              </a:extLst>
            </p:cNvPr>
            <p:cNvSpPr/>
            <p:nvPr/>
          </p:nvSpPr>
          <p:spPr>
            <a:xfrm>
              <a:off x="-1798812" y="2405161"/>
              <a:ext cx="5373066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포트폴리오 페이지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형태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794BB35-0554-4ED7-9CC3-406F9EADB2ED}"/>
                </a:ext>
              </a:extLst>
            </p:cNvPr>
            <p:cNvSpPr/>
            <p:nvPr/>
          </p:nvSpPr>
          <p:spPr>
            <a:xfrm>
              <a:off x="-1775062" y="3794703"/>
              <a:ext cx="537306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 세부 </a:t>
              </a:r>
              <a:r>
                <a:rPr lang="ko-KR" altLang="en-US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로직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Flask </a:t>
              </a:r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서버 구현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16D25C-E457-41AF-ADE3-DF1B6E02CDDE}"/>
                </a:ext>
              </a:extLst>
            </p:cNvPr>
            <p:cNvSpPr/>
            <p:nvPr/>
          </p:nvSpPr>
          <p:spPr>
            <a:xfrm>
              <a:off x="-119861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81FD30-A55B-4BD0-AF5D-2E880B230FF2}"/>
                </a:ext>
              </a:extLst>
            </p:cNvPr>
            <p:cNvSpPr/>
            <p:nvPr/>
          </p:nvSpPr>
          <p:spPr>
            <a:xfrm>
              <a:off x="-1198618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D2D9CFB-BFFF-47D5-A962-A9431E04606C}"/>
                </a:ext>
              </a:extLst>
            </p:cNvPr>
            <p:cNvSpPr/>
            <p:nvPr/>
          </p:nvSpPr>
          <p:spPr>
            <a:xfrm>
              <a:off x="-1775062" y="5229638"/>
              <a:ext cx="5359212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데이터 전처리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구현 시작</a:t>
              </a:r>
              <a:endParaRPr lang="en-US" altLang="ko-KR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2AB638-BDDB-471C-9CB2-7DAD8B946CA6}"/>
                </a:ext>
              </a:extLst>
            </p:cNvPr>
            <p:cNvSpPr/>
            <p:nvPr/>
          </p:nvSpPr>
          <p:spPr>
            <a:xfrm>
              <a:off x="-1198620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49E171-3235-4EFB-A0E3-FB2D91C49B03}"/>
              </a:ext>
            </a:extLst>
          </p:cNvPr>
          <p:cNvSpPr/>
          <p:nvPr/>
        </p:nvSpPr>
        <p:spPr>
          <a:xfrm>
            <a:off x="9062737" y="6419850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1/26 – 2/8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546EC46-94FF-E74D-8C70-48E49FA644C4}"/>
              </a:ext>
            </a:extLst>
          </p:cNvPr>
          <p:cNvSpPr/>
          <p:nvPr/>
        </p:nvSpPr>
        <p:spPr>
          <a:xfrm>
            <a:off x="4200134" y="3998026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9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3046</TotalTime>
  <Words>125</Words>
  <Application>Microsoft Macintosh PowerPoint</Application>
  <PresentationFormat>와이드스크린</PresentationFormat>
  <Paragraphs>60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Nova</vt:lpstr>
      <vt:lpstr>Arial</vt:lpstr>
      <vt:lpstr>나눔스퀘어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 원호</cp:lastModifiedBy>
  <cp:revision>131</cp:revision>
  <dcterms:created xsi:type="dcterms:W3CDTF">2020-12-13T00:02:47Z</dcterms:created>
  <dcterms:modified xsi:type="dcterms:W3CDTF">2022-01-26T04:28:33Z</dcterms:modified>
</cp:coreProperties>
</file>