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1" r:id="rId3"/>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Encode Sans"/>
      <p:regular r:id="rId21"/>
      <p:bold r:id="rId22"/>
    </p:embeddedFont>
    <p:embeddedFont>
      <p:font typeface="Arvo"/>
      <p:regular r:id="rId23"/>
      <p:bold r:id="rId24"/>
      <p:italic r:id="rId25"/>
      <p:boldItalic r:id="rId26"/>
    </p:embeddedFont>
    <p:embeddedFont>
      <p:font typeface="Roboto Condensed"/>
      <p:regular r:id="rId27"/>
      <p:bold r:id="rId28"/>
      <p:italic r:id="rId29"/>
      <p:boldItalic r:id="rId30"/>
    </p:embeddedFont>
    <p:embeddedFont>
      <p:font typeface="Roboto Condensed Light"/>
      <p:regular r:id="rId31"/>
      <p:bold r:id="rId32"/>
      <p:italic r:id="rId33"/>
      <p:boldItalic r:id="rId34"/>
    </p:embeddedFont>
    <p:embeddedFont>
      <p:font typeface="Encode Sans Condensed Thin"/>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EncodeSans-bold.fntdata"/><Relationship Id="rId21" Type="http://schemas.openxmlformats.org/officeDocument/2006/relationships/font" Target="fonts/EncodeSans-regular.fntdata"/><Relationship Id="rId24" Type="http://schemas.openxmlformats.org/officeDocument/2006/relationships/font" Target="fonts/Arvo-bold.fntdata"/><Relationship Id="rId23" Type="http://schemas.openxmlformats.org/officeDocument/2006/relationships/font" Target="fonts/Arv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Arvo-boldItalic.fntdata"/><Relationship Id="rId25" Type="http://schemas.openxmlformats.org/officeDocument/2006/relationships/font" Target="fonts/Arvo-italic.fntdata"/><Relationship Id="rId28" Type="http://schemas.openxmlformats.org/officeDocument/2006/relationships/font" Target="fonts/RobotoCondensed-bold.fntdata"/><Relationship Id="rId27" Type="http://schemas.openxmlformats.org/officeDocument/2006/relationships/font" Target="fonts/RobotoCondense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Condense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CondensedLight-regular.fntdata"/><Relationship Id="rId30" Type="http://schemas.openxmlformats.org/officeDocument/2006/relationships/font" Target="fonts/RobotoCondensed-boldItalic.fntdata"/><Relationship Id="rId11" Type="http://schemas.openxmlformats.org/officeDocument/2006/relationships/slide" Target="slides/slide6.xml"/><Relationship Id="rId33" Type="http://schemas.openxmlformats.org/officeDocument/2006/relationships/font" Target="fonts/RobotoCondensedLight-italic.fntdata"/><Relationship Id="rId10" Type="http://schemas.openxmlformats.org/officeDocument/2006/relationships/slide" Target="slides/slide5.xml"/><Relationship Id="rId32" Type="http://schemas.openxmlformats.org/officeDocument/2006/relationships/font" Target="fonts/RobotoCondensedLight-bold.fntdata"/><Relationship Id="rId13" Type="http://schemas.openxmlformats.org/officeDocument/2006/relationships/slide" Target="slides/slide8.xml"/><Relationship Id="rId35" Type="http://schemas.openxmlformats.org/officeDocument/2006/relationships/font" Target="fonts/EncodeSansCondensedThin-regular.fntdata"/><Relationship Id="rId12" Type="http://schemas.openxmlformats.org/officeDocument/2006/relationships/slide" Target="slides/slide7.xml"/><Relationship Id="rId34" Type="http://schemas.openxmlformats.org/officeDocument/2006/relationships/font" Target="fonts/RobotoCondensedLight-bold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EncodeSansCondensedThin-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af7530aeba_0_1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af7530aeba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b="0" i="0" lang="en" sz="1100" u="none" cap="none" strike="noStrike">
                <a:solidFill>
                  <a:srgbClr val="000000"/>
                </a:solidFill>
                <a:latin typeface="Arial"/>
                <a:ea typeface="Arial"/>
                <a:cs typeface="Arial"/>
                <a:sym typeface="Arial"/>
              </a:rPr>
              <a:t>Database Software Utilities</a:t>
            </a:r>
            <a:endParaRPr/>
          </a:p>
          <a:p>
            <a:pPr indent="0" lvl="0" marL="139700" rtl="0" algn="l">
              <a:lnSpc>
                <a:spcPct val="100000"/>
              </a:lnSpc>
              <a:spcBef>
                <a:spcPts val="0"/>
              </a:spcBef>
              <a:spcAft>
                <a:spcPts val="0"/>
              </a:spcAft>
              <a:buSzPts val="1400"/>
              <a:buNone/>
            </a:pPr>
            <a:r>
              <a:t/>
            </a:r>
            <a:endParaRPr b="0" i="0" sz="1100" u="none" cap="none" strike="noStrike">
              <a:solidFill>
                <a:srgbClr val="000000"/>
              </a:solidFill>
              <a:latin typeface="Arial"/>
              <a:ea typeface="Arial"/>
              <a:cs typeface="Arial"/>
              <a:sym typeface="Arial"/>
            </a:endParaRPr>
          </a:p>
          <a:p>
            <a:pPr indent="0" lvl="0" marL="139700" rtl="0" algn="l">
              <a:lnSpc>
                <a:spcPct val="100000"/>
              </a:lnSpc>
              <a:spcBef>
                <a:spcPts val="0"/>
              </a:spcBef>
              <a:spcAft>
                <a:spcPts val="0"/>
              </a:spcAft>
              <a:buSzPts val="1400"/>
              <a:buNone/>
            </a:pPr>
            <a:r>
              <a:rPr b="0" i="0" lang="en" sz="1100" u="none" cap="none" strike="noStrike">
                <a:solidFill>
                  <a:srgbClr val="000000"/>
                </a:solidFill>
                <a:latin typeface="Arial"/>
                <a:ea typeface="Arial"/>
                <a:cs typeface="Arial"/>
                <a:sym typeface="Arial"/>
              </a:rPr>
              <a:t>	DBMS software can include System profilers, Network Managers, Application Launchers, disk repair, file manager, file compression and data security. These all apply to the database as data was transferred into the database and managed to properly handle the opening of all test tables. These software utilities help to open the MySQL program, and allows for the programming of data. Although the efforts seem to be minimal, there are surfaces of development that are ignored. A consumer normally does not think about the efforts made and establish the level of necessity for all operations to run under simple utilities mentioned above. These all work together to keep the created database up to date and the software allows real time translation and projection.</a:t>
            </a:r>
            <a:endParaRPr/>
          </a:p>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af7530aeba_0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af7530aeba_0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 sz="1100" u="none" cap="none" strike="noStrike">
                <a:solidFill>
                  <a:srgbClr val="000000"/>
                </a:solidFill>
                <a:latin typeface="Arial"/>
                <a:ea typeface="Arial"/>
                <a:cs typeface="Arial"/>
                <a:sym typeface="Arial"/>
              </a:rPr>
              <a:t>Support software such as MySQL Workbench and many more are considered normal support software but for this project specifically, MySQL Workbench were considered essential as it was directly related to the database. Specified in more detail in database specifications file</a:t>
            </a:r>
            <a:endParaRPr/>
          </a:p>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af7530aeba_0_1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af7530aeba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 sz="1100" u="none" cap="none" strike="noStrike">
                <a:solidFill>
                  <a:srgbClr val="000000"/>
                </a:solidFill>
                <a:latin typeface="Arial"/>
                <a:ea typeface="Arial"/>
                <a:cs typeface="Arial"/>
                <a:sym typeface="Arial"/>
              </a:rPr>
              <a:t>All the information in a database is organized and structured in database tables. These tables are stored on the hard disk of the database server. The database tables are divided into columns and rows, just like a regular graphic table. In a database table, the columns specify the information category and the data type, and the rows hold the actual information. This structure is chosen for its ease of use – it can be easily indexed, accessed or modified.</a:t>
            </a:r>
            <a:endParaRPr/>
          </a:p>
          <a:p>
            <a:pPr indent="-317500" lvl="0" marL="457200" rtl="0" algn="l">
              <a:lnSpc>
                <a:spcPct val="100000"/>
              </a:lnSpc>
              <a:spcBef>
                <a:spcPts val="0"/>
              </a:spcBef>
              <a:spcAft>
                <a:spcPts val="0"/>
              </a:spcAft>
              <a:buSzPts val="1400"/>
              <a:buChar char="●"/>
            </a:pPr>
            <a:r>
              <a:rPr lang="en"/>
              <a:t>In our case we were able to count approximate number of bits used by the database giving us a general idea about size of data we are dealing with.</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af7530aeba_0_1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af7530aeba_0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 sz="1100" u="none" cap="none" strike="noStrike">
                <a:solidFill>
                  <a:srgbClr val="000000"/>
                </a:solidFill>
                <a:latin typeface="Arial"/>
                <a:ea typeface="Arial"/>
                <a:cs typeface="Arial"/>
                <a:sym typeface="Arial"/>
              </a:rPr>
              <a:t>Partitioning is the database process where very large tables are divided into multiple smaller parts. By splitting a large table into smaller, individual tables, queries that access only a fraction of the data can run faster because there is less data to scan. The main goal of partitioning is to aid in maintenance of large tables and to reduce the overall response time to read and load data for particular SQL operations.</a:t>
            </a:r>
            <a:endParaRPr/>
          </a:p>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af7530aeba_0_1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af7530aeba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af7530aeba_0_1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af7530aeba_0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f57da25b8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af57da25b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af57da25b8_0_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af57da25b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af57da25b8_0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af57da25b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af7530aeba_0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af7530aeba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This is the structure of the overall database administration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af7530aeba_0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af7530aeba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The database system has several users with their own responsibilities</a:t>
            </a:r>
            <a:endParaRPr/>
          </a:p>
          <a:p>
            <a:pPr indent="-317500" lvl="0" marL="457200" rtl="0" algn="l">
              <a:lnSpc>
                <a:spcPct val="100000"/>
              </a:lnSpc>
              <a:spcBef>
                <a:spcPts val="0"/>
              </a:spcBef>
              <a:spcAft>
                <a:spcPts val="0"/>
              </a:spcAft>
              <a:buSzPts val="1400"/>
              <a:buChar char="●"/>
            </a:pPr>
            <a:r>
              <a:rPr b="1" i="0" lang="en" sz="1100" u="none" cap="none" strike="noStrike">
                <a:solidFill>
                  <a:srgbClr val="000000"/>
                </a:solidFill>
                <a:latin typeface="Arial"/>
                <a:ea typeface="Arial"/>
                <a:cs typeface="Arial"/>
                <a:sym typeface="Arial"/>
              </a:rPr>
              <a:t>Database administrator:</a:t>
            </a:r>
            <a:endParaRPr b="0" i="0" sz="1100" u="none" cap="none" strike="noStrike">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0" i="0" lang="en" sz="1100" u="none" cap="none" strike="noStrike">
                <a:solidFill>
                  <a:srgbClr val="000000"/>
                </a:solidFill>
                <a:latin typeface="Arial"/>
                <a:ea typeface="Arial"/>
                <a:cs typeface="Arial"/>
                <a:sym typeface="Arial"/>
              </a:rPr>
              <a:t>Install and maintain the performance of database server.</a:t>
            </a:r>
            <a:endParaRPr/>
          </a:p>
          <a:p>
            <a:pPr indent="-317500" lvl="0" marL="457200" rtl="0" algn="l">
              <a:lnSpc>
                <a:spcPct val="100000"/>
              </a:lnSpc>
              <a:spcBef>
                <a:spcPts val="0"/>
              </a:spcBef>
              <a:spcAft>
                <a:spcPts val="0"/>
              </a:spcAft>
              <a:buSzPts val="1400"/>
              <a:buChar char="●"/>
            </a:pPr>
            <a:r>
              <a:rPr b="0" i="0" lang="en" sz="1100" u="none" cap="none" strike="noStrike">
                <a:solidFill>
                  <a:srgbClr val="000000"/>
                </a:solidFill>
                <a:latin typeface="Arial"/>
                <a:ea typeface="Arial"/>
                <a:cs typeface="Arial"/>
                <a:sym typeface="Arial"/>
              </a:rPr>
              <a:t>Develop processes for optimizing database.</a:t>
            </a:r>
            <a:endParaRPr/>
          </a:p>
          <a:p>
            <a:pPr indent="-317500" lvl="0" marL="457200" rtl="0" algn="l">
              <a:lnSpc>
                <a:spcPct val="100000"/>
              </a:lnSpc>
              <a:spcBef>
                <a:spcPts val="0"/>
              </a:spcBef>
              <a:spcAft>
                <a:spcPts val="0"/>
              </a:spcAft>
              <a:buSzPts val="1400"/>
              <a:buChar char="●"/>
            </a:pPr>
            <a:r>
              <a:rPr b="0" i="0" lang="en" sz="1100" u="none" cap="none" strike="noStrike">
                <a:solidFill>
                  <a:srgbClr val="000000"/>
                </a:solidFill>
                <a:latin typeface="Arial"/>
                <a:ea typeface="Arial"/>
                <a:cs typeface="Arial"/>
                <a:sym typeface="Arial"/>
              </a:rPr>
              <a:t>Set and maintain database standards.</a:t>
            </a:r>
            <a:endParaRPr/>
          </a:p>
          <a:p>
            <a:pPr indent="-317500" lvl="0" marL="457200" rtl="0" algn="l">
              <a:lnSpc>
                <a:spcPct val="100000"/>
              </a:lnSpc>
              <a:spcBef>
                <a:spcPts val="0"/>
              </a:spcBef>
              <a:spcAft>
                <a:spcPts val="0"/>
              </a:spcAft>
              <a:buSzPts val="1400"/>
              <a:buChar char="●"/>
            </a:pPr>
            <a:r>
              <a:rPr b="0" i="0" lang="en" sz="1100" u="none" cap="none" strike="noStrike">
                <a:solidFill>
                  <a:srgbClr val="000000"/>
                </a:solidFill>
                <a:latin typeface="Arial"/>
                <a:ea typeface="Arial"/>
                <a:cs typeface="Arial"/>
                <a:sym typeface="Arial"/>
              </a:rPr>
              <a:t>Manage database access.</a:t>
            </a:r>
            <a:endParaRPr/>
          </a:p>
          <a:p>
            <a:pPr indent="-317500" lvl="0" marL="457200" rtl="0" algn="l">
              <a:lnSpc>
                <a:spcPct val="100000"/>
              </a:lnSpc>
              <a:spcBef>
                <a:spcPts val="0"/>
              </a:spcBef>
              <a:spcAft>
                <a:spcPts val="0"/>
              </a:spcAft>
              <a:buSzPts val="1400"/>
              <a:buChar char="●"/>
            </a:pPr>
            <a:r>
              <a:rPr b="0" i="0" lang="en" sz="1100" u="none" cap="none" strike="noStrike">
                <a:solidFill>
                  <a:srgbClr val="000000"/>
                </a:solidFill>
                <a:latin typeface="Arial"/>
                <a:ea typeface="Arial"/>
                <a:cs typeface="Arial"/>
                <a:sym typeface="Arial"/>
              </a:rPr>
              <a:t>Performance tuning of database systems.</a:t>
            </a:r>
            <a:endParaRPr/>
          </a:p>
          <a:p>
            <a:pPr indent="-317500" lvl="0" marL="457200" rtl="0" algn="l">
              <a:lnSpc>
                <a:spcPct val="100000"/>
              </a:lnSpc>
              <a:spcBef>
                <a:spcPts val="0"/>
              </a:spcBef>
              <a:spcAft>
                <a:spcPts val="0"/>
              </a:spcAft>
              <a:buSzPts val="1400"/>
              <a:buChar char="●"/>
            </a:pPr>
            <a:r>
              <a:rPr b="0" i="0" lang="en" sz="1100" u="none" cap="none" strike="noStrike">
                <a:solidFill>
                  <a:srgbClr val="000000"/>
                </a:solidFill>
                <a:latin typeface="Arial"/>
                <a:ea typeface="Arial"/>
                <a:cs typeface="Arial"/>
                <a:sym typeface="Arial"/>
              </a:rPr>
              <a:t>Install, upgrade, and manage database applications.</a:t>
            </a:r>
            <a:endParaRPr/>
          </a:p>
          <a:p>
            <a:pPr indent="-317500" lvl="0" marL="457200" rtl="0" algn="l">
              <a:lnSpc>
                <a:spcPct val="100000"/>
              </a:lnSpc>
              <a:spcBef>
                <a:spcPts val="0"/>
              </a:spcBef>
              <a:spcAft>
                <a:spcPts val="0"/>
              </a:spcAft>
              <a:buSzPts val="1400"/>
              <a:buChar char="●"/>
            </a:pPr>
            <a:r>
              <a:rPr b="0" i="0" lang="en" sz="1100" u="none" cap="none" strike="noStrike">
                <a:solidFill>
                  <a:srgbClr val="000000"/>
                </a:solidFill>
                <a:latin typeface="Arial"/>
                <a:ea typeface="Arial"/>
                <a:cs typeface="Arial"/>
                <a:sym typeface="Arial"/>
              </a:rPr>
              <a:t>Diagnose and troubleshoot database errors.</a:t>
            </a:r>
            <a:endParaRPr/>
          </a:p>
          <a:p>
            <a:pPr indent="0" lvl="0" marL="139700" rtl="0" algn="l">
              <a:lnSpc>
                <a:spcPct val="100000"/>
              </a:lnSpc>
              <a:spcBef>
                <a:spcPts val="0"/>
              </a:spcBef>
              <a:spcAft>
                <a:spcPts val="0"/>
              </a:spcAft>
              <a:buSzPts val="1400"/>
              <a:buNone/>
            </a:pPr>
            <a:r>
              <a:t/>
            </a:r>
            <a:endParaRPr b="0" i="0" sz="1100" u="none" cap="none" strike="noStrike">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1" i="0" lang="en" sz="1100" u="none" cap="none" strike="noStrike">
                <a:solidFill>
                  <a:srgbClr val="000000"/>
                </a:solidFill>
                <a:latin typeface="Arial"/>
                <a:ea typeface="Arial"/>
                <a:cs typeface="Arial"/>
                <a:sym typeface="Arial"/>
              </a:rPr>
              <a:t>System administrator:</a:t>
            </a:r>
            <a:endParaRPr b="0" i="0" sz="1100" u="none" cap="none" strike="noStrike">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0" i="0" lang="en" sz="1100" u="none" cap="none" strike="noStrike">
                <a:solidFill>
                  <a:srgbClr val="000000"/>
                </a:solidFill>
                <a:latin typeface="Arial"/>
                <a:ea typeface="Arial"/>
                <a:cs typeface="Arial"/>
                <a:sym typeface="Arial"/>
              </a:rPr>
              <a:t>Install and configure software and hardware.</a:t>
            </a:r>
            <a:endParaRPr/>
          </a:p>
          <a:p>
            <a:pPr indent="-317500" lvl="0" marL="457200" rtl="0" algn="l">
              <a:lnSpc>
                <a:spcPct val="100000"/>
              </a:lnSpc>
              <a:spcBef>
                <a:spcPts val="0"/>
              </a:spcBef>
              <a:spcAft>
                <a:spcPts val="0"/>
              </a:spcAft>
              <a:buSzPts val="1400"/>
              <a:buChar char="●"/>
            </a:pPr>
            <a:r>
              <a:rPr b="0" i="0" lang="en" sz="1100" u="none" cap="none" strike="noStrike">
                <a:solidFill>
                  <a:srgbClr val="000000"/>
                </a:solidFill>
                <a:latin typeface="Arial"/>
                <a:ea typeface="Arial"/>
                <a:cs typeface="Arial"/>
                <a:sym typeface="Arial"/>
              </a:rPr>
              <a:t>Manage network servers and technology tools.</a:t>
            </a:r>
            <a:endParaRPr/>
          </a:p>
          <a:p>
            <a:pPr indent="-317500" lvl="0" marL="457200" rtl="0" algn="l">
              <a:lnSpc>
                <a:spcPct val="100000"/>
              </a:lnSpc>
              <a:spcBef>
                <a:spcPts val="0"/>
              </a:spcBef>
              <a:spcAft>
                <a:spcPts val="0"/>
              </a:spcAft>
              <a:buSzPts val="1400"/>
              <a:buChar char="●"/>
            </a:pPr>
            <a:r>
              <a:rPr b="0" i="0" lang="en" sz="1100" u="none" cap="none" strike="noStrike">
                <a:solidFill>
                  <a:srgbClr val="000000"/>
                </a:solidFill>
                <a:latin typeface="Arial"/>
                <a:ea typeface="Arial"/>
                <a:cs typeface="Arial"/>
                <a:sym typeface="Arial"/>
              </a:rPr>
              <a:t>Set up accounts and workstations.</a:t>
            </a:r>
            <a:endParaRPr/>
          </a:p>
          <a:p>
            <a:pPr indent="-317500" lvl="0" marL="457200" rtl="0" algn="l">
              <a:lnSpc>
                <a:spcPct val="100000"/>
              </a:lnSpc>
              <a:spcBef>
                <a:spcPts val="0"/>
              </a:spcBef>
              <a:spcAft>
                <a:spcPts val="0"/>
              </a:spcAft>
              <a:buSzPts val="1400"/>
              <a:buChar char="●"/>
            </a:pPr>
            <a:r>
              <a:rPr b="0" i="0" lang="en" sz="1100" u="none" cap="none" strike="noStrike">
                <a:solidFill>
                  <a:srgbClr val="000000"/>
                </a:solidFill>
                <a:latin typeface="Arial"/>
                <a:ea typeface="Arial"/>
                <a:cs typeface="Arial"/>
                <a:sym typeface="Arial"/>
              </a:rPr>
              <a:t>Monitor performance and maintain systems according to requirements.</a:t>
            </a:r>
            <a:endParaRPr/>
          </a:p>
          <a:p>
            <a:pPr indent="-317500" lvl="0" marL="457200" rtl="0" algn="l">
              <a:lnSpc>
                <a:spcPct val="100000"/>
              </a:lnSpc>
              <a:spcBef>
                <a:spcPts val="0"/>
              </a:spcBef>
              <a:spcAft>
                <a:spcPts val="0"/>
              </a:spcAft>
              <a:buSzPts val="1400"/>
              <a:buChar char="●"/>
            </a:pPr>
            <a:r>
              <a:rPr b="0" i="0" lang="en" sz="1100" u="none" cap="none" strike="noStrike">
                <a:solidFill>
                  <a:srgbClr val="000000"/>
                </a:solidFill>
                <a:latin typeface="Arial"/>
                <a:ea typeface="Arial"/>
                <a:cs typeface="Arial"/>
                <a:sym typeface="Arial"/>
              </a:rPr>
              <a:t>Troubleshoot issues and outages.</a:t>
            </a:r>
            <a:endParaRPr/>
          </a:p>
          <a:p>
            <a:pPr indent="0" lvl="0" marL="139700" rtl="0" algn="l">
              <a:lnSpc>
                <a:spcPct val="100000"/>
              </a:lnSpc>
              <a:spcBef>
                <a:spcPts val="0"/>
              </a:spcBef>
              <a:spcAft>
                <a:spcPts val="0"/>
              </a:spcAft>
              <a:buSzPts val="1400"/>
              <a:buNone/>
            </a:pPr>
            <a:r>
              <a:t/>
            </a:r>
            <a:endParaRPr b="0" i="0" sz="1100" u="none" cap="none" strike="noStrike">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1" i="0" lang="en" sz="1100" u="none" cap="none" strike="noStrike">
                <a:solidFill>
                  <a:srgbClr val="000000"/>
                </a:solidFill>
                <a:latin typeface="Arial"/>
                <a:ea typeface="Arial"/>
                <a:cs typeface="Arial"/>
                <a:sym typeface="Arial"/>
              </a:rPr>
              <a:t>Security administrator:</a:t>
            </a:r>
            <a:endParaRPr b="0" i="0" sz="1100" u="none" cap="none" strike="noStrike">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0" i="0" lang="en" sz="1100" u="none" cap="none" strike="noStrike">
                <a:solidFill>
                  <a:srgbClr val="000000"/>
                </a:solidFill>
                <a:latin typeface="Arial"/>
                <a:ea typeface="Arial"/>
                <a:cs typeface="Arial"/>
                <a:sym typeface="Arial"/>
              </a:rPr>
              <a:t>Create, drop, alter, and rename security label components</a:t>
            </a:r>
            <a:endParaRPr/>
          </a:p>
          <a:p>
            <a:pPr indent="-317500" lvl="0" marL="457200" rtl="0" algn="l">
              <a:lnSpc>
                <a:spcPct val="100000"/>
              </a:lnSpc>
              <a:spcBef>
                <a:spcPts val="0"/>
              </a:spcBef>
              <a:spcAft>
                <a:spcPts val="0"/>
              </a:spcAft>
              <a:buSzPts val="1400"/>
              <a:buChar char="●"/>
            </a:pPr>
            <a:r>
              <a:rPr b="0" i="0" lang="en" sz="1100" u="none" cap="none" strike="noStrike">
                <a:solidFill>
                  <a:srgbClr val="000000"/>
                </a:solidFill>
                <a:latin typeface="Arial"/>
                <a:ea typeface="Arial"/>
                <a:cs typeface="Arial"/>
                <a:sym typeface="Arial"/>
              </a:rPr>
              <a:t>Create, drop, and rename security policies</a:t>
            </a:r>
            <a:endParaRPr/>
          </a:p>
          <a:p>
            <a:pPr indent="-317500" lvl="0" marL="457200" rtl="0" algn="l">
              <a:lnSpc>
                <a:spcPct val="100000"/>
              </a:lnSpc>
              <a:spcBef>
                <a:spcPts val="0"/>
              </a:spcBef>
              <a:spcAft>
                <a:spcPts val="0"/>
              </a:spcAft>
              <a:buSzPts val="1400"/>
              <a:buChar char="●"/>
            </a:pPr>
            <a:r>
              <a:rPr b="0" i="0" lang="en" sz="1100" u="none" cap="none" strike="noStrike">
                <a:solidFill>
                  <a:srgbClr val="000000"/>
                </a:solidFill>
                <a:latin typeface="Arial"/>
                <a:ea typeface="Arial"/>
                <a:cs typeface="Arial"/>
                <a:sym typeface="Arial"/>
              </a:rPr>
              <a:t>Create, drop, and rename security labels</a:t>
            </a:r>
            <a:endParaRPr/>
          </a:p>
          <a:p>
            <a:pPr indent="0" lvl="0" marL="139700" rtl="0" algn="l">
              <a:lnSpc>
                <a:spcPct val="100000"/>
              </a:lnSpc>
              <a:spcBef>
                <a:spcPts val="0"/>
              </a:spcBef>
              <a:spcAft>
                <a:spcPts val="0"/>
              </a:spcAft>
              <a:buSzPts val="1400"/>
              <a:buNone/>
            </a:pPr>
            <a:r>
              <a:t/>
            </a:r>
            <a:endParaRPr b="0" i="0" sz="1100" u="none" cap="none"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af7530aeba_0_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af7530aeba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 sz="1100" u="none" cap="none" strike="noStrike">
                <a:solidFill>
                  <a:srgbClr val="000000"/>
                </a:solidFill>
                <a:latin typeface="Arial"/>
                <a:ea typeface="Arial"/>
                <a:cs typeface="Arial"/>
                <a:sym typeface="Arial"/>
              </a:rPr>
              <a:t>A Database Management System is defined as the software system that allows users to define, create, maintain and control access to the database. A DBMS helps to define, create, manipulate and share the database among different users and applications In our case was used MySQL with version 8.0.22 For Ubuntu</a:t>
            </a:r>
            <a:endParaRPr/>
          </a:p>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af7530aeba_0_1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af7530aeba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There is no official minimum for the hardware requirements that are needed to host the Database server. The hardware specifications will change under the influence of different factors that should be taken into account.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fmla="val 32425" name="adj"/>
            </a:avLst>
          </a:prstGeom>
          <a:solidFill>
            <a:srgbClr val="66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DA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3517898" y="-7088"/>
              <a:ext cx="5143500" cy="5143500"/>
            </a:xfrm>
            <a:prstGeom prst="rtTriangle">
              <a:avLst/>
            </a:prstGeom>
            <a:solidFill>
              <a:srgbClr val="DA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4" name="Google Shape;14;p2"/>
          <p:cNvGrpSpPr/>
          <p:nvPr/>
        </p:nvGrpSpPr>
        <p:grpSpPr>
          <a:xfrm flipH="1" rot="10800000">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91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91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D9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710175" y="330075"/>
                <a:ext cx="1699500" cy="1699500"/>
              </a:xfrm>
              <a:prstGeom prst="rtTriangle">
                <a:avLst/>
              </a:prstGeom>
              <a:solidFill>
                <a:srgbClr val="FD9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 name="Google Shape;22;p2"/>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pic>
        <p:nvPicPr>
          <p:cNvPr id="23" name="Google Shape;23;p2"/>
          <p:cNvPicPr preferRelativeResize="0"/>
          <p:nvPr/>
        </p:nvPicPr>
        <p:blipFill>
          <a:blip r:embed="rId2">
            <a:alphaModFix amt="58999"/>
          </a:blip>
          <a:stretch>
            <a:fillRect/>
          </a:stretch>
        </p:blipFill>
        <p:spPr>
          <a:xfrm>
            <a:off x="4147975" y="4674125"/>
            <a:ext cx="4808549" cy="3765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174" name="Shape 174"/>
        <p:cNvGrpSpPr/>
        <p:nvPr/>
      </p:nvGrpSpPr>
      <p:grpSpPr>
        <a:xfrm>
          <a:off x="0" y="0"/>
          <a:ext cx="0" cy="0"/>
          <a:chOff x="0" y="0"/>
          <a:chExt cx="0" cy="0"/>
        </a:xfrm>
      </p:grpSpPr>
      <p:sp>
        <p:nvSpPr>
          <p:cNvPr id="175" name="Google Shape;175;p11"/>
          <p:cNvSpPr/>
          <p:nvPr/>
        </p:nvSpPr>
        <p:spPr>
          <a:xfrm rot="10800000">
            <a:off x="6946842" y="4948334"/>
            <a:ext cx="394200" cy="131400"/>
          </a:xfrm>
          <a:prstGeom prst="triangle">
            <a:avLst>
              <a:gd fmla="val 32425" name="adj"/>
            </a:avLst>
          </a:prstGeom>
          <a:solidFill>
            <a:srgbClr val="C3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6" name="Google Shape;176;p11"/>
          <p:cNvGrpSpPr/>
          <p:nvPr/>
        </p:nvGrpSpPr>
        <p:grpSpPr>
          <a:xfrm>
            <a:off x="7106313" y="4472723"/>
            <a:ext cx="2040974" cy="670802"/>
            <a:chOff x="7106313" y="4472723"/>
            <a:chExt cx="2040974" cy="670802"/>
          </a:xfrm>
        </p:grpSpPr>
        <p:sp>
          <p:nvSpPr>
            <p:cNvPr id="177" name="Google Shape;177;p11"/>
            <p:cNvSpPr/>
            <p:nvPr/>
          </p:nvSpPr>
          <p:spPr>
            <a:xfrm flipH="1">
              <a:off x="7774787" y="4472725"/>
              <a:ext cx="1372500" cy="670800"/>
            </a:xfrm>
            <a:prstGeom prst="rect">
              <a:avLst/>
            </a:prstGeom>
            <a:solidFill>
              <a:srgbClr val="DA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flipH="1">
              <a:off x="7106313" y="4472723"/>
              <a:ext cx="671100" cy="670800"/>
            </a:xfrm>
            <a:prstGeom prst="rtTriangle">
              <a:avLst/>
            </a:prstGeom>
            <a:solidFill>
              <a:srgbClr val="DA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 name="Google Shape;179;p11"/>
          <p:cNvGrpSpPr/>
          <p:nvPr/>
        </p:nvGrpSpPr>
        <p:grpSpPr>
          <a:xfrm flipH="1">
            <a:off x="6949809" y="4646738"/>
            <a:ext cx="2199863" cy="304563"/>
            <a:chOff x="-5827153" y="330075"/>
            <a:chExt cx="12276019" cy="1699569"/>
          </a:xfrm>
        </p:grpSpPr>
        <p:sp>
          <p:nvSpPr>
            <p:cNvPr id="180" name="Google Shape;180;p11"/>
            <p:cNvSpPr/>
            <p:nvPr/>
          </p:nvSpPr>
          <p:spPr>
            <a:xfrm>
              <a:off x="4749366" y="330075"/>
              <a:ext cx="1699500" cy="1699500"/>
            </a:xfrm>
            <a:prstGeom prst="rtTriangle">
              <a:avLst/>
            </a:prstGeom>
            <a:solidFill>
              <a:srgbClr val="FD9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5827153" y="330144"/>
              <a:ext cx="10612200" cy="1699500"/>
            </a:xfrm>
            <a:prstGeom prst="rect">
              <a:avLst/>
            </a:prstGeom>
            <a:solidFill>
              <a:srgbClr val="FD9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11"/>
          <p:cNvSpPr txBox="1"/>
          <p:nvPr>
            <p:ph idx="12" type="sldNum"/>
          </p:nvPr>
        </p:nvSpPr>
        <p:spPr>
          <a:xfrm>
            <a:off x="7618000" y="4636500"/>
            <a:ext cx="1487400" cy="315600"/>
          </a:xfrm>
          <a:prstGeom prst="rect">
            <a:avLst/>
          </a:prstGeom>
          <a:noFill/>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83" name="Google Shape;183;p11"/>
          <p:cNvPicPr preferRelativeResize="0"/>
          <p:nvPr/>
        </p:nvPicPr>
        <p:blipFill rotWithShape="1">
          <a:blip r:embed="rId2">
            <a:alphaModFix amt="4000"/>
          </a:blip>
          <a:srcRect b="0" l="0" r="90733" t="0"/>
          <a:stretch/>
        </p:blipFill>
        <p:spPr>
          <a:xfrm>
            <a:off x="233324" y="0"/>
            <a:ext cx="6087132"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BA3B21"/>
        </a:solidFill>
      </p:bgPr>
    </p:bg>
    <p:spTree>
      <p:nvGrpSpPr>
        <p:cNvPr id="188" name="Shape 188"/>
        <p:cNvGrpSpPr/>
        <p:nvPr/>
      </p:nvGrpSpPr>
      <p:grpSpPr>
        <a:xfrm>
          <a:off x="0" y="0"/>
          <a:ext cx="0" cy="0"/>
          <a:chOff x="0" y="0"/>
          <a:chExt cx="0" cy="0"/>
        </a:xfrm>
      </p:grpSpPr>
      <p:sp>
        <p:nvSpPr>
          <p:cNvPr id="189" name="Google Shape;189;p13"/>
          <p:cNvSpPr/>
          <p:nvPr/>
        </p:nvSpPr>
        <p:spPr>
          <a:xfrm>
            <a:off x="0" y="3493950"/>
            <a:ext cx="9144000" cy="1649400"/>
          </a:xfrm>
          <a:prstGeom prst="rect">
            <a:avLst/>
          </a:prstGeom>
          <a:solidFill>
            <a:srgbClr val="2727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90" name="Google Shape;190;p13"/>
          <p:cNvSpPr/>
          <p:nvPr/>
        </p:nvSpPr>
        <p:spPr>
          <a:xfrm>
            <a:off x="3747300" y="3493900"/>
            <a:ext cx="1649400" cy="1649400"/>
          </a:xfrm>
          <a:prstGeom prst="rect">
            <a:avLst/>
          </a:prstGeom>
          <a:solidFill>
            <a:srgbClr val="4F4F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3"/>
          <p:cNvSpPr txBox="1"/>
          <p:nvPr>
            <p:ph type="ctrTitle"/>
          </p:nvPr>
        </p:nvSpPr>
        <p:spPr>
          <a:xfrm>
            <a:off x="984050" y="0"/>
            <a:ext cx="7175700" cy="3493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4800"/>
              <a:buNone/>
              <a:defRPr sz="4800"/>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92" name="Shape 192"/>
        <p:cNvGrpSpPr/>
        <p:nvPr/>
      </p:nvGrpSpPr>
      <p:grpSpPr>
        <a:xfrm>
          <a:off x="0" y="0"/>
          <a:ext cx="0" cy="0"/>
          <a:chOff x="0" y="0"/>
          <a:chExt cx="0" cy="0"/>
        </a:xfrm>
      </p:grpSpPr>
      <p:grpSp>
        <p:nvGrpSpPr>
          <p:cNvPr id="193" name="Google Shape;193;p14"/>
          <p:cNvGrpSpPr/>
          <p:nvPr/>
        </p:nvGrpSpPr>
        <p:grpSpPr>
          <a:xfrm>
            <a:off x="-11050" y="887200"/>
            <a:ext cx="9155050" cy="4256100"/>
            <a:chOff x="-11050" y="887200"/>
            <a:chExt cx="9155050" cy="4256100"/>
          </a:xfrm>
        </p:grpSpPr>
        <p:cxnSp>
          <p:nvCxnSpPr>
            <p:cNvPr id="194" name="Google Shape;194;p14"/>
            <p:cNvCxnSpPr/>
            <p:nvPr/>
          </p:nvCxnSpPr>
          <p:spPr>
            <a:xfrm>
              <a:off x="-11050" y="887200"/>
              <a:ext cx="8060400" cy="0"/>
            </a:xfrm>
            <a:prstGeom prst="straightConnector1">
              <a:avLst/>
            </a:prstGeom>
            <a:noFill/>
            <a:ln cap="flat" cmpd="sng" w="19050">
              <a:solidFill>
                <a:srgbClr val="BA3B21"/>
              </a:solidFill>
              <a:prstDash val="solid"/>
              <a:round/>
              <a:headEnd len="sm" w="sm" type="none"/>
              <a:tailEnd len="med" w="med" type="diamond"/>
            </a:ln>
          </p:spPr>
        </p:cxnSp>
        <p:sp>
          <p:nvSpPr>
            <p:cNvPr id="195" name="Google Shape;195;p14"/>
            <p:cNvSpPr/>
            <p:nvPr/>
          </p:nvSpPr>
          <p:spPr>
            <a:xfrm>
              <a:off x="0" y="4593700"/>
              <a:ext cx="9144000" cy="549600"/>
            </a:xfrm>
            <a:prstGeom prst="rect">
              <a:avLst/>
            </a:prstGeom>
            <a:solidFill>
              <a:srgbClr val="BA3B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96" name="Google Shape;196;p14"/>
            <p:cNvSpPr/>
            <p:nvPr/>
          </p:nvSpPr>
          <p:spPr>
            <a:xfrm>
              <a:off x="0" y="4593700"/>
              <a:ext cx="549600" cy="549600"/>
            </a:xfrm>
            <a:prstGeom prst="rect">
              <a:avLst/>
            </a:prstGeom>
            <a:solidFill>
              <a:srgbClr val="F55C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7" name="Google Shape;197;p14"/>
            <p:cNvCxnSpPr/>
            <p:nvPr/>
          </p:nvCxnSpPr>
          <p:spPr>
            <a:xfrm>
              <a:off x="-11050" y="887200"/>
              <a:ext cx="552900" cy="0"/>
            </a:xfrm>
            <a:prstGeom prst="straightConnector1">
              <a:avLst/>
            </a:prstGeom>
            <a:noFill/>
            <a:ln cap="flat" cmpd="sng" w="19050">
              <a:solidFill>
                <a:srgbClr val="F55C21"/>
              </a:solidFill>
              <a:prstDash val="solid"/>
              <a:round/>
              <a:headEnd len="sm" w="sm" type="none"/>
              <a:tailEnd len="sm" w="sm" type="none"/>
            </a:ln>
          </p:spPr>
        </p:cxnSp>
      </p:grpSp>
      <p:sp>
        <p:nvSpPr>
          <p:cNvPr id="198" name="Google Shape;198;p14"/>
          <p:cNvSpPr/>
          <p:nvPr/>
        </p:nvSpPr>
        <p:spPr>
          <a:xfrm>
            <a:off x="8046600" y="4593700"/>
            <a:ext cx="1097400" cy="549600"/>
          </a:xfrm>
          <a:prstGeom prst="rect">
            <a:avLst/>
          </a:prstGeom>
          <a:solidFill>
            <a:srgbClr val="D4D3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4"/>
          <p:cNvSpPr txBox="1"/>
          <p:nvPr>
            <p:ph type="title"/>
          </p:nvPr>
        </p:nvSpPr>
        <p:spPr>
          <a:xfrm>
            <a:off x="549600" y="361375"/>
            <a:ext cx="7497000" cy="549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800"/>
              <a:buNone/>
              <a:defRPr/>
            </a:lvl1pPr>
            <a:lvl2pPr lvl="1" rtl="0" algn="l">
              <a:lnSpc>
                <a:spcPct val="100000"/>
              </a:lnSpc>
              <a:spcBef>
                <a:spcPts val="0"/>
              </a:spcBef>
              <a:spcAft>
                <a:spcPts val="0"/>
              </a:spcAft>
              <a:buSzPts val="1800"/>
              <a:buNone/>
              <a:defRPr/>
            </a:lvl2pPr>
            <a:lvl3pPr lvl="2" rtl="0" algn="l">
              <a:lnSpc>
                <a:spcPct val="100000"/>
              </a:lnSpc>
              <a:spcBef>
                <a:spcPts val="0"/>
              </a:spcBef>
              <a:spcAft>
                <a:spcPts val="0"/>
              </a:spcAft>
              <a:buSzPts val="1800"/>
              <a:buNone/>
              <a:defRPr/>
            </a:lvl3pPr>
            <a:lvl4pPr lvl="3" rtl="0" algn="l">
              <a:lnSpc>
                <a:spcPct val="100000"/>
              </a:lnSpc>
              <a:spcBef>
                <a:spcPts val="0"/>
              </a:spcBef>
              <a:spcAft>
                <a:spcPts val="0"/>
              </a:spcAft>
              <a:buSzPts val="1800"/>
              <a:buNone/>
              <a:defRPr/>
            </a:lvl4pPr>
            <a:lvl5pPr lvl="4" rtl="0" algn="l">
              <a:lnSpc>
                <a:spcPct val="100000"/>
              </a:lnSpc>
              <a:spcBef>
                <a:spcPts val="0"/>
              </a:spcBef>
              <a:spcAft>
                <a:spcPts val="0"/>
              </a:spcAft>
              <a:buSzPts val="1800"/>
              <a:buNone/>
              <a:defRPr/>
            </a:lvl5pPr>
            <a:lvl6pPr lvl="5" rtl="0" algn="l">
              <a:lnSpc>
                <a:spcPct val="100000"/>
              </a:lnSpc>
              <a:spcBef>
                <a:spcPts val="0"/>
              </a:spcBef>
              <a:spcAft>
                <a:spcPts val="0"/>
              </a:spcAft>
              <a:buSzPts val="1800"/>
              <a:buNone/>
              <a:defRPr/>
            </a:lvl6pPr>
            <a:lvl7pPr lvl="6" rtl="0" algn="l">
              <a:lnSpc>
                <a:spcPct val="100000"/>
              </a:lnSpc>
              <a:spcBef>
                <a:spcPts val="0"/>
              </a:spcBef>
              <a:spcAft>
                <a:spcPts val="0"/>
              </a:spcAft>
              <a:buSzPts val="1800"/>
              <a:buNone/>
              <a:defRPr/>
            </a:lvl7pPr>
            <a:lvl8pPr lvl="7" rtl="0" algn="l">
              <a:lnSpc>
                <a:spcPct val="100000"/>
              </a:lnSpc>
              <a:spcBef>
                <a:spcPts val="0"/>
              </a:spcBef>
              <a:spcAft>
                <a:spcPts val="0"/>
              </a:spcAft>
              <a:buSzPts val="1800"/>
              <a:buNone/>
              <a:defRPr/>
            </a:lvl8pPr>
            <a:lvl9pPr lvl="8" rtl="0" algn="l">
              <a:lnSpc>
                <a:spcPct val="100000"/>
              </a:lnSpc>
              <a:spcBef>
                <a:spcPts val="0"/>
              </a:spcBef>
              <a:spcAft>
                <a:spcPts val="0"/>
              </a:spcAft>
              <a:buSzPts val="1800"/>
              <a:buNone/>
              <a:defRPr/>
            </a:lvl9pPr>
          </a:lstStyle>
          <a:p/>
        </p:txBody>
      </p:sp>
      <p:sp>
        <p:nvSpPr>
          <p:cNvPr id="200" name="Google Shape;200;p14"/>
          <p:cNvSpPr txBox="1"/>
          <p:nvPr>
            <p:ph idx="1" type="body"/>
          </p:nvPr>
        </p:nvSpPr>
        <p:spPr>
          <a:xfrm>
            <a:off x="549600" y="1200150"/>
            <a:ext cx="3639000" cy="3108300"/>
          </a:xfrm>
          <a:prstGeom prst="rect">
            <a:avLst/>
          </a:prstGeom>
          <a:noFill/>
          <a:ln>
            <a:noFill/>
          </a:ln>
        </p:spPr>
        <p:txBody>
          <a:bodyPr anchorCtr="0" anchor="t" bIns="91425" lIns="91425" spcFirstLastPara="1" rIns="91425" wrap="square" tIns="91425">
            <a:noAutofit/>
          </a:bodyPr>
          <a:lstStyle>
            <a:lvl1pPr indent="-355600" lvl="0" marL="457200" rtl="0" algn="l">
              <a:lnSpc>
                <a:spcPct val="115000"/>
              </a:lnSpc>
              <a:spcBef>
                <a:spcPts val="600"/>
              </a:spcBef>
              <a:spcAft>
                <a:spcPts val="0"/>
              </a:spcAft>
              <a:buSzPts val="2000"/>
              <a:buChar char="▪"/>
              <a:defRPr sz="2000"/>
            </a:lvl1pPr>
            <a:lvl2pPr indent="-355600" lvl="1" marL="914400" rtl="0" algn="l">
              <a:lnSpc>
                <a:spcPct val="115000"/>
              </a:lnSpc>
              <a:spcBef>
                <a:spcPts val="0"/>
              </a:spcBef>
              <a:spcAft>
                <a:spcPts val="0"/>
              </a:spcAft>
              <a:buSzPts val="2000"/>
              <a:buChar char="▫"/>
              <a:defRPr sz="2000"/>
            </a:lvl2pPr>
            <a:lvl3pPr indent="-355600" lvl="2" marL="1371600" rtl="0" algn="l">
              <a:lnSpc>
                <a:spcPct val="115000"/>
              </a:lnSpc>
              <a:spcBef>
                <a:spcPts val="0"/>
              </a:spcBef>
              <a:spcAft>
                <a:spcPts val="0"/>
              </a:spcAft>
              <a:buSzPts val="2000"/>
              <a:buChar char="▫"/>
              <a:defRPr sz="2000"/>
            </a:lvl3pPr>
            <a:lvl4pPr indent="-355600" lvl="3" marL="1828800" rtl="0" algn="l">
              <a:lnSpc>
                <a:spcPct val="115000"/>
              </a:lnSpc>
              <a:spcBef>
                <a:spcPts val="0"/>
              </a:spcBef>
              <a:spcAft>
                <a:spcPts val="0"/>
              </a:spcAft>
              <a:buSzPts val="2000"/>
              <a:buChar char="▫"/>
              <a:defRPr sz="2000"/>
            </a:lvl4pPr>
            <a:lvl5pPr indent="-355600" lvl="4" marL="2286000" rtl="0" algn="l">
              <a:lnSpc>
                <a:spcPct val="115000"/>
              </a:lnSpc>
              <a:spcBef>
                <a:spcPts val="0"/>
              </a:spcBef>
              <a:spcAft>
                <a:spcPts val="0"/>
              </a:spcAft>
              <a:buSzPts val="2000"/>
              <a:buChar char="▫"/>
              <a:defRPr sz="2000"/>
            </a:lvl5pPr>
            <a:lvl6pPr indent="-355600" lvl="5" marL="2743200" rtl="0" algn="l">
              <a:lnSpc>
                <a:spcPct val="115000"/>
              </a:lnSpc>
              <a:spcBef>
                <a:spcPts val="0"/>
              </a:spcBef>
              <a:spcAft>
                <a:spcPts val="0"/>
              </a:spcAft>
              <a:buSzPts val="2000"/>
              <a:buChar char="▫"/>
              <a:defRPr sz="2000"/>
            </a:lvl6pPr>
            <a:lvl7pPr indent="-355600" lvl="6" marL="3200400" rtl="0" algn="l">
              <a:lnSpc>
                <a:spcPct val="115000"/>
              </a:lnSpc>
              <a:spcBef>
                <a:spcPts val="0"/>
              </a:spcBef>
              <a:spcAft>
                <a:spcPts val="0"/>
              </a:spcAft>
              <a:buSzPts val="2000"/>
              <a:buChar char="▫"/>
              <a:defRPr sz="2000"/>
            </a:lvl7pPr>
            <a:lvl8pPr indent="-355600" lvl="7" marL="3657600" rtl="0" algn="l">
              <a:lnSpc>
                <a:spcPct val="115000"/>
              </a:lnSpc>
              <a:spcBef>
                <a:spcPts val="0"/>
              </a:spcBef>
              <a:spcAft>
                <a:spcPts val="0"/>
              </a:spcAft>
              <a:buSzPts val="2000"/>
              <a:buChar char="▫"/>
              <a:defRPr sz="2000"/>
            </a:lvl8pPr>
            <a:lvl9pPr indent="-355600" lvl="8" marL="4114800" rtl="0" algn="l">
              <a:lnSpc>
                <a:spcPct val="115000"/>
              </a:lnSpc>
              <a:spcBef>
                <a:spcPts val="0"/>
              </a:spcBef>
              <a:spcAft>
                <a:spcPts val="0"/>
              </a:spcAft>
              <a:buSzPts val="2000"/>
              <a:buChar char="▫"/>
              <a:defRPr sz="2000"/>
            </a:lvl9pPr>
          </a:lstStyle>
          <a:p/>
        </p:txBody>
      </p:sp>
      <p:sp>
        <p:nvSpPr>
          <p:cNvPr id="201" name="Google Shape;201;p14"/>
          <p:cNvSpPr txBox="1"/>
          <p:nvPr>
            <p:ph idx="2" type="body"/>
          </p:nvPr>
        </p:nvSpPr>
        <p:spPr>
          <a:xfrm>
            <a:off x="4407604" y="1200150"/>
            <a:ext cx="3639000" cy="3108300"/>
          </a:xfrm>
          <a:prstGeom prst="rect">
            <a:avLst/>
          </a:prstGeom>
          <a:noFill/>
          <a:ln>
            <a:noFill/>
          </a:ln>
        </p:spPr>
        <p:txBody>
          <a:bodyPr anchorCtr="0" anchor="t" bIns="91425" lIns="91425" spcFirstLastPara="1" rIns="91425" wrap="square" tIns="91425">
            <a:noAutofit/>
          </a:bodyPr>
          <a:lstStyle>
            <a:lvl1pPr indent="-355600" lvl="0" marL="457200" rtl="0" algn="l">
              <a:lnSpc>
                <a:spcPct val="115000"/>
              </a:lnSpc>
              <a:spcBef>
                <a:spcPts val="600"/>
              </a:spcBef>
              <a:spcAft>
                <a:spcPts val="0"/>
              </a:spcAft>
              <a:buSzPts val="2000"/>
              <a:buChar char="▪"/>
              <a:defRPr sz="2000"/>
            </a:lvl1pPr>
            <a:lvl2pPr indent="-355600" lvl="1" marL="914400" rtl="0" algn="l">
              <a:lnSpc>
                <a:spcPct val="115000"/>
              </a:lnSpc>
              <a:spcBef>
                <a:spcPts val="0"/>
              </a:spcBef>
              <a:spcAft>
                <a:spcPts val="0"/>
              </a:spcAft>
              <a:buSzPts val="2000"/>
              <a:buChar char="▫"/>
              <a:defRPr sz="2000"/>
            </a:lvl2pPr>
            <a:lvl3pPr indent="-355600" lvl="2" marL="1371600" rtl="0" algn="l">
              <a:lnSpc>
                <a:spcPct val="115000"/>
              </a:lnSpc>
              <a:spcBef>
                <a:spcPts val="0"/>
              </a:spcBef>
              <a:spcAft>
                <a:spcPts val="0"/>
              </a:spcAft>
              <a:buSzPts val="2000"/>
              <a:buChar char="▫"/>
              <a:defRPr sz="2000"/>
            </a:lvl3pPr>
            <a:lvl4pPr indent="-355600" lvl="3" marL="1828800" rtl="0" algn="l">
              <a:lnSpc>
                <a:spcPct val="115000"/>
              </a:lnSpc>
              <a:spcBef>
                <a:spcPts val="0"/>
              </a:spcBef>
              <a:spcAft>
                <a:spcPts val="0"/>
              </a:spcAft>
              <a:buSzPts val="2000"/>
              <a:buChar char="▫"/>
              <a:defRPr sz="2000"/>
            </a:lvl4pPr>
            <a:lvl5pPr indent="-355600" lvl="4" marL="2286000" rtl="0" algn="l">
              <a:lnSpc>
                <a:spcPct val="115000"/>
              </a:lnSpc>
              <a:spcBef>
                <a:spcPts val="0"/>
              </a:spcBef>
              <a:spcAft>
                <a:spcPts val="0"/>
              </a:spcAft>
              <a:buSzPts val="2000"/>
              <a:buChar char="▫"/>
              <a:defRPr sz="2000"/>
            </a:lvl5pPr>
            <a:lvl6pPr indent="-355600" lvl="5" marL="2743200" rtl="0" algn="l">
              <a:lnSpc>
                <a:spcPct val="115000"/>
              </a:lnSpc>
              <a:spcBef>
                <a:spcPts val="0"/>
              </a:spcBef>
              <a:spcAft>
                <a:spcPts val="0"/>
              </a:spcAft>
              <a:buSzPts val="2000"/>
              <a:buChar char="▫"/>
              <a:defRPr sz="2000"/>
            </a:lvl6pPr>
            <a:lvl7pPr indent="-355600" lvl="6" marL="3200400" rtl="0" algn="l">
              <a:lnSpc>
                <a:spcPct val="115000"/>
              </a:lnSpc>
              <a:spcBef>
                <a:spcPts val="0"/>
              </a:spcBef>
              <a:spcAft>
                <a:spcPts val="0"/>
              </a:spcAft>
              <a:buSzPts val="2000"/>
              <a:buChar char="▫"/>
              <a:defRPr sz="2000"/>
            </a:lvl7pPr>
            <a:lvl8pPr indent="-355600" lvl="7" marL="3657600" rtl="0" algn="l">
              <a:lnSpc>
                <a:spcPct val="115000"/>
              </a:lnSpc>
              <a:spcBef>
                <a:spcPts val="0"/>
              </a:spcBef>
              <a:spcAft>
                <a:spcPts val="0"/>
              </a:spcAft>
              <a:buSzPts val="2000"/>
              <a:buChar char="▫"/>
              <a:defRPr sz="2000"/>
            </a:lvl8pPr>
            <a:lvl9pPr indent="-355600" lvl="8" marL="4114800" rtl="0" algn="l">
              <a:lnSpc>
                <a:spcPct val="115000"/>
              </a:lnSpc>
              <a:spcBef>
                <a:spcPts val="0"/>
              </a:spcBef>
              <a:spcAft>
                <a:spcPts val="0"/>
              </a:spcAft>
              <a:buSzPts val="2000"/>
              <a:buChar char="▫"/>
              <a:defRPr sz="2000"/>
            </a:lvl9pPr>
          </a:lstStyle>
          <a:p/>
        </p:txBody>
      </p:sp>
      <p:sp>
        <p:nvSpPr>
          <p:cNvPr id="202" name="Google Shape;202;p14"/>
          <p:cNvSpPr txBox="1"/>
          <p:nvPr>
            <p:ph idx="12" type="sldNum"/>
          </p:nvPr>
        </p:nvSpPr>
        <p:spPr>
          <a:xfrm>
            <a:off x="8046600" y="4593850"/>
            <a:ext cx="1097400" cy="5496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rgbClr val="27272D"/>
                </a:solidFill>
                <a:latin typeface="Encode Sans"/>
                <a:ea typeface="Encode Sans"/>
                <a:cs typeface="Encode Sans"/>
                <a:sym typeface="Encode Sans"/>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rgbClr val="27272D"/>
                </a:solidFill>
                <a:latin typeface="Encode Sans"/>
                <a:ea typeface="Encode Sans"/>
                <a:cs typeface="Encode Sans"/>
                <a:sym typeface="Encode Sans"/>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rgbClr val="27272D"/>
                </a:solidFill>
                <a:latin typeface="Encode Sans"/>
                <a:ea typeface="Encode Sans"/>
                <a:cs typeface="Encode Sans"/>
                <a:sym typeface="Encode Sans"/>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rgbClr val="27272D"/>
                </a:solidFill>
                <a:latin typeface="Encode Sans"/>
                <a:ea typeface="Encode Sans"/>
                <a:cs typeface="Encode Sans"/>
                <a:sym typeface="Encode Sans"/>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rgbClr val="27272D"/>
                </a:solidFill>
                <a:latin typeface="Encode Sans"/>
                <a:ea typeface="Encode Sans"/>
                <a:cs typeface="Encode Sans"/>
                <a:sym typeface="Encode Sans"/>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rgbClr val="27272D"/>
                </a:solidFill>
                <a:latin typeface="Encode Sans"/>
                <a:ea typeface="Encode Sans"/>
                <a:cs typeface="Encode Sans"/>
                <a:sym typeface="Encode Sans"/>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rgbClr val="27272D"/>
                </a:solidFill>
                <a:latin typeface="Encode Sans"/>
                <a:ea typeface="Encode Sans"/>
                <a:cs typeface="Encode Sans"/>
                <a:sym typeface="Encode Sans"/>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rgbClr val="27272D"/>
                </a:solidFill>
                <a:latin typeface="Encode Sans"/>
                <a:ea typeface="Encode Sans"/>
                <a:cs typeface="Encode Sans"/>
                <a:sym typeface="Encode Sans"/>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rgbClr val="27272D"/>
                </a:solidFill>
                <a:latin typeface="Encode Sans"/>
                <a:ea typeface="Encode Sans"/>
                <a:cs typeface="Encode Sans"/>
                <a:sym typeface="Encode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3" name="Shape 203"/>
        <p:cNvGrpSpPr/>
        <p:nvPr/>
      </p:nvGrpSpPr>
      <p:grpSpPr>
        <a:xfrm>
          <a:off x="0" y="0"/>
          <a:ext cx="0" cy="0"/>
          <a:chOff x="0" y="0"/>
          <a:chExt cx="0" cy="0"/>
        </a:xfrm>
      </p:grpSpPr>
      <p:sp>
        <p:nvSpPr>
          <p:cNvPr id="204" name="Google Shape;204;p15"/>
          <p:cNvSpPr/>
          <p:nvPr/>
        </p:nvSpPr>
        <p:spPr>
          <a:xfrm>
            <a:off x="0" y="4593700"/>
            <a:ext cx="9144000" cy="549600"/>
          </a:xfrm>
          <a:prstGeom prst="rect">
            <a:avLst/>
          </a:prstGeom>
          <a:solidFill>
            <a:srgbClr val="BA3B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05" name="Google Shape;205;p15"/>
          <p:cNvSpPr/>
          <p:nvPr/>
        </p:nvSpPr>
        <p:spPr>
          <a:xfrm>
            <a:off x="3473700" y="4593700"/>
            <a:ext cx="2196600" cy="549600"/>
          </a:xfrm>
          <a:prstGeom prst="rect">
            <a:avLst/>
          </a:prstGeom>
          <a:solidFill>
            <a:srgbClr val="F55C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5"/>
          <p:cNvSpPr/>
          <p:nvPr/>
        </p:nvSpPr>
        <p:spPr>
          <a:xfrm>
            <a:off x="4023300" y="4593700"/>
            <a:ext cx="1097400" cy="549600"/>
          </a:xfrm>
          <a:prstGeom prst="rect">
            <a:avLst/>
          </a:prstGeom>
          <a:solidFill>
            <a:srgbClr val="D4D3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5"/>
          <p:cNvSpPr txBox="1"/>
          <p:nvPr>
            <p:ph idx="12" type="sldNum"/>
          </p:nvPr>
        </p:nvSpPr>
        <p:spPr>
          <a:xfrm>
            <a:off x="4023300" y="4593850"/>
            <a:ext cx="1097400" cy="5496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rgbClr val="27272D"/>
                </a:solidFill>
                <a:latin typeface="Encode Sans"/>
                <a:ea typeface="Encode Sans"/>
                <a:cs typeface="Encode Sans"/>
                <a:sym typeface="Encode Sans"/>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rgbClr val="27272D"/>
                </a:solidFill>
                <a:latin typeface="Encode Sans"/>
                <a:ea typeface="Encode Sans"/>
                <a:cs typeface="Encode Sans"/>
                <a:sym typeface="Encode Sans"/>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rgbClr val="27272D"/>
                </a:solidFill>
                <a:latin typeface="Encode Sans"/>
                <a:ea typeface="Encode Sans"/>
                <a:cs typeface="Encode Sans"/>
                <a:sym typeface="Encode Sans"/>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rgbClr val="27272D"/>
                </a:solidFill>
                <a:latin typeface="Encode Sans"/>
                <a:ea typeface="Encode Sans"/>
                <a:cs typeface="Encode Sans"/>
                <a:sym typeface="Encode Sans"/>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rgbClr val="27272D"/>
                </a:solidFill>
                <a:latin typeface="Encode Sans"/>
                <a:ea typeface="Encode Sans"/>
                <a:cs typeface="Encode Sans"/>
                <a:sym typeface="Encode Sans"/>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rgbClr val="27272D"/>
                </a:solidFill>
                <a:latin typeface="Encode Sans"/>
                <a:ea typeface="Encode Sans"/>
                <a:cs typeface="Encode Sans"/>
                <a:sym typeface="Encode Sans"/>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rgbClr val="27272D"/>
                </a:solidFill>
                <a:latin typeface="Encode Sans"/>
                <a:ea typeface="Encode Sans"/>
                <a:cs typeface="Encode Sans"/>
                <a:sym typeface="Encode Sans"/>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rgbClr val="27272D"/>
                </a:solidFill>
                <a:latin typeface="Encode Sans"/>
                <a:ea typeface="Encode Sans"/>
                <a:cs typeface="Encode Sans"/>
                <a:sym typeface="Encode Sans"/>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rgbClr val="27272D"/>
                </a:solidFill>
                <a:latin typeface="Encode Sans"/>
                <a:ea typeface="Encode Sans"/>
                <a:cs typeface="Encode Sans"/>
                <a:sym typeface="Encode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4" name="Shape 24"/>
        <p:cNvGrpSpPr/>
        <p:nvPr/>
      </p:nvGrpSpPr>
      <p:grpSpPr>
        <a:xfrm>
          <a:off x="0" y="0"/>
          <a:ext cx="0" cy="0"/>
          <a:chOff x="0" y="0"/>
          <a:chExt cx="0" cy="0"/>
        </a:xfrm>
      </p:grpSpPr>
      <p:sp>
        <p:nvSpPr>
          <p:cNvPr id="25" name="Google Shape;25;p3"/>
          <p:cNvSpPr/>
          <p:nvPr/>
        </p:nvSpPr>
        <p:spPr>
          <a:xfrm>
            <a:off x="5697214" y="2635519"/>
            <a:ext cx="889200" cy="296400"/>
          </a:xfrm>
          <a:prstGeom prst="triangle">
            <a:avLst>
              <a:gd fmla="val 32425" name="adj"/>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26" name="Google Shape;26;p3"/>
          <p:cNvGrpSpPr/>
          <p:nvPr/>
        </p:nvGrpSpPr>
        <p:grpSpPr>
          <a:xfrm>
            <a:off x="0" y="-7088"/>
            <a:ext cx="8661398" cy="5150588"/>
            <a:chOff x="0" y="-7088"/>
            <a:chExt cx="8661398" cy="5150588"/>
          </a:xfrm>
        </p:grpSpPr>
        <p:sp>
          <p:nvSpPr>
            <p:cNvPr id="27" name="Google Shape;27;p3"/>
            <p:cNvSpPr/>
            <p:nvPr/>
          </p:nvSpPr>
          <p:spPr>
            <a:xfrm>
              <a:off x="0" y="0"/>
              <a:ext cx="3525000" cy="5143500"/>
            </a:xfrm>
            <a:prstGeom prst="rect">
              <a:avLst/>
            </a:prstGeom>
            <a:solidFill>
              <a:srgbClr val="DA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rot="10800000">
              <a:off x="3517898" y="-7088"/>
              <a:ext cx="5143500" cy="5143500"/>
            </a:xfrm>
            <a:prstGeom prst="rtTriangle">
              <a:avLst/>
            </a:prstGeom>
            <a:solidFill>
              <a:srgbClr val="DA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29" name="Google Shape;29;p3"/>
          <p:cNvGrpSpPr/>
          <p:nvPr/>
        </p:nvGrpSpPr>
        <p:grpSpPr>
          <a:xfrm flipH="1" rot="10800000">
            <a:off x="-2" y="2924826"/>
            <a:ext cx="6589087" cy="2027268"/>
            <a:chOff x="-9894852" y="-4493254"/>
            <a:chExt cx="21200407" cy="6522740"/>
          </a:xfrm>
        </p:grpSpPr>
        <p:sp>
          <p:nvSpPr>
            <p:cNvPr id="30" name="Google Shape;30;p3"/>
            <p:cNvSpPr/>
            <p:nvPr/>
          </p:nvSpPr>
          <p:spPr>
            <a:xfrm>
              <a:off x="-9894852" y="-4493114"/>
              <a:ext cx="14685300" cy="6522600"/>
            </a:xfrm>
            <a:prstGeom prst="rect">
              <a:avLst/>
            </a:prstGeom>
            <a:solidFill>
              <a:srgbClr val="91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31" name="Google Shape;31;p3"/>
            <p:cNvSpPr/>
            <p:nvPr/>
          </p:nvSpPr>
          <p:spPr>
            <a:xfrm>
              <a:off x="4782955" y="-4493254"/>
              <a:ext cx="6522600" cy="6522600"/>
            </a:xfrm>
            <a:prstGeom prst="rtTriangle">
              <a:avLst/>
            </a:prstGeom>
            <a:solidFill>
              <a:srgbClr val="91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32" name="Google Shape;32;p3"/>
          <p:cNvGrpSpPr/>
          <p:nvPr/>
        </p:nvGrpSpPr>
        <p:grpSpPr>
          <a:xfrm>
            <a:off x="6946842" y="4472723"/>
            <a:ext cx="2202830" cy="670795"/>
            <a:chOff x="5575242" y="4472723"/>
            <a:chExt cx="2202830" cy="670795"/>
          </a:xfrm>
        </p:grpSpPr>
        <p:sp>
          <p:nvSpPr>
            <p:cNvPr id="33" name="Google Shape;33;p3"/>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 name="Google Shape;34;p3"/>
            <p:cNvGrpSpPr/>
            <p:nvPr/>
          </p:nvGrpSpPr>
          <p:grpSpPr>
            <a:xfrm flipH="1">
              <a:off x="5734850" y="4472723"/>
              <a:ext cx="2040837" cy="670795"/>
              <a:chOff x="1297954" y="330075"/>
              <a:chExt cx="5169293" cy="1699506"/>
            </a:xfrm>
          </p:grpSpPr>
          <p:sp>
            <p:nvSpPr>
              <p:cNvPr id="35" name="Google Shape;35;p3"/>
              <p:cNvSpPr/>
              <p:nvPr/>
            </p:nvSpPr>
            <p:spPr>
              <a:xfrm>
                <a:off x="1297954" y="330081"/>
                <a:ext cx="3476700" cy="1699500"/>
              </a:xfrm>
              <a:prstGeom prst="rect">
                <a:avLst/>
              </a:prstGeom>
              <a:solidFill>
                <a:srgbClr val="DA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4767747" y="330075"/>
                <a:ext cx="1699500" cy="1699500"/>
              </a:xfrm>
              <a:prstGeom prst="rtTriangle">
                <a:avLst/>
              </a:prstGeom>
              <a:solidFill>
                <a:srgbClr val="DA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 name="Google Shape;37;p3"/>
            <p:cNvGrpSpPr/>
            <p:nvPr/>
          </p:nvGrpSpPr>
          <p:grpSpPr>
            <a:xfrm flipH="1">
              <a:off x="5578209" y="4646738"/>
              <a:ext cx="2199863" cy="304563"/>
              <a:chOff x="-5827153" y="330075"/>
              <a:chExt cx="12276019" cy="1699569"/>
            </a:xfrm>
          </p:grpSpPr>
          <p:sp>
            <p:nvSpPr>
              <p:cNvPr id="38" name="Google Shape;38;p3"/>
              <p:cNvSpPr/>
              <p:nvPr/>
            </p:nvSpPr>
            <p:spPr>
              <a:xfrm>
                <a:off x="-5827153" y="330144"/>
                <a:ext cx="10612200" cy="1699500"/>
              </a:xfrm>
              <a:prstGeom prst="rect">
                <a:avLst/>
              </a:prstGeom>
              <a:solidFill>
                <a:srgbClr val="FD9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4749366" y="330075"/>
                <a:ext cx="1699500" cy="1699500"/>
              </a:xfrm>
              <a:prstGeom prst="rtTriangle">
                <a:avLst/>
              </a:prstGeom>
              <a:solidFill>
                <a:srgbClr val="FD9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0" name="Google Shape;40;p3"/>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b="0"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1" name="Google Shape;41;p3"/>
          <p:cNvSpPr txBox="1"/>
          <p:nvPr>
            <p:ph idx="1" type="subTitle"/>
          </p:nvPr>
        </p:nvSpPr>
        <p:spPr>
          <a:xfrm>
            <a:off x="463525" y="3975449"/>
            <a:ext cx="4094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D974F"/>
              </a:buClr>
              <a:buSzPts val="2000"/>
              <a:buNone/>
              <a:defRPr sz="2000">
                <a:solidFill>
                  <a:srgbClr val="FD974F"/>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p:txBody>
      </p:sp>
      <p:sp>
        <p:nvSpPr>
          <p:cNvPr id="42" name="Google Shape;42;p3"/>
          <p:cNvSpPr txBox="1"/>
          <p:nvPr>
            <p:ph idx="12" type="sldNum"/>
          </p:nvPr>
        </p:nvSpPr>
        <p:spPr>
          <a:xfrm>
            <a:off x="7618000" y="4636500"/>
            <a:ext cx="1487400" cy="315600"/>
          </a:xfrm>
          <a:prstGeom prst="rect">
            <a:avLst/>
          </a:prstGeom>
          <a:solidFill>
            <a:srgbClr val="FD974F"/>
          </a:solidFill>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43" name="Shape 43"/>
        <p:cNvGrpSpPr/>
        <p:nvPr/>
      </p:nvGrpSpPr>
      <p:grpSpPr>
        <a:xfrm>
          <a:off x="0" y="0"/>
          <a:ext cx="0" cy="0"/>
          <a:chOff x="0" y="0"/>
          <a:chExt cx="0" cy="0"/>
        </a:xfrm>
      </p:grpSpPr>
      <p:grpSp>
        <p:nvGrpSpPr>
          <p:cNvPr id="44" name="Google Shape;44;p4"/>
          <p:cNvGrpSpPr/>
          <p:nvPr/>
        </p:nvGrpSpPr>
        <p:grpSpPr>
          <a:xfrm>
            <a:off x="0" y="-7088"/>
            <a:ext cx="8661398" cy="5150588"/>
            <a:chOff x="0" y="-7088"/>
            <a:chExt cx="8661398" cy="5150588"/>
          </a:xfrm>
        </p:grpSpPr>
        <p:sp>
          <p:nvSpPr>
            <p:cNvPr id="45" name="Google Shape;45;p4"/>
            <p:cNvSpPr/>
            <p:nvPr/>
          </p:nvSpPr>
          <p:spPr>
            <a:xfrm>
              <a:off x="0" y="0"/>
              <a:ext cx="3525000" cy="5143500"/>
            </a:xfrm>
            <a:prstGeom prst="rect">
              <a:avLst/>
            </a:prstGeom>
            <a:solidFill>
              <a:srgbClr val="DA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flipH="1" rot="10800000">
              <a:off x="3517898" y="-7088"/>
              <a:ext cx="5143500" cy="5143500"/>
            </a:xfrm>
            <a:prstGeom prst="rtTriangle">
              <a:avLst/>
            </a:prstGeom>
            <a:solidFill>
              <a:srgbClr val="DA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47" name="Google Shape;47;p4"/>
          <p:cNvGrpSpPr/>
          <p:nvPr/>
        </p:nvGrpSpPr>
        <p:grpSpPr>
          <a:xfrm flipH="1" rot="10800000">
            <a:off x="1" y="1090763"/>
            <a:ext cx="8847502" cy="2961975"/>
            <a:chOff x="-8178042" y="-4493254"/>
            <a:chExt cx="19483598" cy="6522736"/>
          </a:xfrm>
        </p:grpSpPr>
        <p:sp>
          <p:nvSpPr>
            <p:cNvPr id="48" name="Google Shape;48;p4"/>
            <p:cNvSpPr/>
            <p:nvPr/>
          </p:nvSpPr>
          <p:spPr>
            <a:xfrm>
              <a:off x="-8178042" y="-4493118"/>
              <a:ext cx="12968400" cy="6522600"/>
            </a:xfrm>
            <a:prstGeom prst="rect">
              <a:avLst/>
            </a:prstGeom>
            <a:solidFill>
              <a:srgbClr val="91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49" name="Google Shape;49;p4"/>
            <p:cNvSpPr/>
            <p:nvPr/>
          </p:nvSpPr>
          <p:spPr>
            <a:xfrm>
              <a:off x="4782955" y="-4493254"/>
              <a:ext cx="6522600" cy="6522600"/>
            </a:xfrm>
            <a:prstGeom prst="rtTriangle">
              <a:avLst/>
            </a:prstGeom>
            <a:solidFill>
              <a:srgbClr val="91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sp>
        <p:nvSpPr>
          <p:cNvPr id="50" name="Google Shape;50;p4"/>
          <p:cNvSpPr txBox="1"/>
          <p:nvPr/>
        </p:nvSpPr>
        <p:spPr>
          <a:xfrm>
            <a:off x="286600" y="1014575"/>
            <a:ext cx="6765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rgbClr val="FD974F"/>
                </a:solidFill>
              </a:rPr>
              <a:t>“</a:t>
            </a:r>
            <a:endParaRPr b="1" sz="7200">
              <a:solidFill>
                <a:srgbClr val="FD974F"/>
              </a:solidFill>
            </a:endParaRPr>
          </a:p>
        </p:txBody>
      </p:sp>
      <p:sp>
        <p:nvSpPr>
          <p:cNvPr id="51" name="Google Shape;51;p4"/>
          <p:cNvSpPr/>
          <p:nvPr/>
        </p:nvSpPr>
        <p:spPr>
          <a:xfrm>
            <a:off x="7544483" y="657775"/>
            <a:ext cx="1299300" cy="432900"/>
          </a:xfrm>
          <a:prstGeom prst="triangle">
            <a:avLst>
              <a:gd fmla="val 32425" name="adj"/>
            </a:avLst>
          </a:prstGeom>
          <a:solidFill>
            <a:srgbClr val="66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52" name="Google Shape;52;p4"/>
          <p:cNvSpPr/>
          <p:nvPr/>
        </p:nvSpPr>
        <p:spPr>
          <a:xfrm rot="10800000">
            <a:off x="6946842" y="4948334"/>
            <a:ext cx="394200" cy="131400"/>
          </a:xfrm>
          <a:prstGeom prst="triangle">
            <a:avLst>
              <a:gd fmla="val 32425" name="adj"/>
            </a:avLst>
          </a:prstGeom>
          <a:solidFill>
            <a:srgbClr val="C3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4"/>
          <p:cNvGrpSpPr/>
          <p:nvPr/>
        </p:nvGrpSpPr>
        <p:grpSpPr>
          <a:xfrm>
            <a:off x="7106313" y="4472723"/>
            <a:ext cx="2040974" cy="670802"/>
            <a:chOff x="7106313" y="4472723"/>
            <a:chExt cx="2040974" cy="670802"/>
          </a:xfrm>
        </p:grpSpPr>
        <p:sp>
          <p:nvSpPr>
            <p:cNvPr id="54" name="Google Shape;54;p4"/>
            <p:cNvSpPr/>
            <p:nvPr/>
          </p:nvSpPr>
          <p:spPr>
            <a:xfrm flipH="1">
              <a:off x="7774787" y="4472725"/>
              <a:ext cx="1372500" cy="670800"/>
            </a:xfrm>
            <a:prstGeom prst="rect">
              <a:avLst/>
            </a:prstGeom>
            <a:solidFill>
              <a:srgbClr val="DA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flipH="1">
              <a:off x="7106313" y="4472723"/>
              <a:ext cx="671100" cy="670800"/>
            </a:xfrm>
            <a:prstGeom prst="rtTriangle">
              <a:avLst/>
            </a:prstGeom>
            <a:solidFill>
              <a:srgbClr val="DA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 name="Google Shape;56;p4"/>
          <p:cNvGrpSpPr/>
          <p:nvPr/>
        </p:nvGrpSpPr>
        <p:grpSpPr>
          <a:xfrm flipH="1">
            <a:off x="6949809" y="4646738"/>
            <a:ext cx="2199863" cy="304563"/>
            <a:chOff x="-5827153" y="330075"/>
            <a:chExt cx="12276019" cy="1699569"/>
          </a:xfrm>
        </p:grpSpPr>
        <p:sp>
          <p:nvSpPr>
            <p:cNvPr id="57" name="Google Shape;57;p4"/>
            <p:cNvSpPr/>
            <p:nvPr/>
          </p:nvSpPr>
          <p:spPr>
            <a:xfrm>
              <a:off x="4749366" y="330075"/>
              <a:ext cx="1699500" cy="1699500"/>
            </a:xfrm>
            <a:prstGeom prst="rtTriangle">
              <a:avLst/>
            </a:prstGeom>
            <a:solidFill>
              <a:srgbClr val="FD9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5827153" y="330144"/>
              <a:ext cx="10612200" cy="1699500"/>
            </a:xfrm>
            <a:prstGeom prst="rect">
              <a:avLst/>
            </a:prstGeom>
            <a:solidFill>
              <a:srgbClr val="FD9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4"/>
          <p:cNvSpPr txBox="1"/>
          <p:nvPr>
            <p:ph idx="12" type="sldNum"/>
          </p:nvPr>
        </p:nvSpPr>
        <p:spPr>
          <a:xfrm>
            <a:off x="7618000" y="4636500"/>
            <a:ext cx="1487400" cy="315600"/>
          </a:xfrm>
          <a:prstGeom prst="rect">
            <a:avLst/>
          </a:prstGeom>
          <a:noFill/>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4"/>
          <p:cNvSpPr txBox="1"/>
          <p:nvPr>
            <p:ph idx="1" type="body"/>
          </p:nvPr>
        </p:nvSpPr>
        <p:spPr>
          <a:xfrm>
            <a:off x="814275" y="1251150"/>
            <a:ext cx="6132600" cy="31455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rgbClr val="FFFFFF"/>
              </a:buClr>
              <a:buSzPts val="3000"/>
              <a:buChar char="▪"/>
              <a:defRPr sz="3000">
                <a:solidFill>
                  <a:srgbClr val="FFFFFF"/>
                </a:solidFill>
              </a:defRPr>
            </a:lvl1pPr>
            <a:lvl2pPr indent="-419100" lvl="1" marL="914400" rtl="0">
              <a:spcBef>
                <a:spcPts val="480"/>
              </a:spcBef>
              <a:spcAft>
                <a:spcPts val="0"/>
              </a:spcAft>
              <a:buClr>
                <a:srgbClr val="FFFFFF"/>
              </a:buClr>
              <a:buSzPts val="3000"/>
              <a:buChar char="🢒"/>
              <a:defRPr sz="3000">
                <a:solidFill>
                  <a:srgbClr val="FFFFFF"/>
                </a:solidFill>
              </a:defRPr>
            </a:lvl2pPr>
            <a:lvl3pPr indent="-419100" lvl="2" marL="1371600" rtl="0">
              <a:spcBef>
                <a:spcPts val="480"/>
              </a:spcBef>
              <a:spcAft>
                <a:spcPts val="0"/>
              </a:spcAft>
              <a:buClr>
                <a:srgbClr val="FFFFFF"/>
              </a:buClr>
              <a:buSzPts val="3000"/>
              <a:buChar char="￫"/>
              <a:defRPr sz="3000">
                <a:solidFill>
                  <a:srgbClr val="FFFFFF"/>
                </a:solidFill>
              </a:defRPr>
            </a:lvl3pPr>
            <a:lvl4pPr indent="-419100" lvl="3" marL="1828800" rtl="0">
              <a:spcBef>
                <a:spcPts val="360"/>
              </a:spcBef>
              <a:spcAft>
                <a:spcPts val="0"/>
              </a:spcAft>
              <a:buClr>
                <a:srgbClr val="FFFFFF"/>
              </a:buClr>
              <a:buSzPts val="3000"/>
              <a:buChar char="▹"/>
              <a:defRPr sz="3000">
                <a:solidFill>
                  <a:srgbClr val="FFFFFF"/>
                </a:solidFill>
              </a:defRPr>
            </a:lvl4pPr>
            <a:lvl5pPr indent="-419100" lvl="4" marL="2286000" rtl="0">
              <a:spcBef>
                <a:spcPts val="360"/>
              </a:spcBef>
              <a:spcAft>
                <a:spcPts val="0"/>
              </a:spcAft>
              <a:buClr>
                <a:srgbClr val="FFFFFF"/>
              </a:buClr>
              <a:buSzPts val="3000"/>
              <a:buChar char="▹"/>
              <a:defRPr sz="3000">
                <a:solidFill>
                  <a:srgbClr val="FFFFFF"/>
                </a:solidFill>
              </a:defRPr>
            </a:lvl5pPr>
            <a:lvl6pPr indent="-419100" lvl="5" marL="2743200" rtl="0">
              <a:spcBef>
                <a:spcPts val="360"/>
              </a:spcBef>
              <a:spcAft>
                <a:spcPts val="0"/>
              </a:spcAft>
              <a:buClr>
                <a:srgbClr val="FFFFFF"/>
              </a:buClr>
              <a:buSzPts val="3000"/>
              <a:buChar char="▹"/>
              <a:defRPr sz="3000">
                <a:solidFill>
                  <a:srgbClr val="FFFFFF"/>
                </a:solidFill>
              </a:defRPr>
            </a:lvl6pPr>
            <a:lvl7pPr indent="-419100" lvl="6" marL="3200400" rtl="0">
              <a:spcBef>
                <a:spcPts val="360"/>
              </a:spcBef>
              <a:spcAft>
                <a:spcPts val="0"/>
              </a:spcAft>
              <a:buClr>
                <a:srgbClr val="FFFFFF"/>
              </a:buClr>
              <a:buSzPts val="3000"/>
              <a:buChar char="▹"/>
              <a:defRPr sz="3000">
                <a:solidFill>
                  <a:srgbClr val="FFFFFF"/>
                </a:solidFill>
              </a:defRPr>
            </a:lvl7pPr>
            <a:lvl8pPr indent="-419100" lvl="7" marL="3657600" rtl="0">
              <a:spcBef>
                <a:spcPts val="360"/>
              </a:spcBef>
              <a:spcAft>
                <a:spcPts val="0"/>
              </a:spcAft>
              <a:buClr>
                <a:srgbClr val="FFFFFF"/>
              </a:buClr>
              <a:buSzPts val="3000"/>
              <a:buChar char="▹"/>
              <a:defRPr sz="3000">
                <a:solidFill>
                  <a:srgbClr val="FFFFFF"/>
                </a:solidFill>
              </a:defRPr>
            </a:lvl8pPr>
            <a:lvl9pPr indent="-419100" lvl="8" marL="4114800" rtl="0">
              <a:spcBef>
                <a:spcPts val="360"/>
              </a:spcBef>
              <a:spcAft>
                <a:spcPts val="0"/>
              </a:spcAft>
              <a:buClr>
                <a:srgbClr val="FFFFFF"/>
              </a:buClr>
              <a:buSzPts val="3000"/>
              <a:buChar char="▹"/>
              <a:defRPr sz="3000">
                <a:solidFill>
                  <a:srgbClr val="FFFFFF"/>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fmla="val 32425" name="adj"/>
              </a:avLst>
            </a:prstGeom>
            <a:solidFill>
              <a:srgbClr val="66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64" name="Google Shape;64;p5"/>
            <p:cNvGrpSpPr/>
            <p:nvPr/>
          </p:nvGrpSpPr>
          <p:grpSpPr>
            <a:xfrm flipH="1" rot="10800000">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DA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DA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67" name="Google Shape;67;p5"/>
            <p:cNvGrpSpPr/>
            <p:nvPr/>
          </p:nvGrpSpPr>
          <p:grpSpPr>
            <a:xfrm flipH="1" rot="10800000">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91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91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sp>
        <p:nvSpPr>
          <p:cNvPr id="70" name="Google Shape;70;p5"/>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b="0" sz="24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71" name="Google Shape;71;p5"/>
          <p:cNvSpPr txBox="1"/>
          <p:nvPr>
            <p:ph idx="1" type="body"/>
          </p:nvPr>
        </p:nvSpPr>
        <p:spPr>
          <a:xfrm>
            <a:off x="814275" y="1479750"/>
            <a:ext cx="6132600" cy="31455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Clr>
                <a:srgbClr val="A88589"/>
              </a:buClr>
              <a:buSzPts val="2400"/>
              <a:buChar char="▪"/>
              <a:defRPr/>
            </a:lvl1pPr>
            <a:lvl2pPr indent="-381000" lvl="1" marL="914400">
              <a:spcBef>
                <a:spcPts val="1000"/>
              </a:spcBef>
              <a:spcAft>
                <a:spcPts val="0"/>
              </a:spcAft>
              <a:buClr>
                <a:srgbClr val="A88589"/>
              </a:buClr>
              <a:buSzPts val="2400"/>
              <a:buChar char="🢒"/>
              <a:defRPr/>
            </a:lvl2pPr>
            <a:lvl3pPr indent="-381000" lvl="2" marL="1371600">
              <a:spcBef>
                <a:spcPts val="1000"/>
              </a:spcBef>
              <a:spcAft>
                <a:spcPts val="0"/>
              </a:spcAft>
              <a:buClr>
                <a:srgbClr val="A88589"/>
              </a:buClr>
              <a:buSzPts val="2400"/>
              <a:buChar char="￫"/>
              <a:defRPr/>
            </a:lvl3pPr>
            <a:lvl4pPr indent="-381000" lvl="3" marL="1828800">
              <a:spcBef>
                <a:spcPts val="1000"/>
              </a:spcBef>
              <a:spcAft>
                <a:spcPts val="0"/>
              </a:spcAft>
              <a:buClr>
                <a:srgbClr val="A88589"/>
              </a:buClr>
              <a:buSzPts val="2400"/>
              <a:buChar char="▹"/>
              <a:defRPr/>
            </a:lvl4pPr>
            <a:lvl5pPr indent="-381000" lvl="4" marL="2286000">
              <a:spcBef>
                <a:spcPts val="1000"/>
              </a:spcBef>
              <a:spcAft>
                <a:spcPts val="0"/>
              </a:spcAft>
              <a:buClr>
                <a:srgbClr val="A88589"/>
              </a:buClr>
              <a:buSzPts val="2400"/>
              <a:buChar char="▹"/>
              <a:defRPr/>
            </a:lvl5pPr>
            <a:lvl6pPr indent="-381000" lvl="5" marL="2743200">
              <a:spcBef>
                <a:spcPts val="1000"/>
              </a:spcBef>
              <a:spcAft>
                <a:spcPts val="0"/>
              </a:spcAft>
              <a:buClr>
                <a:srgbClr val="A88589"/>
              </a:buClr>
              <a:buSzPts val="2400"/>
              <a:buChar char="▹"/>
              <a:defRPr/>
            </a:lvl6pPr>
            <a:lvl7pPr indent="-381000" lvl="6" marL="3200400">
              <a:spcBef>
                <a:spcPts val="1000"/>
              </a:spcBef>
              <a:spcAft>
                <a:spcPts val="0"/>
              </a:spcAft>
              <a:buClr>
                <a:srgbClr val="A88589"/>
              </a:buClr>
              <a:buSzPts val="2400"/>
              <a:buChar char="▹"/>
              <a:defRPr/>
            </a:lvl7pPr>
            <a:lvl8pPr indent="-381000" lvl="7" marL="3657600">
              <a:spcBef>
                <a:spcPts val="1000"/>
              </a:spcBef>
              <a:spcAft>
                <a:spcPts val="0"/>
              </a:spcAft>
              <a:buClr>
                <a:srgbClr val="A88589"/>
              </a:buClr>
              <a:buSzPts val="2400"/>
              <a:buChar char="▹"/>
              <a:defRPr/>
            </a:lvl8pPr>
            <a:lvl9pPr indent="-381000" lvl="8" marL="4114800">
              <a:spcBef>
                <a:spcPts val="1000"/>
              </a:spcBef>
              <a:spcAft>
                <a:spcPts val="1000"/>
              </a:spcAft>
              <a:buClr>
                <a:srgbClr val="A88589"/>
              </a:buClr>
              <a:buSzPts val="2400"/>
              <a:buChar char="▹"/>
              <a:defRPr/>
            </a:lvl9pPr>
          </a:lstStyle>
          <a:p/>
        </p:txBody>
      </p:sp>
      <p:sp>
        <p:nvSpPr>
          <p:cNvPr id="72" name="Google Shape;72;p5"/>
          <p:cNvSpPr/>
          <p:nvPr/>
        </p:nvSpPr>
        <p:spPr>
          <a:xfrm rot="10800000">
            <a:off x="6946842" y="4948334"/>
            <a:ext cx="394200" cy="131400"/>
          </a:xfrm>
          <a:prstGeom prst="triangle">
            <a:avLst>
              <a:gd fmla="val 32425" name="adj"/>
            </a:avLst>
          </a:prstGeom>
          <a:solidFill>
            <a:srgbClr val="C3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 name="Google Shape;73;p5"/>
          <p:cNvGrpSpPr/>
          <p:nvPr/>
        </p:nvGrpSpPr>
        <p:grpSpPr>
          <a:xfrm>
            <a:off x="7106313" y="4472723"/>
            <a:ext cx="2040974" cy="670802"/>
            <a:chOff x="7106313" y="4472723"/>
            <a:chExt cx="2040974" cy="670802"/>
          </a:xfrm>
        </p:grpSpPr>
        <p:sp>
          <p:nvSpPr>
            <p:cNvPr id="74" name="Google Shape;74;p5"/>
            <p:cNvSpPr/>
            <p:nvPr/>
          </p:nvSpPr>
          <p:spPr>
            <a:xfrm flipH="1">
              <a:off x="7774787" y="4472725"/>
              <a:ext cx="1372500" cy="670800"/>
            </a:xfrm>
            <a:prstGeom prst="rect">
              <a:avLst/>
            </a:prstGeom>
            <a:solidFill>
              <a:srgbClr val="DA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flipH="1">
              <a:off x="7106313" y="4472723"/>
              <a:ext cx="671100" cy="670800"/>
            </a:xfrm>
            <a:prstGeom prst="rtTriangle">
              <a:avLst/>
            </a:prstGeom>
            <a:solidFill>
              <a:srgbClr val="DA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5"/>
          <p:cNvGrpSpPr/>
          <p:nvPr/>
        </p:nvGrpSpPr>
        <p:grpSpPr>
          <a:xfrm flipH="1">
            <a:off x="6949809" y="4646738"/>
            <a:ext cx="2199863" cy="304563"/>
            <a:chOff x="-5827153" y="330075"/>
            <a:chExt cx="12276019" cy="1699569"/>
          </a:xfrm>
        </p:grpSpPr>
        <p:sp>
          <p:nvSpPr>
            <p:cNvPr id="77" name="Google Shape;77;p5"/>
            <p:cNvSpPr/>
            <p:nvPr/>
          </p:nvSpPr>
          <p:spPr>
            <a:xfrm>
              <a:off x="4749366" y="330075"/>
              <a:ext cx="1699500" cy="1699500"/>
            </a:xfrm>
            <a:prstGeom prst="rtTriangle">
              <a:avLst/>
            </a:prstGeom>
            <a:solidFill>
              <a:srgbClr val="FD9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5827153" y="330144"/>
              <a:ext cx="10612200" cy="1699500"/>
            </a:xfrm>
            <a:prstGeom prst="rect">
              <a:avLst/>
            </a:prstGeom>
            <a:solidFill>
              <a:srgbClr val="FD9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5"/>
          <p:cNvSpPr txBox="1"/>
          <p:nvPr>
            <p:ph idx="12" type="sldNum"/>
          </p:nvPr>
        </p:nvSpPr>
        <p:spPr>
          <a:xfrm>
            <a:off x="7618000" y="4636500"/>
            <a:ext cx="1487400" cy="315600"/>
          </a:xfrm>
          <a:prstGeom prst="rect">
            <a:avLst/>
          </a:prstGeom>
          <a:noFill/>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0" name="Shape 80"/>
        <p:cNvGrpSpPr/>
        <p:nvPr/>
      </p:nvGrpSpPr>
      <p:grpSpPr>
        <a:xfrm>
          <a:off x="0" y="0"/>
          <a:ext cx="0" cy="0"/>
          <a:chOff x="0" y="0"/>
          <a:chExt cx="0" cy="0"/>
        </a:xfrm>
      </p:grpSpPr>
      <p:grpSp>
        <p:nvGrpSpPr>
          <p:cNvPr id="81" name="Google Shape;81;p6"/>
          <p:cNvGrpSpPr/>
          <p:nvPr/>
        </p:nvGrpSpPr>
        <p:grpSpPr>
          <a:xfrm>
            <a:off x="-4" y="40"/>
            <a:ext cx="7072430" cy="1327315"/>
            <a:chOff x="-4" y="40"/>
            <a:chExt cx="7072430" cy="1327315"/>
          </a:xfrm>
        </p:grpSpPr>
        <p:sp>
          <p:nvSpPr>
            <p:cNvPr id="82" name="Google Shape;82;p6"/>
            <p:cNvSpPr/>
            <p:nvPr/>
          </p:nvSpPr>
          <p:spPr>
            <a:xfrm>
              <a:off x="6292649" y="126425"/>
              <a:ext cx="779700" cy="259800"/>
            </a:xfrm>
            <a:prstGeom prst="triangle">
              <a:avLst>
                <a:gd fmla="val 32425" name="adj"/>
              </a:avLst>
            </a:prstGeom>
            <a:solidFill>
              <a:srgbClr val="66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83" name="Google Shape;83;p6"/>
            <p:cNvGrpSpPr/>
            <p:nvPr/>
          </p:nvGrpSpPr>
          <p:grpSpPr>
            <a:xfrm flipH="1" rot="10800000">
              <a:off x="3" y="40"/>
              <a:ext cx="6756168" cy="1327315"/>
              <a:chOff x="-2168138" y="330075"/>
              <a:chExt cx="8650663" cy="1699506"/>
            </a:xfrm>
          </p:grpSpPr>
          <p:sp>
            <p:nvSpPr>
              <p:cNvPr id="84" name="Google Shape;84;p6"/>
              <p:cNvSpPr/>
              <p:nvPr/>
            </p:nvSpPr>
            <p:spPr>
              <a:xfrm>
                <a:off x="-2168138" y="330081"/>
                <a:ext cx="6958200" cy="1699500"/>
              </a:xfrm>
              <a:prstGeom prst="rect">
                <a:avLst/>
              </a:prstGeom>
              <a:solidFill>
                <a:srgbClr val="DA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85" name="Google Shape;85;p6"/>
              <p:cNvSpPr/>
              <p:nvPr/>
            </p:nvSpPr>
            <p:spPr>
              <a:xfrm>
                <a:off x="4783025" y="330075"/>
                <a:ext cx="1699500" cy="1699500"/>
              </a:xfrm>
              <a:prstGeom prst="rtTriangle">
                <a:avLst/>
              </a:prstGeom>
              <a:solidFill>
                <a:srgbClr val="DA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86" name="Google Shape;86;p6"/>
            <p:cNvGrpSpPr/>
            <p:nvPr/>
          </p:nvGrpSpPr>
          <p:grpSpPr>
            <a:xfrm flipH="1" rot="10800000">
              <a:off x="-4" y="381007"/>
              <a:ext cx="7072430" cy="771744"/>
              <a:chOff x="-9092084" y="330075"/>
              <a:chExt cx="15574609" cy="1699501"/>
            </a:xfrm>
          </p:grpSpPr>
          <p:sp>
            <p:nvSpPr>
              <p:cNvPr id="87" name="Google Shape;87;p6"/>
              <p:cNvSpPr/>
              <p:nvPr/>
            </p:nvSpPr>
            <p:spPr>
              <a:xfrm>
                <a:off x="-9092084" y="330076"/>
                <a:ext cx="13882200" cy="1699500"/>
              </a:xfrm>
              <a:prstGeom prst="rect">
                <a:avLst/>
              </a:prstGeom>
              <a:solidFill>
                <a:srgbClr val="91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88" name="Google Shape;88;p6"/>
              <p:cNvSpPr/>
              <p:nvPr/>
            </p:nvSpPr>
            <p:spPr>
              <a:xfrm>
                <a:off x="4783025" y="330075"/>
                <a:ext cx="1699500" cy="1699500"/>
              </a:xfrm>
              <a:prstGeom prst="rtTriangle">
                <a:avLst/>
              </a:prstGeom>
              <a:solidFill>
                <a:srgbClr val="91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sp>
        <p:nvSpPr>
          <p:cNvPr id="89" name="Google Shape;89;p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b="0" sz="24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0" name="Google Shape;90;p6"/>
          <p:cNvSpPr txBox="1"/>
          <p:nvPr>
            <p:ph idx="1" type="body"/>
          </p:nvPr>
        </p:nvSpPr>
        <p:spPr>
          <a:xfrm>
            <a:off x="814275" y="1537988"/>
            <a:ext cx="3378300" cy="2724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91" name="Google Shape;91;p6"/>
          <p:cNvSpPr txBox="1"/>
          <p:nvPr>
            <p:ph idx="2" type="body"/>
          </p:nvPr>
        </p:nvSpPr>
        <p:spPr>
          <a:xfrm>
            <a:off x="4396123" y="1537988"/>
            <a:ext cx="3378300" cy="2724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92" name="Google Shape;92;p6"/>
          <p:cNvSpPr/>
          <p:nvPr/>
        </p:nvSpPr>
        <p:spPr>
          <a:xfrm rot="10800000">
            <a:off x="6946842" y="4948334"/>
            <a:ext cx="394200" cy="131400"/>
          </a:xfrm>
          <a:prstGeom prst="triangle">
            <a:avLst>
              <a:gd fmla="val 32425" name="adj"/>
            </a:avLst>
          </a:prstGeom>
          <a:solidFill>
            <a:srgbClr val="C3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6"/>
          <p:cNvGrpSpPr/>
          <p:nvPr/>
        </p:nvGrpSpPr>
        <p:grpSpPr>
          <a:xfrm>
            <a:off x="7106313" y="4472723"/>
            <a:ext cx="2040974" cy="670802"/>
            <a:chOff x="7106313" y="4472723"/>
            <a:chExt cx="2040974" cy="670802"/>
          </a:xfrm>
        </p:grpSpPr>
        <p:sp>
          <p:nvSpPr>
            <p:cNvPr id="94" name="Google Shape;94;p6"/>
            <p:cNvSpPr/>
            <p:nvPr/>
          </p:nvSpPr>
          <p:spPr>
            <a:xfrm flipH="1">
              <a:off x="7774787" y="4472725"/>
              <a:ext cx="1372500" cy="670800"/>
            </a:xfrm>
            <a:prstGeom prst="rect">
              <a:avLst/>
            </a:prstGeom>
            <a:solidFill>
              <a:srgbClr val="DA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
            <p:cNvSpPr/>
            <p:nvPr/>
          </p:nvSpPr>
          <p:spPr>
            <a:xfrm flipH="1">
              <a:off x="7106313" y="4472723"/>
              <a:ext cx="671100" cy="670800"/>
            </a:xfrm>
            <a:prstGeom prst="rtTriangle">
              <a:avLst/>
            </a:prstGeom>
            <a:solidFill>
              <a:srgbClr val="DA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 name="Google Shape;96;p6"/>
          <p:cNvGrpSpPr/>
          <p:nvPr/>
        </p:nvGrpSpPr>
        <p:grpSpPr>
          <a:xfrm flipH="1">
            <a:off x="6949809" y="4646738"/>
            <a:ext cx="2199863" cy="304563"/>
            <a:chOff x="-5827153" y="330075"/>
            <a:chExt cx="12276019" cy="1699569"/>
          </a:xfrm>
        </p:grpSpPr>
        <p:sp>
          <p:nvSpPr>
            <p:cNvPr id="97" name="Google Shape;97;p6"/>
            <p:cNvSpPr/>
            <p:nvPr/>
          </p:nvSpPr>
          <p:spPr>
            <a:xfrm>
              <a:off x="4749366" y="330075"/>
              <a:ext cx="1699500" cy="1699500"/>
            </a:xfrm>
            <a:prstGeom prst="rtTriangle">
              <a:avLst/>
            </a:prstGeom>
            <a:solidFill>
              <a:srgbClr val="FD9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5827153" y="330144"/>
              <a:ext cx="10612200" cy="1699500"/>
            </a:xfrm>
            <a:prstGeom prst="rect">
              <a:avLst/>
            </a:prstGeom>
            <a:solidFill>
              <a:srgbClr val="FD9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6"/>
          <p:cNvSpPr txBox="1"/>
          <p:nvPr>
            <p:ph idx="12" type="sldNum"/>
          </p:nvPr>
        </p:nvSpPr>
        <p:spPr>
          <a:xfrm>
            <a:off x="7618000" y="4636500"/>
            <a:ext cx="1487400" cy="315600"/>
          </a:xfrm>
          <a:prstGeom prst="rect">
            <a:avLst/>
          </a:prstGeom>
          <a:noFill/>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00" name="Shape 100"/>
        <p:cNvGrpSpPr/>
        <p:nvPr/>
      </p:nvGrpSpPr>
      <p:grpSpPr>
        <a:xfrm>
          <a:off x="0" y="0"/>
          <a:ext cx="0" cy="0"/>
          <a:chOff x="0" y="0"/>
          <a:chExt cx="0" cy="0"/>
        </a:xfrm>
      </p:grpSpPr>
      <p:grpSp>
        <p:nvGrpSpPr>
          <p:cNvPr id="101" name="Google Shape;101;p7"/>
          <p:cNvGrpSpPr/>
          <p:nvPr/>
        </p:nvGrpSpPr>
        <p:grpSpPr>
          <a:xfrm>
            <a:off x="-4" y="40"/>
            <a:ext cx="7072430" cy="1327315"/>
            <a:chOff x="-4" y="40"/>
            <a:chExt cx="7072430" cy="1327315"/>
          </a:xfrm>
        </p:grpSpPr>
        <p:sp>
          <p:nvSpPr>
            <p:cNvPr id="102" name="Google Shape;102;p7"/>
            <p:cNvSpPr/>
            <p:nvPr/>
          </p:nvSpPr>
          <p:spPr>
            <a:xfrm>
              <a:off x="6292649" y="126425"/>
              <a:ext cx="779700" cy="259800"/>
            </a:xfrm>
            <a:prstGeom prst="triangle">
              <a:avLst>
                <a:gd fmla="val 32425" name="adj"/>
              </a:avLst>
            </a:prstGeom>
            <a:solidFill>
              <a:srgbClr val="66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03" name="Google Shape;103;p7"/>
            <p:cNvGrpSpPr/>
            <p:nvPr/>
          </p:nvGrpSpPr>
          <p:grpSpPr>
            <a:xfrm flipH="1" rot="10800000">
              <a:off x="3" y="40"/>
              <a:ext cx="6756168" cy="1327315"/>
              <a:chOff x="-2168138" y="330075"/>
              <a:chExt cx="8650663" cy="1699506"/>
            </a:xfrm>
          </p:grpSpPr>
          <p:sp>
            <p:nvSpPr>
              <p:cNvPr id="104" name="Google Shape;104;p7"/>
              <p:cNvSpPr/>
              <p:nvPr/>
            </p:nvSpPr>
            <p:spPr>
              <a:xfrm>
                <a:off x="-2168138" y="330081"/>
                <a:ext cx="6958200" cy="1699500"/>
              </a:xfrm>
              <a:prstGeom prst="rect">
                <a:avLst/>
              </a:prstGeom>
              <a:solidFill>
                <a:srgbClr val="DA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05" name="Google Shape;105;p7"/>
              <p:cNvSpPr/>
              <p:nvPr/>
            </p:nvSpPr>
            <p:spPr>
              <a:xfrm>
                <a:off x="4783025" y="330075"/>
                <a:ext cx="1699500" cy="1699500"/>
              </a:xfrm>
              <a:prstGeom prst="rtTriangle">
                <a:avLst/>
              </a:prstGeom>
              <a:solidFill>
                <a:srgbClr val="DA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06" name="Google Shape;106;p7"/>
            <p:cNvGrpSpPr/>
            <p:nvPr/>
          </p:nvGrpSpPr>
          <p:grpSpPr>
            <a:xfrm flipH="1" rot="10800000">
              <a:off x="-4" y="381007"/>
              <a:ext cx="7072430" cy="771744"/>
              <a:chOff x="-9092084" y="330075"/>
              <a:chExt cx="15574609" cy="1699501"/>
            </a:xfrm>
          </p:grpSpPr>
          <p:sp>
            <p:nvSpPr>
              <p:cNvPr id="107" name="Google Shape;107;p7"/>
              <p:cNvSpPr/>
              <p:nvPr/>
            </p:nvSpPr>
            <p:spPr>
              <a:xfrm>
                <a:off x="-9092084" y="330076"/>
                <a:ext cx="13882200" cy="1699500"/>
              </a:xfrm>
              <a:prstGeom prst="rect">
                <a:avLst/>
              </a:prstGeom>
              <a:solidFill>
                <a:srgbClr val="91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08" name="Google Shape;108;p7"/>
              <p:cNvSpPr/>
              <p:nvPr/>
            </p:nvSpPr>
            <p:spPr>
              <a:xfrm>
                <a:off x="4783025" y="330075"/>
                <a:ext cx="1699500" cy="1699500"/>
              </a:xfrm>
              <a:prstGeom prst="rtTriangle">
                <a:avLst/>
              </a:prstGeom>
              <a:solidFill>
                <a:srgbClr val="91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sp>
        <p:nvSpPr>
          <p:cNvPr id="109" name="Google Shape;109;p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0" sz="2400"/>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10" name="Google Shape;110;p7"/>
          <p:cNvSpPr txBox="1"/>
          <p:nvPr>
            <p:ph idx="1" type="body"/>
          </p:nvPr>
        </p:nvSpPr>
        <p:spPr>
          <a:xfrm>
            <a:off x="870450"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11" name="Google Shape;111;p7"/>
          <p:cNvSpPr txBox="1"/>
          <p:nvPr>
            <p:ph idx="2" type="body"/>
          </p:nvPr>
        </p:nvSpPr>
        <p:spPr>
          <a:xfrm>
            <a:off x="3233637"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12" name="Google Shape;112;p7"/>
          <p:cNvSpPr/>
          <p:nvPr/>
        </p:nvSpPr>
        <p:spPr>
          <a:xfrm rot="10800000">
            <a:off x="6946842" y="4948334"/>
            <a:ext cx="394200" cy="131400"/>
          </a:xfrm>
          <a:prstGeom prst="triangle">
            <a:avLst>
              <a:gd fmla="val 32425" name="adj"/>
            </a:avLst>
          </a:prstGeom>
          <a:solidFill>
            <a:srgbClr val="C3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7"/>
          <p:cNvGrpSpPr/>
          <p:nvPr/>
        </p:nvGrpSpPr>
        <p:grpSpPr>
          <a:xfrm>
            <a:off x="7106313" y="4472723"/>
            <a:ext cx="2040974" cy="670802"/>
            <a:chOff x="7106313" y="4472723"/>
            <a:chExt cx="2040974" cy="670802"/>
          </a:xfrm>
        </p:grpSpPr>
        <p:sp>
          <p:nvSpPr>
            <p:cNvPr id="114" name="Google Shape;114;p7"/>
            <p:cNvSpPr/>
            <p:nvPr/>
          </p:nvSpPr>
          <p:spPr>
            <a:xfrm flipH="1">
              <a:off x="7774787" y="4472725"/>
              <a:ext cx="1372500" cy="670800"/>
            </a:xfrm>
            <a:prstGeom prst="rect">
              <a:avLst/>
            </a:prstGeom>
            <a:solidFill>
              <a:srgbClr val="DA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flipH="1">
              <a:off x="7106313" y="4472723"/>
              <a:ext cx="671100" cy="670800"/>
            </a:xfrm>
            <a:prstGeom prst="rtTriangle">
              <a:avLst/>
            </a:prstGeom>
            <a:solidFill>
              <a:srgbClr val="DA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7"/>
          <p:cNvGrpSpPr/>
          <p:nvPr/>
        </p:nvGrpSpPr>
        <p:grpSpPr>
          <a:xfrm flipH="1">
            <a:off x="6949809" y="4646738"/>
            <a:ext cx="2199863" cy="304563"/>
            <a:chOff x="-5827153" y="330075"/>
            <a:chExt cx="12276019" cy="1699569"/>
          </a:xfrm>
        </p:grpSpPr>
        <p:sp>
          <p:nvSpPr>
            <p:cNvPr id="117" name="Google Shape;117;p7"/>
            <p:cNvSpPr/>
            <p:nvPr/>
          </p:nvSpPr>
          <p:spPr>
            <a:xfrm>
              <a:off x="4749366" y="330075"/>
              <a:ext cx="1699500" cy="1699500"/>
            </a:xfrm>
            <a:prstGeom prst="rtTriangle">
              <a:avLst/>
            </a:prstGeom>
            <a:solidFill>
              <a:srgbClr val="FD9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5827153" y="330144"/>
              <a:ext cx="10612200" cy="1699500"/>
            </a:xfrm>
            <a:prstGeom prst="rect">
              <a:avLst/>
            </a:prstGeom>
            <a:solidFill>
              <a:srgbClr val="FD9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7"/>
          <p:cNvSpPr txBox="1"/>
          <p:nvPr>
            <p:ph idx="12" type="sldNum"/>
          </p:nvPr>
        </p:nvSpPr>
        <p:spPr>
          <a:xfrm>
            <a:off x="7618000" y="4636500"/>
            <a:ext cx="1487400" cy="315600"/>
          </a:xfrm>
          <a:prstGeom prst="rect">
            <a:avLst/>
          </a:prstGeom>
          <a:noFill/>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grpSp>
        <p:nvGrpSpPr>
          <p:cNvPr id="121" name="Google Shape;121;p8"/>
          <p:cNvGrpSpPr/>
          <p:nvPr/>
        </p:nvGrpSpPr>
        <p:grpSpPr>
          <a:xfrm>
            <a:off x="-4" y="40"/>
            <a:ext cx="7072430" cy="1327315"/>
            <a:chOff x="-4" y="40"/>
            <a:chExt cx="7072430" cy="1327315"/>
          </a:xfrm>
        </p:grpSpPr>
        <p:sp>
          <p:nvSpPr>
            <p:cNvPr id="122" name="Google Shape;122;p8"/>
            <p:cNvSpPr/>
            <p:nvPr/>
          </p:nvSpPr>
          <p:spPr>
            <a:xfrm>
              <a:off x="6292649" y="126425"/>
              <a:ext cx="779700" cy="259800"/>
            </a:xfrm>
            <a:prstGeom prst="triangle">
              <a:avLst>
                <a:gd fmla="val 32425" name="adj"/>
              </a:avLst>
            </a:prstGeom>
            <a:solidFill>
              <a:srgbClr val="66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23" name="Google Shape;123;p8"/>
            <p:cNvGrpSpPr/>
            <p:nvPr/>
          </p:nvGrpSpPr>
          <p:grpSpPr>
            <a:xfrm flipH="1" rot="10800000">
              <a:off x="3" y="40"/>
              <a:ext cx="6756168" cy="1327315"/>
              <a:chOff x="-2168138" y="330075"/>
              <a:chExt cx="8650663" cy="1699506"/>
            </a:xfrm>
          </p:grpSpPr>
          <p:sp>
            <p:nvSpPr>
              <p:cNvPr id="124" name="Google Shape;124;p8"/>
              <p:cNvSpPr/>
              <p:nvPr/>
            </p:nvSpPr>
            <p:spPr>
              <a:xfrm>
                <a:off x="-2168138" y="330081"/>
                <a:ext cx="6958200" cy="1699500"/>
              </a:xfrm>
              <a:prstGeom prst="rect">
                <a:avLst/>
              </a:prstGeom>
              <a:solidFill>
                <a:srgbClr val="DA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25" name="Google Shape;125;p8"/>
              <p:cNvSpPr/>
              <p:nvPr/>
            </p:nvSpPr>
            <p:spPr>
              <a:xfrm>
                <a:off x="4783025" y="330075"/>
                <a:ext cx="1699500" cy="1699500"/>
              </a:xfrm>
              <a:prstGeom prst="rtTriangle">
                <a:avLst/>
              </a:prstGeom>
              <a:solidFill>
                <a:srgbClr val="DA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26" name="Google Shape;126;p8"/>
            <p:cNvGrpSpPr/>
            <p:nvPr/>
          </p:nvGrpSpPr>
          <p:grpSpPr>
            <a:xfrm flipH="1" rot="10800000">
              <a:off x="-4" y="381007"/>
              <a:ext cx="7072430" cy="771744"/>
              <a:chOff x="-9092084" y="330075"/>
              <a:chExt cx="15574609" cy="1699501"/>
            </a:xfrm>
          </p:grpSpPr>
          <p:sp>
            <p:nvSpPr>
              <p:cNvPr id="127" name="Google Shape;127;p8"/>
              <p:cNvSpPr/>
              <p:nvPr/>
            </p:nvSpPr>
            <p:spPr>
              <a:xfrm>
                <a:off x="-9092084" y="330076"/>
                <a:ext cx="13882200" cy="1699500"/>
              </a:xfrm>
              <a:prstGeom prst="rect">
                <a:avLst/>
              </a:prstGeom>
              <a:solidFill>
                <a:srgbClr val="91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28" name="Google Shape;128;p8"/>
              <p:cNvSpPr/>
              <p:nvPr/>
            </p:nvSpPr>
            <p:spPr>
              <a:xfrm>
                <a:off x="4783025" y="330075"/>
                <a:ext cx="1699500" cy="1699500"/>
              </a:xfrm>
              <a:prstGeom prst="rtTriangle">
                <a:avLst/>
              </a:prstGeom>
              <a:solidFill>
                <a:srgbClr val="91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sp>
        <p:nvSpPr>
          <p:cNvPr id="129" name="Google Shape;129;p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b="0" sz="24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30" name="Google Shape;130;p8"/>
          <p:cNvSpPr/>
          <p:nvPr/>
        </p:nvSpPr>
        <p:spPr>
          <a:xfrm rot="10800000">
            <a:off x="6946842" y="4948334"/>
            <a:ext cx="394200" cy="131400"/>
          </a:xfrm>
          <a:prstGeom prst="triangle">
            <a:avLst>
              <a:gd fmla="val 32425" name="adj"/>
            </a:avLst>
          </a:prstGeom>
          <a:solidFill>
            <a:srgbClr val="C3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 name="Google Shape;131;p8"/>
          <p:cNvGrpSpPr/>
          <p:nvPr/>
        </p:nvGrpSpPr>
        <p:grpSpPr>
          <a:xfrm>
            <a:off x="7106313" y="4472723"/>
            <a:ext cx="2040974" cy="670802"/>
            <a:chOff x="7106313" y="4472723"/>
            <a:chExt cx="2040974" cy="670802"/>
          </a:xfrm>
        </p:grpSpPr>
        <p:sp>
          <p:nvSpPr>
            <p:cNvPr id="132" name="Google Shape;132;p8"/>
            <p:cNvSpPr/>
            <p:nvPr/>
          </p:nvSpPr>
          <p:spPr>
            <a:xfrm flipH="1">
              <a:off x="7774787" y="4472725"/>
              <a:ext cx="1372500" cy="670800"/>
            </a:xfrm>
            <a:prstGeom prst="rect">
              <a:avLst/>
            </a:prstGeom>
            <a:solidFill>
              <a:srgbClr val="DA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
            <p:cNvSpPr/>
            <p:nvPr/>
          </p:nvSpPr>
          <p:spPr>
            <a:xfrm flipH="1">
              <a:off x="7106313" y="4472723"/>
              <a:ext cx="671100" cy="670800"/>
            </a:xfrm>
            <a:prstGeom prst="rtTriangle">
              <a:avLst/>
            </a:prstGeom>
            <a:solidFill>
              <a:srgbClr val="DA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8"/>
          <p:cNvGrpSpPr/>
          <p:nvPr/>
        </p:nvGrpSpPr>
        <p:grpSpPr>
          <a:xfrm flipH="1">
            <a:off x="6949809" y="4646738"/>
            <a:ext cx="2199863" cy="304563"/>
            <a:chOff x="-5827153" y="330075"/>
            <a:chExt cx="12276019" cy="1699569"/>
          </a:xfrm>
        </p:grpSpPr>
        <p:sp>
          <p:nvSpPr>
            <p:cNvPr id="135" name="Google Shape;135;p8"/>
            <p:cNvSpPr/>
            <p:nvPr/>
          </p:nvSpPr>
          <p:spPr>
            <a:xfrm>
              <a:off x="4749366" y="330075"/>
              <a:ext cx="1699500" cy="1699500"/>
            </a:xfrm>
            <a:prstGeom prst="rtTriangle">
              <a:avLst/>
            </a:prstGeom>
            <a:solidFill>
              <a:srgbClr val="FD9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
            <p:cNvSpPr/>
            <p:nvPr/>
          </p:nvSpPr>
          <p:spPr>
            <a:xfrm>
              <a:off x="-5827153" y="330144"/>
              <a:ext cx="10612200" cy="1699500"/>
            </a:xfrm>
            <a:prstGeom prst="rect">
              <a:avLst/>
            </a:prstGeom>
            <a:solidFill>
              <a:srgbClr val="FD9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 name="Google Shape;137;p8"/>
          <p:cNvSpPr txBox="1"/>
          <p:nvPr>
            <p:ph idx="12" type="sldNum"/>
          </p:nvPr>
        </p:nvSpPr>
        <p:spPr>
          <a:xfrm>
            <a:off x="7618000" y="4636500"/>
            <a:ext cx="1487400" cy="315600"/>
          </a:xfrm>
          <a:prstGeom prst="rect">
            <a:avLst/>
          </a:prstGeom>
          <a:noFill/>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8" name="Shape 138"/>
        <p:cNvGrpSpPr/>
        <p:nvPr/>
      </p:nvGrpSpPr>
      <p:grpSpPr>
        <a:xfrm>
          <a:off x="0" y="0"/>
          <a:ext cx="0" cy="0"/>
          <a:chOff x="0" y="0"/>
          <a:chExt cx="0" cy="0"/>
        </a:xfrm>
      </p:grpSpPr>
      <p:grpSp>
        <p:nvGrpSpPr>
          <p:cNvPr id="139" name="Google Shape;139;p9"/>
          <p:cNvGrpSpPr/>
          <p:nvPr/>
        </p:nvGrpSpPr>
        <p:grpSpPr>
          <a:xfrm>
            <a:off x="2457163" y="4472698"/>
            <a:ext cx="6686825" cy="670795"/>
            <a:chOff x="5589288" y="4472723"/>
            <a:chExt cx="6686825" cy="670795"/>
          </a:xfrm>
        </p:grpSpPr>
        <p:sp>
          <p:nvSpPr>
            <p:cNvPr id="140" name="Google Shape;140;p9"/>
            <p:cNvSpPr/>
            <p:nvPr/>
          </p:nvSpPr>
          <p:spPr>
            <a:xfrm rot="10800000">
              <a:off x="5589288"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 name="Google Shape;141;p9"/>
            <p:cNvGrpSpPr/>
            <p:nvPr/>
          </p:nvGrpSpPr>
          <p:grpSpPr>
            <a:xfrm flipH="1">
              <a:off x="5748896" y="4472723"/>
              <a:ext cx="6527217" cy="670795"/>
              <a:chOff x="-10101302" y="330075"/>
              <a:chExt cx="16532971" cy="1699506"/>
            </a:xfrm>
          </p:grpSpPr>
          <p:sp>
            <p:nvSpPr>
              <p:cNvPr id="142" name="Google Shape;142;p9"/>
              <p:cNvSpPr/>
              <p:nvPr/>
            </p:nvSpPr>
            <p:spPr>
              <a:xfrm>
                <a:off x="-10101302" y="330081"/>
                <a:ext cx="14846400" cy="1699500"/>
              </a:xfrm>
              <a:prstGeom prst="rect">
                <a:avLst/>
              </a:prstGeom>
              <a:solidFill>
                <a:srgbClr val="DA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
              <p:cNvSpPr/>
              <p:nvPr/>
            </p:nvSpPr>
            <p:spPr>
              <a:xfrm>
                <a:off x="4732169" y="330075"/>
                <a:ext cx="1699500" cy="1699500"/>
              </a:xfrm>
              <a:prstGeom prst="rtTriangle">
                <a:avLst/>
              </a:prstGeom>
              <a:solidFill>
                <a:srgbClr val="DA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 name="Google Shape;144;p9"/>
            <p:cNvGrpSpPr/>
            <p:nvPr/>
          </p:nvGrpSpPr>
          <p:grpSpPr>
            <a:xfrm flipH="1">
              <a:off x="5589305" y="4642013"/>
              <a:ext cx="6685870" cy="309288"/>
              <a:chOff x="-30922597" y="303708"/>
              <a:chExt cx="37309543" cy="1725936"/>
            </a:xfrm>
          </p:grpSpPr>
          <p:sp>
            <p:nvSpPr>
              <p:cNvPr id="145" name="Google Shape;145;p9"/>
              <p:cNvSpPr/>
              <p:nvPr/>
            </p:nvSpPr>
            <p:spPr>
              <a:xfrm>
                <a:off x="4687446" y="303708"/>
                <a:ext cx="1699500" cy="1699500"/>
              </a:xfrm>
              <a:prstGeom prst="rtTriangle">
                <a:avLst/>
              </a:prstGeom>
              <a:solidFill>
                <a:srgbClr val="FD9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
              <p:cNvSpPr/>
              <p:nvPr/>
            </p:nvSpPr>
            <p:spPr>
              <a:xfrm>
                <a:off x="-30922597" y="330144"/>
                <a:ext cx="35610000" cy="1699500"/>
              </a:xfrm>
              <a:prstGeom prst="rect">
                <a:avLst/>
              </a:prstGeom>
              <a:solidFill>
                <a:srgbClr val="FD974F"/>
              </a:solidFill>
              <a:ln cap="flat" cmpd="sng" w="9525">
                <a:solidFill>
                  <a:srgbClr val="FD97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7" name="Google Shape;147;p9"/>
          <p:cNvGrpSpPr/>
          <p:nvPr/>
        </p:nvGrpSpPr>
        <p:grpSpPr>
          <a:xfrm rot="10800000">
            <a:off x="-8" y="-2"/>
            <a:ext cx="2202830" cy="670795"/>
            <a:chOff x="5575242" y="4472723"/>
            <a:chExt cx="2202830" cy="670795"/>
          </a:xfrm>
        </p:grpSpPr>
        <p:sp>
          <p:nvSpPr>
            <p:cNvPr id="148" name="Google Shape;148;p9"/>
            <p:cNvSpPr/>
            <p:nvPr/>
          </p:nvSpPr>
          <p:spPr>
            <a:xfrm rot="10800000">
              <a:off x="5575242" y="4948334"/>
              <a:ext cx="394200" cy="131400"/>
            </a:xfrm>
            <a:prstGeom prst="triangle">
              <a:avLst>
                <a:gd fmla="val 32425" name="adj"/>
              </a:avLst>
            </a:prstGeom>
            <a:solidFill>
              <a:srgbClr val="66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 name="Google Shape;149;p9"/>
            <p:cNvGrpSpPr/>
            <p:nvPr/>
          </p:nvGrpSpPr>
          <p:grpSpPr>
            <a:xfrm flipH="1">
              <a:off x="5734850" y="4472723"/>
              <a:ext cx="2040837" cy="670795"/>
              <a:chOff x="1297954" y="330075"/>
              <a:chExt cx="5169293" cy="1699506"/>
            </a:xfrm>
          </p:grpSpPr>
          <p:sp>
            <p:nvSpPr>
              <p:cNvPr id="150" name="Google Shape;150;p9"/>
              <p:cNvSpPr/>
              <p:nvPr/>
            </p:nvSpPr>
            <p:spPr>
              <a:xfrm>
                <a:off x="1297954" y="330081"/>
                <a:ext cx="3476700" cy="1699500"/>
              </a:xfrm>
              <a:prstGeom prst="rect">
                <a:avLst/>
              </a:prstGeom>
              <a:solidFill>
                <a:srgbClr val="DA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a:off x="4767747" y="330075"/>
                <a:ext cx="1699500" cy="1699500"/>
              </a:xfrm>
              <a:prstGeom prst="rtTriangle">
                <a:avLst/>
              </a:prstGeom>
              <a:solidFill>
                <a:srgbClr val="DA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 name="Google Shape;152;p9"/>
            <p:cNvGrpSpPr/>
            <p:nvPr/>
          </p:nvGrpSpPr>
          <p:grpSpPr>
            <a:xfrm flipH="1">
              <a:off x="5578209" y="4646738"/>
              <a:ext cx="2199863" cy="304563"/>
              <a:chOff x="-5827153" y="330075"/>
              <a:chExt cx="12276019" cy="1699569"/>
            </a:xfrm>
          </p:grpSpPr>
          <p:sp>
            <p:nvSpPr>
              <p:cNvPr id="153" name="Google Shape;153;p9"/>
              <p:cNvSpPr/>
              <p:nvPr/>
            </p:nvSpPr>
            <p:spPr>
              <a:xfrm>
                <a:off x="-5827153" y="330144"/>
                <a:ext cx="10612200" cy="1699500"/>
              </a:xfrm>
              <a:prstGeom prst="rect">
                <a:avLst/>
              </a:prstGeom>
              <a:solidFill>
                <a:srgbClr val="91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
              <p:cNvSpPr/>
              <p:nvPr/>
            </p:nvSpPr>
            <p:spPr>
              <a:xfrm>
                <a:off x="4749366" y="330075"/>
                <a:ext cx="1699500" cy="1699500"/>
              </a:xfrm>
              <a:prstGeom prst="rtTriangle">
                <a:avLst/>
              </a:prstGeom>
              <a:solidFill>
                <a:srgbClr val="91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5" name="Google Shape;155;p9"/>
          <p:cNvSpPr txBox="1"/>
          <p:nvPr>
            <p:ph idx="12" type="sldNum"/>
          </p:nvPr>
        </p:nvSpPr>
        <p:spPr>
          <a:xfrm>
            <a:off x="7656600" y="4650300"/>
            <a:ext cx="1487400" cy="315600"/>
          </a:xfrm>
          <a:prstGeom prst="rect">
            <a:avLst/>
          </a:prstGeom>
          <a:noFill/>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56" name="Google Shape;156;p9"/>
          <p:cNvSpPr txBox="1"/>
          <p:nvPr>
            <p:ph idx="1" type="subTitle"/>
          </p:nvPr>
        </p:nvSpPr>
        <p:spPr>
          <a:xfrm>
            <a:off x="3094650" y="4621500"/>
            <a:ext cx="5608800" cy="373200"/>
          </a:xfrm>
          <a:prstGeom prst="rect">
            <a:avLst/>
          </a:prstGeom>
        </p:spPr>
        <p:txBody>
          <a:bodyPr anchorCtr="0" anchor="t" bIns="91425" lIns="91425" spcFirstLastPara="1" rIns="91425" wrap="square" tIns="91425">
            <a:noAutofit/>
          </a:bodyPr>
          <a:lstStyle>
            <a:lvl1pPr lvl="0">
              <a:spcBef>
                <a:spcPts val="0"/>
              </a:spcBef>
              <a:spcAft>
                <a:spcPts val="0"/>
              </a:spcAft>
              <a:buNone/>
              <a:defRPr sz="1200"/>
            </a:lvl1pPr>
            <a:lvl2pPr lvl="1">
              <a:spcBef>
                <a:spcPts val="600"/>
              </a:spcBef>
              <a:spcAft>
                <a:spcPts val="0"/>
              </a:spcAft>
              <a:buNone/>
              <a:defRPr/>
            </a:lvl2pPr>
            <a:lvl3pPr lvl="2">
              <a:spcBef>
                <a:spcPts val="1000"/>
              </a:spcBef>
              <a:spcAft>
                <a:spcPts val="0"/>
              </a:spcAft>
              <a:buNone/>
              <a:defRPr/>
            </a:lvl3pPr>
            <a:lvl4pPr lvl="3">
              <a:spcBef>
                <a:spcPts val="1000"/>
              </a:spcBef>
              <a:spcAft>
                <a:spcPts val="0"/>
              </a:spcAft>
              <a:buNone/>
              <a:defRPr/>
            </a:lvl4pPr>
            <a:lvl5pPr lvl="4">
              <a:spcBef>
                <a:spcPts val="1000"/>
              </a:spcBef>
              <a:spcAft>
                <a:spcPts val="0"/>
              </a:spcAft>
              <a:buNone/>
              <a:defRPr/>
            </a:lvl5pPr>
            <a:lvl6pPr lvl="5">
              <a:spcBef>
                <a:spcPts val="1000"/>
              </a:spcBef>
              <a:spcAft>
                <a:spcPts val="0"/>
              </a:spcAft>
              <a:buNone/>
              <a:defRPr/>
            </a:lvl6pPr>
            <a:lvl7pPr lvl="6">
              <a:spcBef>
                <a:spcPts val="1000"/>
              </a:spcBef>
              <a:spcAft>
                <a:spcPts val="0"/>
              </a:spcAft>
              <a:buNone/>
              <a:defRPr/>
            </a:lvl7pPr>
            <a:lvl8pPr lvl="7">
              <a:spcBef>
                <a:spcPts val="1000"/>
              </a:spcBef>
              <a:spcAft>
                <a:spcPts val="0"/>
              </a:spcAft>
              <a:buNone/>
              <a:defRPr/>
            </a:lvl8pPr>
            <a:lvl9pPr lvl="8">
              <a:spcBef>
                <a:spcPts val="1000"/>
              </a:spcBef>
              <a:spcAft>
                <a:spcPts val="1000"/>
              </a:spcAft>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grpSp>
        <p:nvGrpSpPr>
          <p:cNvPr id="158" name="Google Shape;158;p10"/>
          <p:cNvGrpSpPr/>
          <p:nvPr/>
        </p:nvGrpSpPr>
        <p:grpSpPr>
          <a:xfrm rot="10800000">
            <a:off x="-8" y="-2"/>
            <a:ext cx="2202830" cy="670795"/>
            <a:chOff x="5575242" y="4472723"/>
            <a:chExt cx="2202830" cy="670795"/>
          </a:xfrm>
        </p:grpSpPr>
        <p:sp>
          <p:nvSpPr>
            <p:cNvPr id="159" name="Google Shape;159;p10"/>
            <p:cNvSpPr/>
            <p:nvPr/>
          </p:nvSpPr>
          <p:spPr>
            <a:xfrm rot="10800000">
              <a:off x="5575242" y="4948334"/>
              <a:ext cx="394200" cy="131400"/>
            </a:xfrm>
            <a:prstGeom prst="triangle">
              <a:avLst>
                <a:gd fmla="val 32425" name="adj"/>
              </a:avLst>
            </a:prstGeom>
            <a:solidFill>
              <a:srgbClr val="66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 name="Google Shape;160;p10"/>
            <p:cNvGrpSpPr/>
            <p:nvPr/>
          </p:nvGrpSpPr>
          <p:grpSpPr>
            <a:xfrm flipH="1">
              <a:off x="5734850" y="4472723"/>
              <a:ext cx="2040837" cy="670795"/>
              <a:chOff x="1297954" y="330075"/>
              <a:chExt cx="5169293" cy="1699506"/>
            </a:xfrm>
          </p:grpSpPr>
          <p:sp>
            <p:nvSpPr>
              <p:cNvPr id="161" name="Google Shape;161;p10"/>
              <p:cNvSpPr/>
              <p:nvPr/>
            </p:nvSpPr>
            <p:spPr>
              <a:xfrm>
                <a:off x="1297954" y="330081"/>
                <a:ext cx="3476700" cy="1699500"/>
              </a:xfrm>
              <a:prstGeom prst="rect">
                <a:avLst/>
              </a:prstGeom>
              <a:solidFill>
                <a:srgbClr val="DA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0"/>
              <p:cNvSpPr/>
              <p:nvPr/>
            </p:nvSpPr>
            <p:spPr>
              <a:xfrm>
                <a:off x="4767747" y="330075"/>
                <a:ext cx="1699500" cy="1699500"/>
              </a:xfrm>
              <a:prstGeom prst="rtTriangle">
                <a:avLst/>
              </a:prstGeom>
              <a:solidFill>
                <a:srgbClr val="DA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0"/>
            <p:cNvGrpSpPr/>
            <p:nvPr/>
          </p:nvGrpSpPr>
          <p:grpSpPr>
            <a:xfrm flipH="1">
              <a:off x="5578209" y="4646738"/>
              <a:ext cx="2199863" cy="304563"/>
              <a:chOff x="-5827153" y="330075"/>
              <a:chExt cx="12276019" cy="1699569"/>
            </a:xfrm>
          </p:grpSpPr>
          <p:sp>
            <p:nvSpPr>
              <p:cNvPr id="164" name="Google Shape;164;p10"/>
              <p:cNvSpPr/>
              <p:nvPr/>
            </p:nvSpPr>
            <p:spPr>
              <a:xfrm>
                <a:off x="-5827153" y="330144"/>
                <a:ext cx="10612200" cy="1699500"/>
              </a:xfrm>
              <a:prstGeom prst="rect">
                <a:avLst/>
              </a:prstGeom>
              <a:solidFill>
                <a:srgbClr val="91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0"/>
              <p:cNvSpPr/>
              <p:nvPr/>
            </p:nvSpPr>
            <p:spPr>
              <a:xfrm>
                <a:off x="4749366" y="330075"/>
                <a:ext cx="1699500" cy="1699500"/>
              </a:xfrm>
              <a:prstGeom prst="rtTriangle">
                <a:avLst/>
              </a:prstGeom>
              <a:solidFill>
                <a:srgbClr val="91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6" name="Google Shape;166;p10"/>
          <p:cNvSpPr/>
          <p:nvPr/>
        </p:nvSpPr>
        <p:spPr>
          <a:xfrm rot="10800000">
            <a:off x="6946842" y="4948334"/>
            <a:ext cx="394200" cy="131400"/>
          </a:xfrm>
          <a:prstGeom prst="triangle">
            <a:avLst>
              <a:gd fmla="val 32425" name="adj"/>
            </a:avLst>
          </a:prstGeom>
          <a:solidFill>
            <a:srgbClr val="C3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 name="Google Shape;167;p10"/>
          <p:cNvGrpSpPr/>
          <p:nvPr/>
        </p:nvGrpSpPr>
        <p:grpSpPr>
          <a:xfrm>
            <a:off x="7106313" y="4472723"/>
            <a:ext cx="2040974" cy="670802"/>
            <a:chOff x="7106313" y="4472723"/>
            <a:chExt cx="2040974" cy="670802"/>
          </a:xfrm>
        </p:grpSpPr>
        <p:sp>
          <p:nvSpPr>
            <p:cNvPr id="168" name="Google Shape;168;p10"/>
            <p:cNvSpPr/>
            <p:nvPr/>
          </p:nvSpPr>
          <p:spPr>
            <a:xfrm flipH="1">
              <a:off x="7774787" y="4472725"/>
              <a:ext cx="1372500" cy="670800"/>
            </a:xfrm>
            <a:prstGeom prst="rect">
              <a:avLst/>
            </a:prstGeom>
            <a:solidFill>
              <a:srgbClr val="DA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0"/>
            <p:cNvSpPr/>
            <p:nvPr/>
          </p:nvSpPr>
          <p:spPr>
            <a:xfrm flipH="1">
              <a:off x="7106313" y="4472723"/>
              <a:ext cx="671100" cy="670800"/>
            </a:xfrm>
            <a:prstGeom prst="rtTriangle">
              <a:avLst/>
            </a:prstGeom>
            <a:solidFill>
              <a:srgbClr val="DA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 name="Google Shape;170;p10"/>
          <p:cNvGrpSpPr/>
          <p:nvPr/>
        </p:nvGrpSpPr>
        <p:grpSpPr>
          <a:xfrm flipH="1">
            <a:off x="6949809" y="4646738"/>
            <a:ext cx="2199863" cy="304563"/>
            <a:chOff x="-5827153" y="330075"/>
            <a:chExt cx="12276019" cy="1699569"/>
          </a:xfrm>
        </p:grpSpPr>
        <p:sp>
          <p:nvSpPr>
            <p:cNvPr id="171" name="Google Shape;171;p10"/>
            <p:cNvSpPr/>
            <p:nvPr/>
          </p:nvSpPr>
          <p:spPr>
            <a:xfrm>
              <a:off x="4749366" y="330075"/>
              <a:ext cx="1699500" cy="1699500"/>
            </a:xfrm>
            <a:prstGeom prst="rtTriangle">
              <a:avLst/>
            </a:prstGeom>
            <a:solidFill>
              <a:srgbClr val="FD9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0"/>
            <p:cNvSpPr/>
            <p:nvPr/>
          </p:nvSpPr>
          <p:spPr>
            <a:xfrm>
              <a:off x="-5827153" y="330144"/>
              <a:ext cx="10612200" cy="1699500"/>
            </a:xfrm>
            <a:prstGeom prst="rect">
              <a:avLst/>
            </a:prstGeom>
            <a:solidFill>
              <a:srgbClr val="FD9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 name="Google Shape;173;p10"/>
          <p:cNvSpPr txBox="1"/>
          <p:nvPr>
            <p:ph idx="12" type="sldNum"/>
          </p:nvPr>
        </p:nvSpPr>
        <p:spPr>
          <a:xfrm>
            <a:off x="7618000" y="4636500"/>
            <a:ext cx="1487400" cy="315600"/>
          </a:xfrm>
          <a:prstGeom prst="rect">
            <a:avLst/>
          </a:prstGeom>
          <a:noFill/>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9pPr>
          </a:lstStyle>
          <a:p/>
        </p:txBody>
      </p:sp>
      <p:sp>
        <p:nvSpPr>
          <p:cNvPr id="7" name="Google Shape;7;p1"/>
          <p:cNvSpPr txBox="1"/>
          <p:nvPr>
            <p:ph idx="1" type="body"/>
          </p:nvPr>
        </p:nvSpPr>
        <p:spPr>
          <a:xfrm>
            <a:off x="814275" y="1327350"/>
            <a:ext cx="6132600" cy="31455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rgbClr val="A88589"/>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indent="-381000" lvl="1" marL="914400">
              <a:spcBef>
                <a:spcPts val="1000"/>
              </a:spcBef>
              <a:spcAft>
                <a:spcPts val="0"/>
              </a:spcAft>
              <a:buClr>
                <a:srgbClr val="A88589"/>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indent="-381000" lvl="2" marL="1371600">
              <a:spcBef>
                <a:spcPts val="1000"/>
              </a:spcBef>
              <a:spcAft>
                <a:spcPts val="0"/>
              </a:spcAft>
              <a:buClr>
                <a:srgbClr val="A88589"/>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indent="-381000" lvl="3" marL="1828800">
              <a:spcBef>
                <a:spcPts val="1000"/>
              </a:spcBef>
              <a:spcAft>
                <a:spcPts val="0"/>
              </a:spcAft>
              <a:buClr>
                <a:srgbClr val="A88589"/>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indent="-381000" lvl="4" marL="2286000">
              <a:spcBef>
                <a:spcPts val="1000"/>
              </a:spcBef>
              <a:spcAft>
                <a:spcPts val="0"/>
              </a:spcAft>
              <a:buClr>
                <a:srgbClr val="A88589"/>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indent="-381000" lvl="5" marL="2743200">
              <a:spcBef>
                <a:spcPts val="1000"/>
              </a:spcBef>
              <a:spcAft>
                <a:spcPts val="0"/>
              </a:spcAft>
              <a:buClr>
                <a:srgbClr val="A88589"/>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indent="-381000" lvl="6" marL="3200400">
              <a:spcBef>
                <a:spcPts val="1000"/>
              </a:spcBef>
              <a:spcAft>
                <a:spcPts val="0"/>
              </a:spcAft>
              <a:buClr>
                <a:srgbClr val="A88589"/>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indent="-381000" lvl="7" marL="3657600">
              <a:spcBef>
                <a:spcPts val="1000"/>
              </a:spcBef>
              <a:spcAft>
                <a:spcPts val="0"/>
              </a:spcAft>
              <a:buClr>
                <a:srgbClr val="A88589"/>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indent="-381000" lvl="8" marL="4114800">
              <a:spcBef>
                <a:spcPts val="1000"/>
              </a:spcBef>
              <a:spcAft>
                <a:spcPts val="1000"/>
              </a:spcAft>
              <a:buClr>
                <a:srgbClr val="A88589"/>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p:txBody>
      </p:sp>
      <p:sp>
        <p:nvSpPr>
          <p:cNvPr id="8" name="Google Shape;8;p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lvl="0" algn="r">
              <a:buNone/>
              <a:defRPr b="1" sz="1200">
                <a:solidFill>
                  <a:srgbClr val="FFFFFF"/>
                </a:solidFill>
                <a:latin typeface="Roboto Condensed"/>
                <a:ea typeface="Roboto Condensed"/>
                <a:cs typeface="Roboto Condensed"/>
                <a:sym typeface="Roboto Condensed"/>
              </a:defRPr>
            </a:lvl1pPr>
            <a:lvl2pPr lvl="1" algn="r">
              <a:buNone/>
              <a:defRPr b="1" sz="1200">
                <a:solidFill>
                  <a:srgbClr val="FFFFFF"/>
                </a:solidFill>
                <a:latin typeface="Roboto Condensed"/>
                <a:ea typeface="Roboto Condensed"/>
                <a:cs typeface="Roboto Condensed"/>
                <a:sym typeface="Roboto Condensed"/>
              </a:defRPr>
            </a:lvl2pPr>
            <a:lvl3pPr lvl="2" algn="r">
              <a:buNone/>
              <a:defRPr b="1" sz="1200">
                <a:solidFill>
                  <a:srgbClr val="FFFFFF"/>
                </a:solidFill>
                <a:latin typeface="Roboto Condensed"/>
                <a:ea typeface="Roboto Condensed"/>
                <a:cs typeface="Roboto Condensed"/>
                <a:sym typeface="Roboto Condensed"/>
              </a:defRPr>
            </a:lvl3pPr>
            <a:lvl4pPr lvl="3" algn="r">
              <a:buNone/>
              <a:defRPr b="1" sz="1200">
                <a:solidFill>
                  <a:srgbClr val="FFFFFF"/>
                </a:solidFill>
                <a:latin typeface="Roboto Condensed"/>
                <a:ea typeface="Roboto Condensed"/>
                <a:cs typeface="Roboto Condensed"/>
                <a:sym typeface="Roboto Condensed"/>
              </a:defRPr>
            </a:lvl4pPr>
            <a:lvl5pPr lvl="4" algn="r">
              <a:buNone/>
              <a:defRPr b="1" sz="1200">
                <a:solidFill>
                  <a:srgbClr val="FFFFFF"/>
                </a:solidFill>
                <a:latin typeface="Roboto Condensed"/>
                <a:ea typeface="Roboto Condensed"/>
                <a:cs typeface="Roboto Condensed"/>
                <a:sym typeface="Roboto Condensed"/>
              </a:defRPr>
            </a:lvl5pPr>
            <a:lvl6pPr lvl="5" algn="r">
              <a:buNone/>
              <a:defRPr b="1" sz="1200">
                <a:solidFill>
                  <a:srgbClr val="FFFFFF"/>
                </a:solidFill>
                <a:latin typeface="Roboto Condensed"/>
                <a:ea typeface="Roboto Condensed"/>
                <a:cs typeface="Roboto Condensed"/>
                <a:sym typeface="Roboto Condensed"/>
              </a:defRPr>
            </a:lvl6pPr>
            <a:lvl7pPr lvl="6" algn="r">
              <a:buNone/>
              <a:defRPr b="1" sz="1200">
                <a:solidFill>
                  <a:srgbClr val="FFFFFF"/>
                </a:solidFill>
                <a:latin typeface="Roboto Condensed"/>
                <a:ea typeface="Roboto Condensed"/>
                <a:cs typeface="Roboto Condensed"/>
                <a:sym typeface="Roboto Condensed"/>
              </a:defRPr>
            </a:lvl7pPr>
            <a:lvl8pPr lvl="7" algn="r">
              <a:buNone/>
              <a:defRPr b="1" sz="1200">
                <a:solidFill>
                  <a:srgbClr val="FFFFFF"/>
                </a:solidFill>
                <a:latin typeface="Roboto Condensed"/>
                <a:ea typeface="Roboto Condensed"/>
                <a:cs typeface="Roboto Condensed"/>
                <a:sym typeface="Roboto Condensed"/>
              </a:defRPr>
            </a:lvl8pPr>
            <a:lvl9pPr lvl="8" algn="r">
              <a:buNone/>
              <a:defRPr b="1" sz="1200">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27272D"/>
        </a:solidFill>
      </p:bgPr>
    </p:bg>
    <p:spTree>
      <p:nvGrpSpPr>
        <p:cNvPr id="184" name="Shape 184"/>
        <p:cNvGrpSpPr/>
        <p:nvPr/>
      </p:nvGrpSpPr>
      <p:grpSpPr>
        <a:xfrm>
          <a:off x="0" y="0"/>
          <a:ext cx="0" cy="0"/>
          <a:chOff x="0" y="0"/>
          <a:chExt cx="0" cy="0"/>
        </a:xfrm>
      </p:grpSpPr>
      <p:sp>
        <p:nvSpPr>
          <p:cNvPr id="185" name="Google Shape;185;p12"/>
          <p:cNvSpPr txBox="1"/>
          <p:nvPr>
            <p:ph type="title"/>
          </p:nvPr>
        </p:nvSpPr>
        <p:spPr>
          <a:xfrm>
            <a:off x="549600" y="361375"/>
            <a:ext cx="7497000" cy="549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FFFFFF"/>
              </a:buClr>
              <a:buSzPts val="1800"/>
              <a:buFont typeface="Encode Sans"/>
              <a:buNone/>
              <a:defRPr b="1" i="0" sz="1800" u="none" cap="none" strike="noStrike">
                <a:solidFill>
                  <a:srgbClr val="FFFFFF"/>
                </a:solidFill>
                <a:latin typeface="Encode Sans"/>
                <a:ea typeface="Encode Sans"/>
                <a:cs typeface="Encode Sans"/>
                <a:sym typeface="Encode Sans"/>
              </a:defRPr>
            </a:lvl1pPr>
            <a:lvl2pPr lvl="1" marR="0" rtl="0" algn="l">
              <a:lnSpc>
                <a:spcPct val="100000"/>
              </a:lnSpc>
              <a:spcBef>
                <a:spcPts val="0"/>
              </a:spcBef>
              <a:spcAft>
                <a:spcPts val="0"/>
              </a:spcAft>
              <a:buClr>
                <a:srgbClr val="FFFFFF"/>
              </a:buClr>
              <a:buSzPts val="1800"/>
              <a:buFont typeface="Encode Sans"/>
              <a:buNone/>
              <a:defRPr b="1" i="0" sz="1800" u="none" cap="none" strike="noStrike">
                <a:solidFill>
                  <a:srgbClr val="FFFFFF"/>
                </a:solidFill>
                <a:latin typeface="Encode Sans"/>
                <a:ea typeface="Encode Sans"/>
                <a:cs typeface="Encode Sans"/>
                <a:sym typeface="Encode Sans"/>
              </a:defRPr>
            </a:lvl2pPr>
            <a:lvl3pPr lvl="2" marR="0" rtl="0" algn="l">
              <a:lnSpc>
                <a:spcPct val="100000"/>
              </a:lnSpc>
              <a:spcBef>
                <a:spcPts val="0"/>
              </a:spcBef>
              <a:spcAft>
                <a:spcPts val="0"/>
              </a:spcAft>
              <a:buClr>
                <a:srgbClr val="FFFFFF"/>
              </a:buClr>
              <a:buSzPts val="1800"/>
              <a:buFont typeface="Encode Sans"/>
              <a:buNone/>
              <a:defRPr b="1" i="0" sz="1800" u="none" cap="none" strike="noStrike">
                <a:solidFill>
                  <a:srgbClr val="FFFFFF"/>
                </a:solidFill>
                <a:latin typeface="Encode Sans"/>
                <a:ea typeface="Encode Sans"/>
                <a:cs typeface="Encode Sans"/>
                <a:sym typeface="Encode Sans"/>
              </a:defRPr>
            </a:lvl3pPr>
            <a:lvl4pPr lvl="3" marR="0" rtl="0" algn="l">
              <a:lnSpc>
                <a:spcPct val="100000"/>
              </a:lnSpc>
              <a:spcBef>
                <a:spcPts val="0"/>
              </a:spcBef>
              <a:spcAft>
                <a:spcPts val="0"/>
              </a:spcAft>
              <a:buClr>
                <a:srgbClr val="FFFFFF"/>
              </a:buClr>
              <a:buSzPts val="1800"/>
              <a:buFont typeface="Encode Sans"/>
              <a:buNone/>
              <a:defRPr b="1" i="0" sz="1800" u="none" cap="none" strike="noStrike">
                <a:solidFill>
                  <a:srgbClr val="FFFFFF"/>
                </a:solidFill>
                <a:latin typeface="Encode Sans"/>
                <a:ea typeface="Encode Sans"/>
                <a:cs typeface="Encode Sans"/>
                <a:sym typeface="Encode Sans"/>
              </a:defRPr>
            </a:lvl4pPr>
            <a:lvl5pPr lvl="4" marR="0" rtl="0" algn="l">
              <a:lnSpc>
                <a:spcPct val="100000"/>
              </a:lnSpc>
              <a:spcBef>
                <a:spcPts val="0"/>
              </a:spcBef>
              <a:spcAft>
                <a:spcPts val="0"/>
              </a:spcAft>
              <a:buClr>
                <a:srgbClr val="FFFFFF"/>
              </a:buClr>
              <a:buSzPts val="1800"/>
              <a:buFont typeface="Encode Sans"/>
              <a:buNone/>
              <a:defRPr b="1" i="0" sz="1800" u="none" cap="none" strike="noStrike">
                <a:solidFill>
                  <a:srgbClr val="FFFFFF"/>
                </a:solidFill>
                <a:latin typeface="Encode Sans"/>
                <a:ea typeface="Encode Sans"/>
                <a:cs typeface="Encode Sans"/>
                <a:sym typeface="Encode Sans"/>
              </a:defRPr>
            </a:lvl5pPr>
            <a:lvl6pPr lvl="5" marR="0" rtl="0" algn="l">
              <a:lnSpc>
                <a:spcPct val="100000"/>
              </a:lnSpc>
              <a:spcBef>
                <a:spcPts val="0"/>
              </a:spcBef>
              <a:spcAft>
                <a:spcPts val="0"/>
              </a:spcAft>
              <a:buClr>
                <a:srgbClr val="FFFFFF"/>
              </a:buClr>
              <a:buSzPts val="1800"/>
              <a:buFont typeface="Encode Sans"/>
              <a:buNone/>
              <a:defRPr b="1" i="0" sz="1800" u="none" cap="none" strike="noStrike">
                <a:solidFill>
                  <a:srgbClr val="FFFFFF"/>
                </a:solidFill>
                <a:latin typeface="Encode Sans"/>
                <a:ea typeface="Encode Sans"/>
                <a:cs typeface="Encode Sans"/>
                <a:sym typeface="Encode Sans"/>
              </a:defRPr>
            </a:lvl6pPr>
            <a:lvl7pPr lvl="6" marR="0" rtl="0" algn="l">
              <a:lnSpc>
                <a:spcPct val="100000"/>
              </a:lnSpc>
              <a:spcBef>
                <a:spcPts val="0"/>
              </a:spcBef>
              <a:spcAft>
                <a:spcPts val="0"/>
              </a:spcAft>
              <a:buClr>
                <a:srgbClr val="FFFFFF"/>
              </a:buClr>
              <a:buSzPts val="1800"/>
              <a:buFont typeface="Encode Sans"/>
              <a:buNone/>
              <a:defRPr b="1" i="0" sz="1800" u="none" cap="none" strike="noStrike">
                <a:solidFill>
                  <a:srgbClr val="FFFFFF"/>
                </a:solidFill>
                <a:latin typeface="Encode Sans"/>
                <a:ea typeface="Encode Sans"/>
                <a:cs typeface="Encode Sans"/>
                <a:sym typeface="Encode Sans"/>
              </a:defRPr>
            </a:lvl7pPr>
            <a:lvl8pPr lvl="7" marR="0" rtl="0" algn="l">
              <a:lnSpc>
                <a:spcPct val="100000"/>
              </a:lnSpc>
              <a:spcBef>
                <a:spcPts val="0"/>
              </a:spcBef>
              <a:spcAft>
                <a:spcPts val="0"/>
              </a:spcAft>
              <a:buClr>
                <a:srgbClr val="FFFFFF"/>
              </a:buClr>
              <a:buSzPts val="1800"/>
              <a:buFont typeface="Encode Sans"/>
              <a:buNone/>
              <a:defRPr b="1" i="0" sz="1800" u="none" cap="none" strike="noStrike">
                <a:solidFill>
                  <a:srgbClr val="FFFFFF"/>
                </a:solidFill>
                <a:latin typeface="Encode Sans"/>
                <a:ea typeface="Encode Sans"/>
                <a:cs typeface="Encode Sans"/>
                <a:sym typeface="Encode Sans"/>
              </a:defRPr>
            </a:lvl8pPr>
            <a:lvl9pPr lvl="8" marR="0" rtl="0" algn="l">
              <a:lnSpc>
                <a:spcPct val="100000"/>
              </a:lnSpc>
              <a:spcBef>
                <a:spcPts val="0"/>
              </a:spcBef>
              <a:spcAft>
                <a:spcPts val="0"/>
              </a:spcAft>
              <a:buClr>
                <a:srgbClr val="FFFFFF"/>
              </a:buClr>
              <a:buSzPts val="1800"/>
              <a:buFont typeface="Encode Sans"/>
              <a:buNone/>
              <a:defRPr b="1" i="0" sz="1800" u="none" cap="none" strike="noStrike">
                <a:solidFill>
                  <a:srgbClr val="FFFFFF"/>
                </a:solidFill>
                <a:latin typeface="Encode Sans"/>
                <a:ea typeface="Encode Sans"/>
                <a:cs typeface="Encode Sans"/>
                <a:sym typeface="Encode Sans"/>
              </a:defRPr>
            </a:lvl9pPr>
          </a:lstStyle>
          <a:p/>
        </p:txBody>
      </p:sp>
      <p:sp>
        <p:nvSpPr>
          <p:cNvPr id="186" name="Google Shape;186;p12"/>
          <p:cNvSpPr txBox="1"/>
          <p:nvPr>
            <p:ph idx="1" type="body"/>
          </p:nvPr>
        </p:nvSpPr>
        <p:spPr>
          <a:xfrm>
            <a:off x="549600" y="1200150"/>
            <a:ext cx="7497000" cy="29463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15000"/>
              </a:lnSpc>
              <a:spcBef>
                <a:spcPts val="600"/>
              </a:spcBef>
              <a:spcAft>
                <a:spcPts val="0"/>
              </a:spcAft>
              <a:buClr>
                <a:srgbClr val="F55C21"/>
              </a:buClr>
              <a:buSzPts val="2400"/>
              <a:buFont typeface="Encode Sans Condensed Thin"/>
              <a:buChar char="▪"/>
              <a:defRPr b="0" i="0" sz="2400" u="none" cap="none" strike="noStrike">
                <a:solidFill>
                  <a:srgbClr val="FFFFFF"/>
                </a:solidFill>
                <a:latin typeface="Encode Sans Condensed Thin"/>
                <a:ea typeface="Encode Sans Condensed Thin"/>
                <a:cs typeface="Encode Sans Condensed Thin"/>
                <a:sym typeface="Encode Sans Condensed Thin"/>
              </a:defRPr>
            </a:lvl1pPr>
            <a:lvl2pPr indent="-381000" lvl="1" marL="914400" marR="0" rtl="0" algn="l">
              <a:lnSpc>
                <a:spcPct val="115000"/>
              </a:lnSpc>
              <a:spcBef>
                <a:spcPts val="0"/>
              </a:spcBef>
              <a:spcAft>
                <a:spcPts val="0"/>
              </a:spcAft>
              <a:buClr>
                <a:srgbClr val="BA3B21"/>
              </a:buClr>
              <a:buSzPts val="2400"/>
              <a:buFont typeface="Encode Sans Condensed Thin"/>
              <a:buChar char="▫"/>
              <a:defRPr b="0" i="0" sz="2400" u="none" cap="none" strike="noStrike">
                <a:solidFill>
                  <a:srgbClr val="FFFFFF"/>
                </a:solidFill>
                <a:latin typeface="Encode Sans Condensed Thin"/>
                <a:ea typeface="Encode Sans Condensed Thin"/>
                <a:cs typeface="Encode Sans Condensed Thin"/>
                <a:sym typeface="Encode Sans Condensed Thin"/>
              </a:defRPr>
            </a:lvl2pPr>
            <a:lvl3pPr indent="-381000" lvl="2" marL="1371600" marR="0" rtl="0" algn="l">
              <a:lnSpc>
                <a:spcPct val="115000"/>
              </a:lnSpc>
              <a:spcBef>
                <a:spcPts val="0"/>
              </a:spcBef>
              <a:spcAft>
                <a:spcPts val="0"/>
              </a:spcAft>
              <a:buClr>
                <a:srgbClr val="BA3B21"/>
              </a:buClr>
              <a:buSzPts val="2400"/>
              <a:buFont typeface="Encode Sans Condensed Thin"/>
              <a:buChar char="▫"/>
              <a:defRPr b="0" i="0" sz="2400" u="none" cap="none" strike="noStrike">
                <a:solidFill>
                  <a:srgbClr val="FFFFFF"/>
                </a:solidFill>
                <a:latin typeface="Encode Sans Condensed Thin"/>
                <a:ea typeface="Encode Sans Condensed Thin"/>
                <a:cs typeface="Encode Sans Condensed Thin"/>
                <a:sym typeface="Encode Sans Condensed Thin"/>
              </a:defRPr>
            </a:lvl3pPr>
            <a:lvl4pPr indent="-381000" lvl="3" marL="1828800" marR="0" rtl="0" algn="l">
              <a:lnSpc>
                <a:spcPct val="115000"/>
              </a:lnSpc>
              <a:spcBef>
                <a:spcPts val="0"/>
              </a:spcBef>
              <a:spcAft>
                <a:spcPts val="0"/>
              </a:spcAft>
              <a:buClr>
                <a:srgbClr val="BA3B21"/>
              </a:buClr>
              <a:buSzPts val="2400"/>
              <a:buFont typeface="Encode Sans Condensed Thin"/>
              <a:buChar char="▫"/>
              <a:defRPr b="0" i="0" sz="2400" u="none" cap="none" strike="noStrike">
                <a:solidFill>
                  <a:srgbClr val="FFFFFF"/>
                </a:solidFill>
                <a:latin typeface="Encode Sans Condensed Thin"/>
                <a:ea typeface="Encode Sans Condensed Thin"/>
                <a:cs typeface="Encode Sans Condensed Thin"/>
                <a:sym typeface="Encode Sans Condensed Thin"/>
              </a:defRPr>
            </a:lvl4pPr>
            <a:lvl5pPr indent="-381000" lvl="4" marL="2286000" marR="0" rtl="0" algn="l">
              <a:lnSpc>
                <a:spcPct val="115000"/>
              </a:lnSpc>
              <a:spcBef>
                <a:spcPts val="0"/>
              </a:spcBef>
              <a:spcAft>
                <a:spcPts val="0"/>
              </a:spcAft>
              <a:buClr>
                <a:srgbClr val="BA3B21"/>
              </a:buClr>
              <a:buSzPts val="2400"/>
              <a:buFont typeface="Encode Sans Condensed Thin"/>
              <a:buChar char="▫"/>
              <a:defRPr b="0" i="0" sz="2400" u="none" cap="none" strike="noStrike">
                <a:solidFill>
                  <a:srgbClr val="FFFFFF"/>
                </a:solidFill>
                <a:latin typeface="Encode Sans Condensed Thin"/>
                <a:ea typeface="Encode Sans Condensed Thin"/>
                <a:cs typeface="Encode Sans Condensed Thin"/>
                <a:sym typeface="Encode Sans Condensed Thin"/>
              </a:defRPr>
            </a:lvl5pPr>
            <a:lvl6pPr indent="-381000" lvl="5" marL="2743200" marR="0" rtl="0" algn="l">
              <a:lnSpc>
                <a:spcPct val="115000"/>
              </a:lnSpc>
              <a:spcBef>
                <a:spcPts val="0"/>
              </a:spcBef>
              <a:spcAft>
                <a:spcPts val="0"/>
              </a:spcAft>
              <a:buClr>
                <a:srgbClr val="BA3B21"/>
              </a:buClr>
              <a:buSzPts val="2400"/>
              <a:buFont typeface="Encode Sans Condensed Thin"/>
              <a:buChar char="▫"/>
              <a:defRPr b="0" i="0" sz="2400" u="none" cap="none" strike="noStrike">
                <a:solidFill>
                  <a:srgbClr val="FFFFFF"/>
                </a:solidFill>
                <a:latin typeface="Encode Sans Condensed Thin"/>
                <a:ea typeface="Encode Sans Condensed Thin"/>
                <a:cs typeface="Encode Sans Condensed Thin"/>
                <a:sym typeface="Encode Sans Condensed Thin"/>
              </a:defRPr>
            </a:lvl6pPr>
            <a:lvl7pPr indent="-381000" lvl="6" marL="3200400" marR="0" rtl="0" algn="l">
              <a:lnSpc>
                <a:spcPct val="115000"/>
              </a:lnSpc>
              <a:spcBef>
                <a:spcPts val="0"/>
              </a:spcBef>
              <a:spcAft>
                <a:spcPts val="0"/>
              </a:spcAft>
              <a:buClr>
                <a:srgbClr val="BA3B21"/>
              </a:buClr>
              <a:buSzPts val="2400"/>
              <a:buFont typeface="Encode Sans Condensed Thin"/>
              <a:buChar char="▫"/>
              <a:defRPr b="0" i="0" sz="2400" u="none" cap="none" strike="noStrike">
                <a:solidFill>
                  <a:srgbClr val="FFFFFF"/>
                </a:solidFill>
                <a:latin typeface="Encode Sans Condensed Thin"/>
                <a:ea typeface="Encode Sans Condensed Thin"/>
                <a:cs typeface="Encode Sans Condensed Thin"/>
                <a:sym typeface="Encode Sans Condensed Thin"/>
              </a:defRPr>
            </a:lvl7pPr>
            <a:lvl8pPr indent="-381000" lvl="7" marL="3657600" marR="0" rtl="0" algn="l">
              <a:lnSpc>
                <a:spcPct val="115000"/>
              </a:lnSpc>
              <a:spcBef>
                <a:spcPts val="0"/>
              </a:spcBef>
              <a:spcAft>
                <a:spcPts val="0"/>
              </a:spcAft>
              <a:buClr>
                <a:srgbClr val="BA3B21"/>
              </a:buClr>
              <a:buSzPts val="2400"/>
              <a:buFont typeface="Encode Sans Condensed Thin"/>
              <a:buChar char="▫"/>
              <a:defRPr b="0" i="0" sz="2400" u="none" cap="none" strike="noStrike">
                <a:solidFill>
                  <a:srgbClr val="FFFFFF"/>
                </a:solidFill>
                <a:latin typeface="Encode Sans Condensed Thin"/>
                <a:ea typeface="Encode Sans Condensed Thin"/>
                <a:cs typeface="Encode Sans Condensed Thin"/>
                <a:sym typeface="Encode Sans Condensed Thin"/>
              </a:defRPr>
            </a:lvl8pPr>
            <a:lvl9pPr indent="-381000" lvl="8" marL="4114800" marR="0" rtl="0" algn="l">
              <a:lnSpc>
                <a:spcPct val="115000"/>
              </a:lnSpc>
              <a:spcBef>
                <a:spcPts val="0"/>
              </a:spcBef>
              <a:spcAft>
                <a:spcPts val="0"/>
              </a:spcAft>
              <a:buClr>
                <a:srgbClr val="BA3B21"/>
              </a:buClr>
              <a:buSzPts val="2400"/>
              <a:buFont typeface="Encode Sans Condensed Thin"/>
              <a:buChar char="▫"/>
              <a:defRPr b="0" i="0" sz="2400" u="none" cap="none" strike="noStrike">
                <a:solidFill>
                  <a:srgbClr val="FFFFFF"/>
                </a:solidFill>
                <a:latin typeface="Encode Sans Condensed Thin"/>
                <a:ea typeface="Encode Sans Condensed Thin"/>
                <a:cs typeface="Encode Sans Condensed Thin"/>
                <a:sym typeface="Encode Sans Condensed Thin"/>
              </a:defRPr>
            </a:lvl9pPr>
          </a:lstStyle>
          <a:p/>
        </p:txBody>
      </p:sp>
      <p:sp>
        <p:nvSpPr>
          <p:cNvPr id="187" name="Google Shape;187;p12"/>
          <p:cNvSpPr txBox="1"/>
          <p:nvPr>
            <p:ph idx="12" type="sldNum"/>
          </p:nvPr>
        </p:nvSpPr>
        <p:spPr>
          <a:xfrm>
            <a:off x="8046650" y="4593850"/>
            <a:ext cx="1097400" cy="5496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rgbClr val="27272D"/>
                </a:solidFill>
                <a:latin typeface="Encode Sans"/>
                <a:ea typeface="Encode Sans"/>
                <a:cs typeface="Encode Sans"/>
                <a:sym typeface="Encode Sans"/>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rgbClr val="27272D"/>
                </a:solidFill>
                <a:latin typeface="Encode Sans"/>
                <a:ea typeface="Encode Sans"/>
                <a:cs typeface="Encode Sans"/>
                <a:sym typeface="Encode Sans"/>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rgbClr val="27272D"/>
                </a:solidFill>
                <a:latin typeface="Encode Sans"/>
                <a:ea typeface="Encode Sans"/>
                <a:cs typeface="Encode Sans"/>
                <a:sym typeface="Encode Sans"/>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rgbClr val="27272D"/>
                </a:solidFill>
                <a:latin typeface="Encode Sans"/>
                <a:ea typeface="Encode Sans"/>
                <a:cs typeface="Encode Sans"/>
                <a:sym typeface="Encode Sans"/>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rgbClr val="27272D"/>
                </a:solidFill>
                <a:latin typeface="Encode Sans"/>
                <a:ea typeface="Encode Sans"/>
                <a:cs typeface="Encode Sans"/>
                <a:sym typeface="Encode Sans"/>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rgbClr val="27272D"/>
                </a:solidFill>
                <a:latin typeface="Encode Sans"/>
                <a:ea typeface="Encode Sans"/>
                <a:cs typeface="Encode Sans"/>
                <a:sym typeface="Encode Sans"/>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rgbClr val="27272D"/>
                </a:solidFill>
                <a:latin typeface="Encode Sans"/>
                <a:ea typeface="Encode Sans"/>
                <a:cs typeface="Encode Sans"/>
                <a:sym typeface="Encode Sans"/>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rgbClr val="27272D"/>
                </a:solidFill>
                <a:latin typeface="Encode Sans"/>
                <a:ea typeface="Encode Sans"/>
                <a:cs typeface="Encode Sans"/>
                <a:sym typeface="Encode Sans"/>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rgbClr val="27272D"/>
                </a:solidFill>
                <a:latin typeface="Encode Sans"/>
                <a:ea typeface="Encode Sans"/>
                <a:cs typeface="Encode Sans"/>
                <a:sym typeface="Encode Sans"/>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6"/>
          <p:cNvSpPr txBox="1"/>
          <p:nvPr>
            <p:ph type="ctrTitle"/>
          </p:nvPr>
        </p:nvSpPr>
        <p:spPr>
          <a:xfrm>
            <a:off x="645150" y="1375375"/>
            <a:ext cx="5367900" cy="296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Database Specifications Final Project </a:t>
            </a:r>
            <a:endParaRPr sz="2900"/>
          </a:p>
          <a:p>
            <a:pPr indent="0" lvl="0" marL="0" rtl="0" algn="ctr">
              <a:spcBef>
                <a:spcPts val="0"/>
              </a:spcBef>
              <a:spcAft>
                <a:spcPts val="0"/>
              </a:spcAft>
              <a:buNone/>
            </a:pPr>
            <a:r>
              <a:rPr lang="en" sz="2900"/>
              <a:t>By Marilyn Flowers, Maksym Melnyk, Won Geun Oh, and Ayobami Adebowale</a:t>
            </a:r>
            <a:endParaRPr sz="100">
              <a:solidFill>
                <a:schemeClr val="dk1"/>
              </a:solidFill>
              <a:latin typeface="Arial"/>
              <a:ea typeface="Arial"/>
              <a:cs typeface="Arial"/>
              <a:sym typeface="Arial"/>
            </a:endParaRPr>
          </a:p>
          <a:p>
            <a:pPr indent="0" lvl="0" marL="0" rtl="0" algn="l">
              <a:spcBef>
                <a:spcPts val="0"/>
              </a:spcBef>
              <a:spcAft>
                <a:spcPts val="0"/>
              </a:spcAft>
              <a:buNone/>
            </a:pPr>
            <a:r>
              <a:t/>
            </a:r>
            <a:endParaRPr/>
          </a:p>
        </p:txBody>
      </p:sp>
      <p:pic>
        <p:nvPicPr>
          <p:cNvPr id="213" name="Google Shape;213;p16"/>
          <p:cNvPicPr preferRelativeResize="0"/>
          <p:nvPr/>
        </p:nvPicPr>
        <p:blipFill>
          <a:blip r:embed="rId3">
            <a:alphaModFix amt="58999"/>
          </a:blip>
          <a:stretch>
            <a:fillRect/>
          </a:stretch>
        </p:blipFill>
        <p:spPr>
          <a:xfrm>
            <a:off x="4147975" y="4674125"/>
            <a:ext cx="4808549" cy="376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5"/>
          <p:cNvSpPr txBox="1"/>
          <p:nvPr>
            <p:ph idx="12" type="sldNum"/>
          </p:nvPr>
        </p:nvSpPr>
        <p:spPr>
          <a:xfrm>
            <a:off x="4023300" y="4593850"/>
            <a:ext cx="1097400" cy="549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
        <p:nvSpPr>
          <p:cNvPr id="299" name="Google Shape;299;p25"/>
          <p:cNvSpPr txBox="1"/>
          <p:nvPr/>
        </p:nvSpPr>
        <p:spPr>
          <a:xfrm>
            <a:off x="317839" y="44010"/>
            <a:ext cx="7535700" cy="777600"/>
          </a:xfrm>
          <a:prstGeom prst="rect">
            <a:avLst/>
          </a:prstGeom>
          <a:noFill/>
          <a:ln>
            <a:noFill/>
          </a:ln>
        </p:spPr>
        <p:txBody>
          <a:bodyPr anchorCtr="0" anchor="b" bIns="91425" lIns="91425" spcFirstLastPara="1" rIns="91425" wrap="square" tIns="91425">
            <a:noAutofit/>
          </a:bodyPr>
          <a:lstStyle/>
          <a:p>
            <a:pPr indent="-171450" lvl="0" marL="171450" marR="0" rtl="0" algn="l">
              <a:lnSpc>
                <a:spcPct val="100000"/>
              </a:lnSpc>
              <a:spcBef>
                <a:spcPts val="0"/>
              </a:spcBef>
              <a:spcAft>
                <a:spcPts val="0"/>
              </a:spcAft>
              <a:buClr>
                <a:srgbClr val="FFFFFF"/>
              </a:buClr>
              <a:buSzPts val="1800"/>
              <a:buFont typeface="Encode Sans"/>
              <a:buNone/>
            </a:pPr>
            <a:r>
              <a:rPr b="1" i="0" lang="en" sz="4000" u="none" cap="none" strike="noStrike">
                <a:solidFill>
                  <a:srgbClr val="FFFFFF"/>
                </a:solidFill>
                <a:latin typeface="Encode Sans"/>
                <a:ea typeface="Encode Sans"/>
                <a:cs typeface="Encode Sans"/>
                <a:sym typeface="Encode Sans"/>
              </a:rPr>
              <a:t>Database Software Utilities</a:t>
            </a:r>
            <a:endParaRPr/>
          </a:p>
        </p:txBody>
      </p:sp>
      <p:sp>
        <p:nvSpPr>
          <p:cNvPr id="300" name="Google Shape;300;p25"/>
          <p:cNvSpPr txBox="1"/>
          <p:nvPr/>
        </p:nvSpPr>
        <p:spPr>
          <a:xfrm>
            <a:off x="688694" y="3489767"/>
            <a:ext cx="6852300" cy="1012800"/>
          </a:xfrm>
          <a:prstGeom prst="rect">
            <a:avLst/>
          </a:prstGeom>
          <a:noFill/>
          <a:ln>
            <a:noFill/>
          </a:ln>
        </p:spPr>
        <p:txBody>
          <a:bodyPr anchorCtr="0" anchor="t" bIns="91425" lIns="91425" spcFirstLastPara="1" rIns="91425" wrap="square" tIns="91425">
            <a:noAutofit/>
          </a:bodyPr>
          <a:lstStyle/>
          <a:p>
            <a:pPr indent="-342900" lvl="0" marL="342900" marR="0" rtl="0" algn="l">
              <a:lnSpc>
                <a:spcPct val="115000"/>
              </a:lnSpc>
              <a:spcBef>
                <a:spcPts val="600"/>
              </a:spcBef>
              <a:spcAft>
                <a:spcPts val="0"/>
              </a:spcAft>
              <a:buClr>
                <a:srgbClr val="F55C21"/>
              </a:buClr>
              <a:buSzPts val="2400"/>
              <a:buFont typeface="Encode Sans Condensed Thin"/>
              <a:buChar char="▪"/>
            </a:pPr>
            <a:r>
              <a:rPr b="0" i="0" lang="en" sz="2400" u="none" cap="none" strike="noStrike">
                <a:solidFill>
                  <a:srgbClr val="FFFFFF"/>
                </a:solidFill>
                <a:latin typeface="Encode Sans Condensed Thin"/>
                <a:ea typeface="Encode Sans Condensed Thin"/>
                <a:cs typeface="Encode Sans Condensed Thin"/>
                <a:sym typeface="Encode Sans Condensed Thin"/>
              </a:rPr>
              <a:t>MySQL Workbench dashboard overview utility</a:t>
            </a:r>
            <a:endParaRPr/>
          </a:p>
        </p:txBody>
      </p:sp>
      <p:sp>
        <p:nvSpPr>
          <p:cNvPr id="301" name="Google Shape;301;p25"/>
          <p:cNvSpPr txBox="1"/>
          <p:nvPr/>
        </p:nvSpPr>
        <p:spPr>
          <a:xfrm>
            <a:off x="4023300" y="4593850"/>
            <a:ext cx="1097400" cy="549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 sz="1300" u="none" cap="none" strike="noStrike">
                <a:solidFill>
                  <a:srgbClr val="27272D"/>
                </a:solidFill>
                <a:latin typeface="Encode Sans"/>
                <a:ea typeface="Encode Sans"/>
                <a:cs typeface="Encode Sans"/>
                <a:sym typeface="Encode Sans"/>
              </a:rPr>
              <a:t>‹#›</a:t>
            </a:fld>
            <a:endParaRPr b="1" i="0" sz="1300" u="none" cap="none" strike="noStrike">
              <a:solidFill>
                <a:srgbClr val="27272D"/>
              </a:solidFill>
              <a:latin typeface="Encode Sans"/>
              <a:ea typeface="Encode Sans"/>
              <a:cs typeface="Encode Sans"/>
              <a:sym typeface="Encode Sans"/>
            </a:endParaRPr>
          </a:p>
        </p:txBody>
      </p:sp>
      <p:pic>
        <p:nvPicPr>
          <p:cNvPr id="302" name="Google Shape;302;p25"/>
          <p:cNvPicPr preferRelativeResize="0"/>
          <p:nvPr/>
        </p:nvPicPr>
        <p:blipFill rotWithShape="1">
          <a:blip r:embed="rId3">
            <a:alphaModFix/>
          </a:blip>
          <a:srcRect b="0" l="0" r="0" t="0"/>
          <a:stretch/>
        </p:blipFill>
        <p:spPr>
          <a:xfrm>
            <a:off x="2011075" y="821494"/>
            <a:ext cx="4152443" cy="26266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6"/>
          <p:cNvSpPr txBox="1"/>
          <p:nvPr>
            <p:ph idx="12" type="sldNum"/>
          </p:nvPr>
        </p:nvSpPr>
        <p:spPr>
          <a:xfrm>
            <a:off x="4023300" y="4593850"/>
            <a:ext cx="1097400" cy="549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
        <p:nvSpPr>
          <p:cNvPr id="308" name="Google Shape;308;p26"/>
          <p:cNvSpPr txBox="1"/>
          <p:nvPr/>
        </p:nvSpPr>
        <p:spPr>
          <a:xfrm>
            <a:off x="92597" y="44009"/>
            <a:ext cx="8895000" cy="1298700"/>
          </a:xfrm>
          <a:prstGeom prst="rect">
            <a:avLst/>
          </a:prstGeom>
          <a:noFill/>
          <a:ln>
            <a:noFill/>
          </a:ln>
        </p:spPr>
        <p:txBody>
          <a:bodyPr anchorCtr="0" anchor="b" bIns="91425" lIns="91425" spcFirstLastPara="1" rIns="91425" wrap="square" tIns="91425">
            <a:noAutofit/>
          </a:bodyPr>
          <a:lstStyle/>
          <a:p>
            <a:pPr indent="-171450" lvl="0" marL="171450" marR="0" rtl="0" algn="l">
              <a:lnSpc>
                <a:spcPct val="100000"/>
              </a:lnSpc>
              <a:spcBef>
                <a:spcPts val="0"/>
              </a:spcBef>
              <a:spcAft>
                <a:spcPts val="0"/>
              </a:spcAft>
              <a:buClr>
                <a:srgbClr val="FFFFFF"/>
              </a:buClr>
              <a:buSzPts val="1800"/>
              <a:buFont typeface="Encode Sans"/>
              <a:buNone/>
            </a:pPr>
            <a:r>
              <a:rPr b="1" i="0" lang="en" sz="4000" u="none" cap="none" strike="noStrike">
                <a:solidFill>
                  <a:srgbClr val="FFFFFF"/>
                </a:solidFill>
                <a:latin typeface="Encode Sans"/>
                <a:ea typeface="Encode Sans"/>
                <a:cs typeface="Encode Sans"/>
                <a:sym typeface="Encode Sans"/>
              </a:rPr>
              <a:t>Support Software Available for</a:t>
            </a:r>
            <a:endParaRPr/>
          </a:p>
          <a:p>
            <a:pPr indent="-171450" lvl="0" marL="171450" marR="0" rtl="0" algn="l">
              <a:lnSpc>
                <a:spcPct val="100000"/>
              </a:lnSpc>
              <a:spcBef>
                <a:spcPts val="0"/>
              </a:spcBef>
              <a:spcAft>
                <a:spcPts val="0"/>
              </a:spcAft>
              <a:buClr>
                <a:srgbClr val="FFFFFF"/>
              </a:buClr>
              <a:buSzPts val="1800"/>
              <a:buFont typeface="Encode Sans"/>
              <a:buNone/>
            </a:pPr>
            <a:r>
              <a:rPr b="1" i="0" lang="en" sz="4000" u="none" cap="none" strike="noStrike">
                <a:solidFill>
                  <a:srgbClr val="FFFFFF"/>
                </a:solidFill>
                <a:latin typeface="Encode Sans"/>
                <a:ea typeface="Encode Sans"/>
                <a:cs typeface="Encode Sans"/>
                <a:sym typeface="Encode Sans"/>
              </a:rPr>
              <a:t>Maintaining Database</a:t>
            </a:r>
            <a:endParaRPr/>
          </a:p>
        </p:txBody>
      </p:sp>
      <p:sp>
        <p:nvSpPr>
          <p:cNvPr id="309" name="Google Shape;309;p26"/>
          <p:cNvSpPr txBox="1"/>
          <p:nvPr/>
        </p:nvSpPr>
        <p:spPr>
          <a:xfrm>
            <a:off x="243069" y="1231725"/>
            <a:ext cx="4543200" cy="3253500"/>
          </a:xfrm>
          <a:prstGeom prst="rect">
            <a:avLst/>
          </a:prstGeom>
          <a:noFill/>
          <a:ln>
            <a:noFill/>
          </a:ln>
        </p:spPr>
        <p:txBody>
          <a:bodyPr anchorCtr="0" anchor="t" bIns="91425" lIns="91425" spcFirstLastPara="1" rIns="91425" wrap="square" tIns="91425">
            <a:noAutofit/>
          </a:bodyPr>
          <a:lstStyle/>
          <a:p>
            <a:pPr indent="-342900" lvl="0" marL="342900" marR="0" rtl="0" algn="l">
              <a:lnSpc>
                <a:spcPct val="115000"/>
              </a:lnSpc>
              <a:spcBef>
                <a:spcPts val="600"/>
              </a:spcBef>
              <a:spcAft>
                <a:spcPts val="0"/>
              </a:spcAft>
              <a:buClr>
                <a:srgbClr val="F55C21"/>
              </a:buClr>
              <a:buSzPts val="2400"/>
              <a:buFont typeface="Encode Sans Condensed Thin"/>
              <a:buChar char="▪"/>
            </a:pPr>
            <a:r>
              <a:rPr b="0" i="0" lang="en" sz="2400" u="none" cap="none" strike="noStrike">
                <a:solidFill>
                  <a:srgbClr val="FFFFFF"/>
                </a:solidFill>
                <a:latin typeface="Encode Sans Condensed Thin"/>
                <a:ea typeface="Encode Sans Condensed Thin"/>
                <a:cs typeface="Encode Sans Condensed Thin"/>
                <a:sym typeface="Encode Sans Condensed Thin"/>
              </a:rPr>
              <a:t>Described all support software, including the operating system, directly related to the database, including name, Version, function, and major operating characteristics.</a:t>
            </a:r>
            <a:endParaRPr/>
          </a:p>
        </p:txBody>
      </p:sp>
      <p:sp>
        <p:nvSpPr>
          <p:cNvPr id="310" name="Google Shape;310;p26"/>
          <p:cNvSpPr txBox="1"/>
          <p:nvPr/>
        </p:nvSpPr>
        <p:spPr>
          <a:xfrm>
            <a:off x="4023300" y="4593850"/>
            <a:ext cx="1097400" cy="549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 sz="1300" u="none" cap="none" strike="noStrike">
                <a:solidFill>
                  <a:srgbClr val="27272D"/>
                </a:solidFill>
                <a:latin typeface="Encode Sans"/>
                <a:ea typeface="Encode Sans"/>
                <a:cs typeface="Encode Sans"/>
                <a:sym typeface="Encode Sans"/>
              </a:rPr>
              <a:t>‹#›</a:t>
            </a:fld>
            <a:endParaRPr b="1" i="0" sz="1300" u="none" cap="none" strike="noStrike">
              <a:solidFill>
                <a:srgbClr val="27272D"/>
              </a:solidFill>
              <a:latin typeface="Encode Sans"/>
              <a:ea typeface="Encode Sans"/>
              <a:cs typeface="Encode Sans"/>
              <a:sym typeface="Encode Sans"/>
            </a:endParaRPr>
          </a:p>
        </p:txBody>
      </p:sp>
      <p:pic>
        <p:nvPicPr>
          <p:cNvPr id="311" name="Google Shape;311;p26"/>
          <p:cNvPicPr preferRelativeResize="0"/>
          <p:nvPr/>
        </p:nvPicPr>
        <p:blipFill rotWithShape="1">
          <a:blip r:embed="rId3">
            <a:alphaModFix/>
          </a:blip>
          <a:srcRect b="0" l="0" r="0" t="0"/>
          <a:stretch/>
        </p:blipFill>
        <p:spPr>
          <a:xfrm>
            <a:off x="4693523" y="1451321"/>
            <a:ext cx="4386829" cy="28037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7"/>
          <p:cNvSpPr txBox="1"/>
          <p:nvPr>
            <p:ph idx="12" type="sldNum"/>
          </p:nvPr>
        </p:nvSpPr>
        <p:spPr>
          <a:xfrm>
            <a:off x="4023300" y="4593850"/>
            <a:ext cx="1097400" cy="549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
        <p:nvSpPr>
          <p:cNvPr id="317" name="Google Shape;317;p27"/>
          <p:cNvSpPr txBox="1"/>
          <p:nvPr/>
        </p:nvSpPr>
        <p:spPr>
          <a:xfrm>
            <a:off x="1" y="44010"/>
            <a:ext cx="9144000" cy="852900"/>
          </a:xfrm>
          <a:prstGeom prst="rect">
            <a:avLst/>
          </a:prstGeom>
          <a:noFill/>
          <a:ln>
            <a:noFill/>
          </a:ln>
        </p:spPr>
        <p:txBody>
          <a:bodyPr anchorCtr="0" anchor="b" bIns="91425" lIns="91425" spcFirstLastPara="1" rIns="91425" wrap="square" tIns="91425">
            <a:noAutofit/>
          </a:bodyPr>
          <a:lstStyle/>
          <a:p>
            <a:pPr indent="-171450" lvl="0" marL="171450" marR="0" rtl="0" algn="ctr">
              <a:lnSpc>
                <a:spcPct val="100000"/>
              </a:lnSpc>
              <a:spcBef>
                <a:spcPts val="0"/>
              </a:spcBef>
              <a:spcAft>
                <a:spcPts val="0"/>
              </a:spcAft>
              <a:buClr>
                <a:srgbClr val="FFFFFF"/>
              </a:buClr>
              <a:buSzPts val="1800"/>
              <a:buFont typeface="Encode Sans"/>
              <a:buNone/>
            </a:pPr>
            <a:r>
              <a:rPr b="1" i="0" lang="en" sz="4000" u="none" cap="none" strike="noStrike">
                <a:solidFill>
                  <a:srgbClr val="FFFFFF"/>
                </a:solidFill>
                <a:latin typeface="Encode Sans"/>
                <a:ea typeface="Encode Sans"/>
                <a:cs typeface="Encode Sans"/>
                <a:sym typeface="Encode Sans"/>
              </a:rPr>
              <a:t>Storage Requirements</a:t>
            </a:r>
            <a:endParaRPr/>
          </a:p>
        </p:txBody>
      </p:sp>
      <p:sp>
        <p:nvSpPr>
          <p:cNvPr id="318" name="Google Shape;318;p27"/>
          <p:cNvSpPr txBox="1"/>
          <p:nvPr/>
        </p:nvSpPr>
        <p:spPr>
          <a:xfrm>
            <a:off x="317840" y="3740821"/>
            <a:ext cx="8369100" cy="852900"/>
          </a:xfrm>
          <a:prstGeom prst="rect">
            <a:avLst/>
          </a:prstGeom>
          <a:noFill/>
          <a:ln>
            <a:noFill/>
          </a:ln>
        </p:spPr>
        <p:txBody>
          <a:bodyPr anchorCtr="0" anchor="t" bIns="91425" lIns="91425" spcFirstLastPara="1" rIns="91425" wrap="square" tIns="91425">
            <a:noAutofit/>
          </a:bodyPr>
          <a:lstStyle/>
          <a:p>
            <a:pPr indent="-342900" lvl="0" marL="342900" marR="0" rtl="0" algn="ctr">
              <a:lnSpc>
                <a:spcPct val="115000"/>
              </a:lnSpc>
              <a:spcBef>
                <a:spcPts val="600"/>
              </a:spcBef>
              <a:spcAft>
                <a:spcPts val="0"/>
              </a:spcAft>
              <a:buClr>
                <a:srgbClr val="F55C21"/>
              </a:buClr>
              <a:buSzPts val="2400"/>
              <a:buFont typeface="Encode Sans Condensed Thin"/>
              <a:buChar char="▪"/>
            </a:pPr>
            <a:r>
              <a:rPr b="0" i="0" lang="en" sz="2400" u="none" cap="none" strike="noStrike">
                <a:solidFill>
                  <a:srgbClr val="FFFFFF"/>
                </a:solidFill>
                <a:latin typeface="Encode Sans Condensed Thin"/>
                <a:ea typeface="Encode Sans Condensed Thin"/>
                <a:cs typeface="Encode Sans Condensed Thin"/>
                <a:sym typeface="Encode Sans Condensed Thin"/>
              </a:rPr>
              <a:t>Approximate database size calculation</a:t>
            </a:r>
            <a:endParaRPr/>
          </a:p>
        </p:txBody>
      </p:sp>
      <p:sp>
        <p:nvSpPr>
          <p:cNvPr id="319" name="Google Shape;319;p27"/>
          <p:cNvSpPr txBox="1"/>
          <p:nvPr/>
        </p:nvSpPr>
        <p:spPr>
          <a:xfrm>
            <a:off x="4023300" y="4593850"/>
            <a:ext cx="1097400" cy="549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 sz="1300" u="none" cap="none" strike="noStrike">
                <a:solidFill>
                  <a:srgbClr val="27272D"/>
                </a:solidFill>
                <a:latin typeface="Encode Sans"/>
                <a:ea typeface="Encode Sans"/>
                <a:cs typeface="Encode Sans"/>
                <a:sym typeface="Encode Sans"/>
              </a:rPr>
              <a:t>‹#›</a:t>
            </a:fld>
            <a:endParaRPr b="1" i="0" sz="1300" u="none" cap="none" strike="noStrike">
              <a:solidFill>
                <a:srgbClr val="27272D"/>
              </a:solidFill>
              <a:latin typeface="Encode Sans"/>
              <a:ea typeface="Encode Sans"/>
              <a:cs typeface="Encode Sans"/>
              <a:sym typeface="Encode Sans"/>
            </a:endParaRPr>
          </a:p>
        </p:txBody>
      </p:sp>
      <p:pic>
        <p:nvPicPr>
          <p:cNvPr id="320" name="Google Shape;320;p27"/>
          <p:cNvPicPr preferRelativeResize="0"/>
          <p:nvPr/>
        </p:nvPicPr>
        <p:blipFill rotWithShape="1">
          <a:blip r:embed="rId3">
            <a:alphaModFix/>
          </a:blip>
          <a:srcRect b="0" l="0" r="0" t="0"/>
          <a:stretch/>
        </p:blipFill>
        <p:spPr>
          <a:xfrm>
            <a:off x="2333628" y="897038"/>
            <a:ext cx="4476744" cy="232070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8"/>
          <p:cNvSpPr txBox="1"/>
          <p:nvPr>
            <p:ph idx="12" type="sldNum"/>
          </p:nvPr>
        </p:nvSpPr>
        <p:spPr>
          <a:xfrm>
            <a:off x="4023300" y="4593850"/>
            <a:ext cx="1097400" cy="549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
        <p:nvSpPr>
          <p:cNvPr id="326" name="Google Shape;326;p28"/>
          <p:cNvSpPr txBox="1"/>
          <p:nvPr/>
        </p:nvSpPr>
        <p:spPr>
          <a:xfrm>
            <a:off x="0" y="44010"/>
            <a:ext cx="4664700" cy="1483800"/>
          </a:xfrm>
          <a:prstGeom prst="rect">
            <a:avLst/>
          </a:prstGeom>
          <a:noFill/>
          <a:ln>
            <a:noFill/>
          </a:ln>
        </p:spPr>
        <p:txBody>
          <a:bodyPr anchorCtr="0" anchor="b" bIns="91425" lIns="91425" spcFirstLastPara="1" rIns="91425" wrap="square" tIns="91425">
            <a:noAutofit/>
          </a:bodyPr>
          <a:lstStyle/>
          <a:p>
            <a:pPr indent="0" lvl="1" marL="0" marR="0" rtl="0" algn="ctr">
              <a:lnSpc>
                <a:spcPct val="100000"/>
              </a:lnSpc>
              <a:spcBef>
                <a:spcPts val="0"/>
              </a:spcBef>
              <a:spcAft>
                <a:spcPts val="0"/>
              </a:spcAft>
              <a:buClr>
                <a:srgbClr val="FFFFFF"/>
              </a:buClr>
              <a:buSzPts val="1800"/>
              <a:buFont typeface="Encode Sans"/>
              <a:buNone/>
            </a:pPr>
            <a:r>
              <a:rPr b="1" i="0" lang="en" sz="4000" u="none" cap="none" strike="noStrike">
                <a:solidFill>
                  <a:srgbClr val="FFFFFF"/>
                </a:solidFill>
                <a:latin typeface="Encode Sans"/>
                <a:ea typeface="Encode Sans"/>
                <a:cs typeface="Encode Sans"/>
                <a:sym typeface="Encode Sans"/>
              </a:rPr>
              <a:t>Partition/File Information</a:t>
            </a:r>
            <a:endParaRPr/>
          </a:p>
        </p:txBody>
      </p:sp>
      <p:sp>
        <p:nvSpPr>
          <p:cNvPr id="327" name="Google Shape;327;p28"/>
          <p:cNvSpPr txBox="1"/>
          <p:nvPr/>
        </p:nvSpPr>
        <p:spPr>
          <a:xfrm>
            <a:off x="0" y="1458409"/>
            <a:ext cx="4722600" cy="31353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600"/>
              </a:spcBef>
              <a:spcAft>
                <a:spcPts val="0"/>
              </a:spcAft>
              <a:buClr>
                <a:srgbClr val="F55C21"/>
              </a:buClr>
              <a:buSzPts val="2400"/>
              <a:buFont typeface="Encode Sans Condensed Thin"/>
              <a:buChar char="▪"/>
            </a:pPr>
            <a:r>
              <a:rPr b="0" i="0" lang="en" sz="2400" u="none" cap="none" strike="noStrike">
                <a:solidFill>
                  <a:srgbClr val="FFFFFF"/>
                </a:solidFill>
                <a:latin typeface="Encode Sans Condensed Thin"/>
                <a:ea typeface="Encode Sans Condensed Thin"/>
                <a:cs typeface="Encode Sans Condensed Thin"/>
                <a:sym typeface="Encode Sans Condensed Thin"/>
              </a:rPr>
              <a:t>Described the content of each partition/file, listing the records it contains and explaining the purpose.</a:t>
            </a:r>
            <a:endParaRPr/>
          </a:p>
        </p:txBody>
      </p:sp>
      <p:sp>
        <p:nvSpPr>
          <p:cNvPr id="328" name="Google Shape;328;p28"/>
          <p:cNvSpPr txBox="1"/>
          <p:nvPr/>
        </p:nvSpPr>
        <p:spPr>
          <a:xfrm>
            <a:off x="4023300" y="4593850"/>
            <a:ext cx="1097400" cy="549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 sz="1300" u="none" cap="none" strike="noStrike">
                <a:solidFill>
                  <a:srgbClr val="27272D"/>
                </a:solidFill>
                <a:latin typeface="Encode Sans"/>
                <a:ea typeface="Encode Sans"/>
                <a:cs typeface="Encode Sans"/>
                <a:sym typeface="Encode Sans"/>
              </a:rPr>
              <a:t>‹#›</a:t>
            </a:fld>
            <a:endParaRPr b="1" i="0" sz="1300" u="none" cap="none" strike="noStrike">
              <a:solidFill>
                <a:srgbClr val="27272D"/>
              </a:solidFill>
              <a:latin typeface="Encode Sans"/>
              <a:ea typeface="Encode Sans"/>
              <a:cs typeface="Encode Sans"/>
              <a:sym typeface="Encode Sans"/>
            </a:endParaRPr>
          </a:p>
        </p:txBody>
      </p:sp>
      <p:pic>
        <p:nvPicPr>
          <p:cNvPr id="329" name="Google Shape;329;p28"/>
          <p:cNvPicPr preferRelativeResize="0"/>
          <p:nvPr/>
        </p:nvPicPr>
        <p:blipFill rotWithShape="1">
          <a:blip r:embed="rId3">
            <a:alphaModFix/>
          </a:blip>
          <a:srcRect b="0" l="0" r="0" t="0"/>
          <a:stretch/>
        </p:blipFill>
        <p:spPr>
          <a:xfrm>
            <a:off x="4722471" y="7090"/>
            <a:ext cx="4421530" cy="458676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9"/>
          <p:cNvSpPr txBox="1"/>
          <p:nvPr>
            <p:ph idx="12" type="sldNum"/>
          </p:nvPr>
        </p:nvSpPr>
        <p:spPr>
          <a:xfrm>
            <a:off x="4023300" y="4593850"/>
            <a:ext cx="1097400" cy="549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
        <p:nvSpPr>
          <p:cNvPr id="335" name="Google Shape;335;p29"/>
          <p:cNvSpPr txBox="1"/>
          <p:nvPr/>
        </p:nvSpPr>
        <p:spPr>
          <a:xfrm>
            <a:off x="0" y="44010"/>
            <a:ext cx="9144000" cy="702600"/>
          </a:xfrm>
          <a:prstGeom prst="rect">
            <a:avLst/>
          </a:prstGeom>
          <a:noFill/>
          <a:ln>
            <a:noFill/>
          </a:ln>
        </p:spPr>
        <p:txBody>
          <a:bodyPr anchorCtr="0" anchor="b" bIns="91425" lIns="91425" spcFirstLastPara="1" rIns="91425" wrap="square" tIns="91425">
            <a:noAutofit/>
          </a:bodyPr>
          <a:lstStyle/>
          <a:p>
            <a:pPr indent="0" lvl="1" marL="0" marR="0" rtl="0" algn="ctr">
              <a:lnSpc>
                <a:spcPct val="100000"/>
              </a:lnSpc>
              <a:spcBef>
                <a:spcPts val="0"/>
              </a:spcBef>
              <a:spcAft>
                <a:spcPts val="0"/>
              </a:spcAft>
              <a:buClr>
                <a:srgbClr val="FFFFFF"/>
              </a:buClr>
              <a:buSzPts val="1800"/>
              <a:buFont typeface="Encode Sans"/>
              <a:buNone/>
            </a:pPr>
            <a:r>
              <a:rPr b="1" i="0" lang="en" sz="4000" u="none" cap="none" strike="noStrike">
                <a:solidFill>
                  <a:srgbClr val="FFFFFF"/>
                </a:solidFill>
                <a:latin typeface="Encode Sans"/>
                <a:ea typeface="Encode Sans"/>
                <a:cs typeface="Encode Sans"/>
                <a:sym typeface="Encode Sans"/>
              </a:rPr>
              <a:t>Description</a:t>
            </a:r>
            <a:endParaRPr/>
          </a:p>
        </p:txBody>
      </p:sp>
      <p:sp>
        <p:nvSpPr>
          <p:cNvPr id="336" name="Google Shape;336;p29"/>
          <p:cNvSpPr txBox="1"/>
          <p:nvPr/>
        </p:nvSpPr>
        <p:spPr>
          <a:xfrm>
            <a:off x="-57873" y="3015205"/>
            <a:ext cx="9144000" cy="13599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600"/>
              </a:spcBef>
              <a:spcAft>
                <a:spcPts val="0"/>
              </a:spcAft>
              <a:buClr>
                <a:srgbClr val="F55C21"/>
              </a:buClr>
              <a:buSzPts val="2400"/>
              <a:buFont typeface="Encode Sans Condensed Thin"/>
              <a:buChar char="▪"/>
            </a:pPr>
            <a:r>
              <a:rPr b="0" i="0" lang="en" sz="2400" u="none" cap="none" strike="noStrike">
                <a:solidFill>
                  <a:srgbClr val="FFFFFF"/>
                </a:solidFill>
                <a:latin typeface="Encode Sans Condensed Thin"/>
                <a:ea typeface="Encode Sans Condensed Thin"/>
                <a:cs typeface="Encode Sans Condensed Thin"/>
                <a:sym typeface="Encode Sans Condensed Thin"/>
              </a:rPr>
              <a:t>Described the design and format of each table partition/file, including name, type, mapping, limitations, and mechanisms.</a:t>
            </a:r>
            <a:endParaRPr/>
          </a:p>
        </p:txBody>
      </p:sp>
      <p:sp>
        <p:nvSpPr>
          <p:cNvPr id="337" name="Google Shape;337;p29"/>
          <p:cNvSpPr txBox="1"/>
          <p:nvPr/>
        </p:nvSpPr>
        <p:spPr>
          <a:xfrm>
            <a:off x="4023300" y="4593850"/>
            <a:ext cx="1097400" cy="549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 sz="1300" u="none" cap="none" strike="noStrike">
                <a:solidFill>
                  <a:srgbClr val="27272D"/>
                </a:solidFill>
                <a:latin typeface="Encode Sans"/>
                <a:ea typeface="Encode Sans"/>
                <a:cs typeface="Encode Sans"/>
                <a:sym typeface="Encode Sans"/>
              </a:rPr>
              <a:t>‹#›</a:t>
            </a:fld>
            <a:endParaRPr b="1" i="0" sz="1300" u="none" cap="none" strike="noStrike">
              <a:solidFill>
                <a:srgbClr val="27272D"/>
              </a:solidFill>
              <a:latin typeface="Encode Sans"/>
              <a:ea typeface="Encode Sans"/>
              <a:cs typeface="Encode Sans"/>
              <a:sym typeface="Encode Sans"/>
            </a:endParaRPr>
          </a:p>
        </p:txBody>
      </p:sp>
      <p:pic>
        <p:nvPicPr>
          <p:cNvPr id="338" name="Google Shape;338;p29"/>
          <p:cNvPicPr preferRelativeResize="0"/>
          <p:nvPr/>
        </p:nvPicPr>
        <p:blipFill rotWithShape="1">
          <a:blip r:embed="rId3">
            <a:alphaModFix/>
          </a:blip>
          <a:srcRect b="0" l="0" r="0" t="0"/>
          <a:stretch/>
        </p:blipFill>
        <p:spPr>
          <a:xfrm>
            <a:off x="0" y="886017"/>
            <a:ext cx="9143999" cy="223714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0"/>
          <p:cNvSpPr txBox="1"/>
          <p:nvPr>
            <p:ph idx="12" type="sldNum"/>
          </p:nvPr>
        </p:nvSpPr>
        <p:spPr>
          <a:xfrm>
            <a:off x="4023300" y="4593850"/>
            <a:ext cx="1097400" cy="549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344" name="Google Shape;344;p30"/>
          <p:cNvPicPr preferRelativeResize="0"/>
          <p:nvPr/>
        </p:nvPicPr>
        <p:blipFill rotWithShape="1">
          <a:blip r:embed="rId3">
            <a:alphaModFix/>
          </a:blip>
          <a:srcRect b="0" l="0" r="0" t="0"/>
          <a:stretch/>
        </p:blipFill>
        <p:spPr>
          <a:xfrm>
            <a:off x="1143000" y="-52266"/>
            <a:ext cx="6858000" cy="3743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219" name="Google Shape;219;p17"/>
          <p:cNvSpPr txBox="1"/>
          <p:nvPr>
            <p:ph idx="4294967295"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grpSp>
        <p:nvGrpSpPr>
          <p:cNvPr id="220" name="Google Shape;220;p17"/>
          <p:cNvGrpSpPr/>
          <p:nvPr/>
        </p:nvGrpSpPr>
        <p:grpSpPr>
          <a:xfrm>
            <a:off x="293683" y="574116"/>
            <a:ext cx="309041" cy="403123"/>
            <a:chOff x="590250" y="244200"/>
            <a:chExt cx="407975" cy="532175"/>
          </a:xfrm>
        </p:grpSpPr>
        <p:sp>
          <p:nvSpPr>
            <p:cNvPr id="221" name="Google Shape;221;p17"/>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7"/>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7"/>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7"/>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7"/>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7"/>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 name="Google Shape;235;p1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36" name="Google Shape;236;p17"/>
          <p:cNvSpPr txBox="1"/>
          <p:nvPr/>
        </p:nvSpPr>
        <p:spPr>
          <a:xfrm>
            <a:off x="642425" y="1693500"/>
            <a:ext cx="5855100" cy="6831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Roboto Condensed Light"/>
              <a:buChar char="●"/>
            </a:pPr>
            <a:r>
              <a:rPr lang="en" sz="1700">
                <a:latin typeface="Roboto Condensed Light"/>
                <a:ea typeface="Roboto Condensed Light"/>
                <a:cs typeface="Roboto Condensed Light"/>
                <a:sym typeface="Roboto Condensed Light"/>
              </a:rPr>
              <a:t>Introduction</a:t>
            </a:r>
            <a:endParaRPr sz="1700">
              <a:latin typeface="Roboto Condensed Light"/>
              <a:ea typeface="Roboto Condensed Light"/>
              <a:cs typeface="Roboto Condensed Light"/>
              <a:sym typeface="Roboto Condensed Light"/>
            </a:endParaRPr>
          </a:p>
          <a:p>
            <a:pPr indent="-336550" lvl="0" marL="457200" rtl="0" algn="l">
              <a:spcBef>
                <a:spcPts val="0"/>
              </a:spcBef>
              <a:spcAft>
                <a:spcPts val="0"/>
              </a:spcAft>
              <a:buSzPts val="1700"/>
              <a:buFont typeface="Roboto Condensed Light"/>
              <a:buChar char="●"/>
            </a:pPr>
            <a:r>
              <a:rPr lang="en" sz="1700">
                <a:latin typeface="Roboto Condensed Light"/>
                <a:ea typeface="Roboto Condensed Light"/>
                <a:cs typeface="Roboto Condensed Light"/>
                <a:sym typeface="Roboto Condensed Light"/>
              </a:rPr>
              <a:t>General Information </a:t>
            </a:r>
            <a:endParaRPr sz="1700">
              <a:latin typeface="Roboto Condensed Light"/>
              <a:ea typeface="Roboto Condensed Light"/>
              <a:cs typeface="Roboto Condensed Light"/>
              <a:sym typeface="Roboto Condensed Light"/>
            </a:endParaRPr>
          </a:p>
          <a:p>
            <a:pPr indent="-336550" lvl="0" marL="457200" rtl="0" algn="l">
              <a:spcBef>
                <a:spcPts val="0"/>
              </a:spcBef>
              <a:spcAft>
                <a:spcPts val="0"/>
              </a:spcAft>
              <a:buSzPts val="1700"/>
              <a:buFont typeface="Roboto Condensed Light"/>
              <a:buChar char="●"/>
            </a:pPr>
            <a:r>
              <a:rPr lang="en" sz="1700">
                <a:latin typeface="Roboto Condensed Light"/>
                <a:ea typeface="Roboto Condensed Light"/>
                <a:cs typeface="Roboto Condensed Light"/>
                <a:sym typeface="Roboto Condensed Light"/>
              </a:rPr>
              <a:t>Database </a:t>
            </a:r>
            <a:r>
              <a:rPr lang="en" sz="1700">
                <a:latin typeface="Roboto Condensed Light"/>
                <a:ea typeface="Roboto Condensed Light"/>
                <a:cs typeface="Roboto Condensed Light"/>
                <a:sym typeface="Roboto Condensed Light"/>
              </a:rPr>
              <a:t>Identification</a:t>
            </a:r>
            <a:r>
              <a:rPr lang="en" sz="1700">
                <a:latin typeface="Roboto Condensed Light"/>
                <a:ea typeface="Roboto Condensed Light"/>
                <a:cs typeface="Roboto Condensed Light"/>
                <a:sym typeface="Roboto Condensed Light"/>
              </a:rPr>
              <a:t> and Description </a:t>
            </a:r>
            <a:endParaRPr sz="1700">
              <a:latin typeface="Roboto Condensed Light"/>
              <a:ea typeface="Roboto Condensed Light"/>
              <a:cs typeface="Roboto Condensed Light"/>
              <a:sym typeface="Roboto Condensed Light"/>
            </a:endParaRPr>
          </a:p>
          <a:p>
            <a:pPr indent="-336550" lvl="0" marL="457200" rtl="0" algn="l">
              <a:spcBef>
                <a:spcPts val="0"/>
              </a:spcBef>
              <a:spcAft>
                <a:spcPts val="0"/>
              </a:spcAft>
              <a:buSzPts val="1700"/>
              <a:buFont typeface="Roboto Condensed Light"/>
              <a:buChar char="●"/>
            </a:pPr>
            <a:r>
              <a:rPr lang="en" sz="1700">
                <a:latin typeface="Roboto Condensed Light"/>
                <a:ea typeface="Roboto Condensed Light"/>
                <a:cs typeface="Roboto Condensed Light"/>
                <a:sym typeface="Roboto Condensed Light"/>
              </a:rPr>
              <a:t>Database Administrative Information </a:t>
            </a:r>
            <a:endParaRPr sz="1700">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700">
              <a:latin typeface="Roboto Condensed Light"/>
              <a:ea typeface="Roboto Condensed Light"/>
              <a:cs typeface="Roboto Condensed Light"/>
              <a:sym typeface="Roboto Condensed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General Information </a:t>
            </a:r>
            <a:endParaRPr/>
          </a:p>
        </p:txBody>
      </p:sp>
      <p:sp>
        <p:nvSpPr>
          <p:cNvPr id="242" name="Google Shape;242;p1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3" name="Google Shape;243;p18"/>
          <p:cNvPicPr preferRelativeResize="0"/>
          <p:nvPr/>
        </p:nvPicPr>
        <p:blipFill>
          <a:blip r:embed="rId3">
            <a:alphaModFix/>
          </a:blip>
          <a:stretch>
            <a:fillRect/>
          </a:stretch>
        </p:blipFill>
        <p:spPr>
          <a:xfrm>
            <a:off x="75675" y="2047822"/>
            <a:ext cx="9144001" cy="2401606"/>
          </a:xfrm>
          <a:prstGeom prst="rect">
            <a:avLst/>
          </a:prstGeom>
          <a:noFill/>
          <a:ln>
            <a:noFill/>
          </a:ln>
        </p:spPr>
      </p:pic>
      <p:sp>
        <p:nvSpPr>
          <p:cNvPr id="244" name="Google Shape;244;p18"/>
          <p:cNvSpPr txBox="1"/>
          <p:nvPr/>
        </p:nvSpPr>
        <p:spPr>
          <a:xfrm>
            <a:off x="2039850" y="1357075"/>
            <a:ext cx="5064300" cy="59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3600">
                <a:solidFill>
                  <a:srgbClr val="FD974F"/>
                </a:solidFill>
                <a:latin typeface="Roboto Condensed"/>
                <a:ea typeface="Roboto Condensed"/>
                <a:cs typeface="Roboto Condensed"/>
                <a:sym typeface="Roboto Condensed"/>
              </a:rPr>
              <a:t>Our Database</a:t>
            </a:r>
            <a:endParaRPr>
              <a:latin typeface="Roboto Condensed Light"/>
              <a:ea typeface="Roboto Condensed Light"/>
              <a:cs typeface="Roboto Condensed Light"/>
              <a:sym typeface="Roboto Condensed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9"/>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General Information Part Two</a:t>
            </a:r>
            <a:endParaRPr/>
          </a:p>
        </p:txBody>
      </p:sp>
      <p:sp>
        <p:nvSpPr>
          <p:cNvPr id="250" name="Google Shape;250;p1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1" name="Google Shape;251;p19"/>
          <p:cNvSpPr txBox="1"/>
          <p:nvPr/>
        </p:nvSpPr>
        <p:spPr>
          <a:xfrm>
            <a:off x="3543300" y="2276400"/>
            <a:ext cx="50643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D974F"/>
                </a:solidFill>
                <a:latin typeface="Roboto Condensed"/>
                <a:ea typeface="Roboto Condensed"/>
                <a:cs typeface="Roboto Condensed"/>
                <a:sym typeface="Roboto Condensed"/>
              </a:rPr>
              <a:t>Our EER Diagram</a:t>
            </a:r>
            <a:endParaRPr>
              <a:latin typeface="Roboto Condensed Light"/>
              <a:ea typeface="Roboto Condensed Light"/>
              <a:cs typeface="Roboto Condensed Light"/>
              <a:sym typeface="Roboto Condensed Light"/>
            </a:endParaRPr>
          </a:p>
        </p:txBody>
      </p:sp>
      <p:pic>
        <p:nvPicPr>
          <p:cNvPr id="252" name="Google Shape;252;p19"/>
          <p:cNvPicPr preferRelativeResize="0"/>
          <p:nvPr/>
        </p:nvPicPr>
        <p:blipFill>
          <a:blip r:embed="rId3">
            <a:alphaModFix/>
          </a:blip>
          <a:stretch>
            <a:fillRect/>
          </a:stretch>
        </p:blipFill>
        <p:spPr>
          <a:xfrm>
            <a:off x="416625" y="1376275"/>
            <a:ext cx="2630493" cy="3767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0"/>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Database </a:t>
            </a:r>
            <a:r>
              <a:rPr lang="en"/>
              <a:t>Identification</a:t>
            </a:r>
            <a:r>
              <a:rPr lang="en"/>
              <a:t> and Description </a:t>
            </a:r>
            <a:endParaRPr/>
          </a:p>
        </p:txBody>
      </p:sp>
      <p:sp>
        <p:nvSpPr>
          <p:cNvPr id="258" name="Google Shape;258;p2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9" name="Google Shape;259;p20"/>
          <p:cNvSpPr txBox="1"/>
          <p:nvPr/>
        </p:nvSpPr>
        <p:spPr>
          <a:xfrm>
            <a:off x="1828350" y="2198125"/>
            <a:ext cx="5487300" cy="1392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700">
                <a:solidFill>
                  <a:schemeClr val="dk1"/>
                </a:solidFill>
                <a:latin typeface="Roboto Condensed Light"/>
                <a:ea typeface="Roboto Condensed Light"/>
                <a:cs typeface="Roboto Condensed Light"/>
                <a:sym typeface="Roboto Condensed Light"/>
              </a:rPr>
              <a:t>Our database is one of the many databases containing information on the general concept of crime. As seen in earlier slides, this database specifically analyzes the certain aspects of crime such as gun type, murder charge, and motive.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1"/>
          <p:cNvSpPr txBox="1"/>
          <p:nvPr>
            <p:ph type="title"/>
          </p:nvPr>
        </p:nvSpPr>
        <p:spPr>
          <a:xfrm>
            <a:off x="549600" y="361375"/>
            <a:ext cx="7497000" cy="549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DATABASE ADMINISTRATIVE INFORMATION (Maksym Melnyk)</a:t>
            </a:r>
            <a:endParaRPr/>
          </a:p>
        </p:txBody>
      </p:sp>
      <p:sp>
        <p:nvSpPr>
          <p:cNvPr id="265" name="Google Shape;265;p21"/>
          <p:cNvSpPr txBox="1"/>
          <p:nvPr>
            <p:ph idx="1" type="body"/>
          </p:nvPr>
        </p:nvSpPr>
        <p:spPr>
          <a:xfrm>
            <a:off x="549599" y="1056205"/>
            <a:ext cx="7497000" cy="334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b="1" lang="en" sz="1200">
                <a:solidFill>
                  <a:srgbClr val="FFFFFF"/>
                </a:solidFill>
              </a:rPr>
              <a:t>Structure:</a:t>
            </a:r>
            <a:endParaRPr/>
          </a:p>
          <a:p>
            <a:pPr indent="-171450" lvl="0" marL="171450" rtl="0" algn="l">
              <a:lnSpc>
                <a:spcPct val="115000"/>
              </a:lnSpc>
              <a:spcBef>
                <a:spcPts val="600"/>
              </a:spcBef>
              <a:spcAft>
                <a:spcPts val="0"/>
              </a:spcAft>
              <a:buClr>
                <a:schemeClr val="lt1"/>
              </a:buClr>
              <a:buSzPts val="1100"/>
              <a:buChar char="▪"/>
            </a:pPr>
            <a:r>
              <a:rPr b="1" lang="en" sz="1200"/>
              <a:t>Responsibility</a:t>
            </a:r>
            <a:endParaRPr/>
          </a:p>
          <a:p>
            <a:pPr indent="-171450" lvl="1" marL="628650" rtl="0" algn="l">
              <a:lnSpc>
                <a:spcPct val="115000"/>
              </a:lnSpc>
              <a:spcBef>
                <a:spcPts val="0"/>
              </a:spcBef>
              <a:spcAft>
                <a:spcPts val="0"/>
              </a:spcAft>
              <a:buClr>
                <a:schemeClr val="lt1"/>
              </a:buClr>
              <a:buSzPts val="1100"/>
              <a:buChar char="▫"/>
            </a:pPr>
            <a:r>
              <a:rPr b="1" lang="en" sz="1200"/>
              <a:t>Identification of the organizations and personnel responsible for the following database administrative functions.</a:t>
            </a:r>
            <a:endParaRPr/>
          </a:p>
          <a:p>
            <a:pPr indent="-171450" lvl="1" marL="628650" rtl="0" algn="l">
              <a:lnSpc>
                <a:spcPct val="115000"/>
              </a:lnSpc>
              <a:spcBef>
                <a:spcPts val="0"/>
              </a:spcBef>
              <a:spcAft>
                <a:spcPts val="0"/>
              </a:spcAft>
              <a:buClr>
                <a:schemeClr val="lt1"/>
              </a:buClr>
              <a:buSzPts val="1100"/>
              <a:buChar char="▫"/>
            </a:pPr>
            <a:r>
              <a:rPr b="1" lang="en" sz="1200"/>
              <a:t>System Information</a:t>
            </a:r>
            <a:endParaRPr/>
          </a:p>
          <a:p>
            <a:pPr indent="-171450" lvl="0" marL="171450" rtl="0" algn="l">
              <a:lnSpc>
                <a:spcPct val="115000"/>
              </a:lnSpc>
              <a:spcBef>
                <a:spcPts val="600"/>
              </a:spcBef>
              <a:spcAft>
                <a:spcPts val="0"/>
              </a:spcAft>
              <a:buClr>
                <a:schemeClr val="lt1"/>
              </a:buClr>
              <a:buSzPts val="1100"/>
              <a:buChar char="▪"/>
            </a:pPr>
            <a:r>
              <a:rPr b="1" lang="en" sz="1200"/>
              <a:t>Database Management System (DBMS) Configuration</a:t>
            </a:r>
            <a:endParaRPr/>
          </a:p>
          <a:p>
            <a:pPr indent="-171450" lvl="0" marL="171450" rtl="0" algn="l">
              <a:lnSpc>
                <a:spcPct val="115000"/>
              </a:lnSpc>
              <a:spcBef>
                <a:spcPts val="600"/>
              </a:spcBef>
              <a:spcAft>
                <a:spcPts val="0"/>
              </a:spcAft>
              <a:buClr>
                <a:schemeClr val="lt1"/>
              </a:buClr>
              <a:buSzPts val="1100"/>
              <a:buChar char="▪"/>
            </a:pPr>
            <a:r>
              <a:rPr b="1" lang="en" sz="1200"/>
              <a:t>Hardware Configuration</a:t>
            </a:r>
            <a:endParaRPr/>
          </a:p>
          <a:p>
            <a:pPr indent="-171450" lvl="0" marL="171450" rtl="0" algn="l">
              <a:lnSpc>
                <a:spcPct val="115000"/>
              </a:lnSpc>
              <a:spcBef>
                <a:spcPts val="600"/>
              </a:spcBef>
              <a:spcAft>
                <a:spcPts val="0"/>
              </a:spcAft>
              <a:buClr>
                <a:schemeClr val="lt1"/>
              </a:buClr>
              <a:buSzPts val="1100"/>
              <a:buChar char="▪"/>
            </a:pPr>
            <a:r>
              <a:rPr b="1" lang="en" sz="1200"/>
              <a:t>Database Software Utilities</a:t>
            </a:r>
            <a:endParaRPr/>
          </a:p>
          <a:p>
            <a:pPr indent="-171450" lvl="0" marL="171450" rtl="0" algn="l">
              <a:lnSpc>
                <a:spcPct val="115000"/>
              </a:lnSpc>
              <a:spcBef>
                <a:spcPts val="600"/>
              </a:spcBef>
              <a:spcAft>
                <a:spcPts val="0"/>
              </a:spcAft>
              <a:buClr>
                <a:schemeClr val="lt1"/>
              </a:buClr>
              <a:buSzPts val="1100"/>
              <a:buChar char="▪"/>
            </a:pPr>
            <a:r>
              <a:rPr b="1" lang="en" sz="1200"/>
              <a:t>Support Software Available for Maintaining Database</a:t>
            </a:r>
            <a:endParaRPr/>
          </a:p>
          <a:p>
            <a:pPr indent="-171450" lvl="0" marL="171450" rtl="0" algn="l">
              <a:lnSpc>
                <a:spcPct val="115000"/>
              </a:lnSpc>
              <a:spcBef>
                <a:spcPts val="600"/>
              </a:spcBef>
              <a:spcAft>
                <a:spcPts val="0"/>
              </a:spcAft>
              <a:buClr>
                <a:schemeClr val="lt1"/>
              </a:buClr>
              <a:buSzPts val="1100"/>
              <a:buChar char="▪"/>
            </a:pPr>
            <a:r>
              <a:rPr b="1" lang="en" sz="1200"/>
              <a:t>Storage Requirements</a:t>
            </a:r>
            <a:endParaRPr/>
          </a:p>
          <a:p>
            <a:pPr indent="-171450" lvl="0" marL="171450" rtl="0" algn="l">
              <a:lnSpc>
                <a:spcPct val="115000"/>
              </a:lnSpc>
              <a:spcBef>
                <a:spcPts val="600"/>
              </a:spcBef>
              <a:spcAft>
                <a:spcPts val="0"/>
              </a:spcAft>
              <a:buClr>
                <a:schemeClr val="lt1"/>
              </a:buClr>
              <a:buSzPts val="1100"/>
              <a:buChar char="▪"/>
            </a:pPr>
            <a:r>
              <a:rPr b="1" lang="en" sz="1200"/>
              <a:t>Recovery</a:t>
            </a:r>
            <a:endParaRPr/>
          </a:p>
          <a:p>
            <a:pPr indent="-171450" lvl="0" marL="171450" rtl="0" algn="l">
              <a:lnSpc>
                <a:spcPct val="115000"/>
              </a:lnSpc>
              <a:spcBef>
                <a:spcPts val="600"/>
              </a:spcBef>
              <a:spcAft>
                <a:spcPts val="0"/>
              </a:spcAft>
              <a:buClr>
                <a:schemeClr val="lt1"/>
              </a:buClr>
              <a:buSzPts val="1100"/>
              <a:buChar char="▪"/>
            </a:pPr>
            <a:r>
              <a:rPr b="1" lang="en" sz="1200"/>
              <a:t>Partition/File Information</a:t>
            </a:r>
            <a:endParaRPr/>
          </a:p>
          <a:p>
            <a:pPr indent="-101600" lvl="0" marL="171450" rtl="0" algn="l">
              <a:lnSpc>
                <a:spcPct val="115000"/>
              </a:lnSpc>
              <a:spcBef>
                <a:spcPts val="600"/>
              </a:spcBef>
              <a:spcAft>
                <a:spcPts val="0"/>
              </a:spcAft>
              <a:buClr>
                <a:schemeClr val="lt1"/>
              </a:buClr>
              <a:buSzPts val="1100"/>
              <a:buNone/>
            </a:pPr>
            <a:r>
              <a:t/>
            </a:r>
            <a:endParaRPr b="1" sz="1200"/>
          </a:p>
          <a:p>
            <a:pPr indent="-101600" lvl="0" marL="171450" rtl="0" algn="l">
              <a:lnSpc>
                <a:spcPct val="115000"/>
              </a:lnSpc>
              <a:spcBef>
                <a:spcPts val="600"/>
              </a:spcBef>
              <a:spcAft>
                <a:spcPts val="0"/>
              </a:spcAft>
              <a:buClr>
                <a:schemeClr val="lt1"/>
              </a:buClr>
              <a:buSzPts val="1100"/>
              <a:buNone/>
            </a:pPr>
            <a:r>
              <a:t/>
            </a:r>
            <a:endParaRPr b="1" sz="1200"/>
          </a:p>
          <a:p>
            <a:pPr indent="-101600" lvl="0" marL="171450" rtl="0" algn="l">
              <a:lnSpc>
                <a:spcPct val="115000"/>
              </a:lnSpc>
              <a:spcBef>
                <a:spcPts val="600"/>
              </a:spcBef>
              <a:spcAft>
                <a:spcPts val="0"/>
              </a:spcAft>
              <a:buClr>
                <a:schemeClr val="lt1"/>
              </a:buClr>
              <a:buSzPts val="1100"/>
              <a:buNone/>
            </a:pPr>
            <a:r>
              <a:t/>
            </a:r>
            <a:endParaRPr b="1" sz="1200">
              <a:solidFill>
                <a:srgbClr val="FFFFFF"/>
              </a:solidFill>
            </a:endParaRPr>
          </a:p>
          <a:p>
            <a:pPr indent="-101600" lvl="0" marL="171450" rtl="0" algn="l">
              <a:lnSpc>
                <a:spcPct val="115000"/>
              </a:lnSpc>
              <a:spcBef>
                <a:spcPts val="600"/>
              </a:spcBef>
              <a:spcAft>
                <a:spcPts val="0"/>
              </a:spcAft>
              <a:buClr>
                <a:schemeClr val="lt1"/>
              </a:buClr>
              <a:buSzPts val="1100"/>
              <a:buNone/>
            </a:pPr>
            <a:r>
              <a:t/>
            </a:r>
            <a:endParaRPr b="1" sz="1200">
              <a:solidFill>
                <a:srgbClr val="FFFFFF"/>
              </a:solidFill>
            </a:endParaRPr>
          </a:p>
          <a:p>
            <a:pPr indent="-387350" lvl="0" marL="457200" rtl="0" algn="l">
              <a:lnSpc>
                <a:spcPct val="115000"/>
              </a:lnSpc>
              <a:spcBef>
                <a:spcPts val="600"/>
              </a:spcBef>
              <a:spcAft>
                <a:spcPts val="0"/>
              </a:spcAft>
              <a:buClr>
                <a:schemeClr val="dk1"/>
              </a:buClr>
              <a:buSzPts val="1100"/>
              <a:buFont typeface="Arial"/>
              <a:buNone/>
            </a:pPr>
            <a:r>
              <a:t/>
            </a:r>
            <a:endParaRPr>
              <a:solidFill>
                <a:srgbClr val="FFFFFF"/>
              </a:solidFill>
            </a:endParaRPr>
          </a:p>
        </p:txBody>
      </p:sp>
      <p:sp>
        <p:nvSpPr>
          <p:cNvPr id="266" name="Google Shape;266;p21"/>
          <p:cNvSpPr txBox="1"/>
          <p:nvPr>
            <p:ph idx="12" type="sldNum"/>
          </p:nvPr>
        </p:nvSpPr>
        <p:spPr>
          <a:xfrm>
            <a:off x="8046600" y="4593850"/>
            <a:ext cx="1097400" cy="549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2"/>
          <p:cNvSpPr txBox="1"/>
          <p:nvPr>
            <p:ph idx="4294967295" type="ctrTitle"/>
          </p:nvPr>
        </p:nvSpPr>
        <p:spPr>
          <a:xfrm>
            <a:off x="317840" y="44010"/>
            <a:ext cx="4552500" cy="777600"/>
          </a:xfrm>
          <a:prstGeom prst="rect">
            <a:avLst/>
          </a:prstGeom>
          <a:noFill/>
          <a:ln>
            <a:noFill/>
          </a:ln>
        </p:spPr>
        <p:txBody>
          <a:bodyPr anchorCtr="0" anchor="b" bIns="91425" lIns="91425" spcFirstLastPara="1" rIns="91425" wrap="square" tIns="91425">
            <a:noAutofit/>
          </a:bodyPr>
          <a:lstStyle/>
          <a:p>
            <a:pPr indent="-171450" lvl="0" marL="171450" marR="0" rtl="0" algn="l">
              <a:lnSpc>
                <a:spcPct val="100000"/>
              </a:lnSpc>
              <a:spcBef>
                <a:spcPts val="0"/>
              </a:spcBef>
              <a:spcAft>
                <a:spcPts val="0"/>
              </a:spcAft>
              <a:buClr>
                <a:srgbClr val="FFFFFF"/>
              </a:buClr>
              <a:buSzPts val="1800"/>
              <a:buFont typeface="Encode Sans"/>
              <a:buNone/>
            </a:pPr>
            <a:r>
              <a:rPr b="1" i="0" lang="en" sz="4000" u="none" cap="none" strike="noStrike">
                <a:solidFill>
                  <a:srgbClr val="FFFFFF"/>
                </a:solidFill>
                <a:latin typeface="Encode Sans"/>
                <a:ea typeface="Encode Sans"/>
                <a:cs typeface="Encode Sans"/>
                <a:sym typeface="Encode Sans"/>
              </a:rPr>
              <a:t>Responsibility</a:t>
            </a:r>
            <a:endParaRPr/>
          </a:p>
        </p:txBody>
      </p:sp>
      <p:sp>
        <p:nvSpPr>
          <p:cNvPr id="272" name="Google Shape;272;p22"/>
          <p:cNvSpPr txBox="1"/>
          <p:nvPr>
            <p:ph idx="4294967295" type="subTitle"/>
          </p:nvPr>
        </p:nvSpPr>
        <p:spPr>
          <a:xfrm>
            <a:off x="317840" y="821495"/>
            <a:ext cx="4552500" cy="2958300"/>
          </a:xfrm>
          <a:prstGeom prst="rect">
            <a:avLst/>
          </a:prstGeom>
          <a:noFill/>
          <a:ln>
            <a:noFill/>
          </a:ln>
        </p:spPr>
        <p:txBody>
          <a:bodyPr anchorCtr="0" anchor="t" bIns="91425" lIns="91425" spcFirstLastPara="1" rIns="91425" wrap="square" tIns="91425">
            <a:noAutofit/>
          </a:bodyPr>
          <a:lstStyle/>
          <a:p>
            <a:pPr indent="-342900" lvl="0" marL="342900" marR="0" rtl="0" algn="l">
              <a:lnSpc>
                <a:spcPct val="115000"/>
              </a:lnSpc>
              <a:spcBef>
                <a:spcPts val="600"/>
              </a:spcBef>
              <a:spcAft>
                <a:spcPts val="0"/>
              </a:spcAft>
              <a:buClr>
                <a:srgbClr val="F55C21"/>
              </a:buClr>
              <a:buSzPts val="2400"/>
              <a:buFont typeface="Encode Sans Condensed Thin"/>
              <a:buChar char="▪"/>
            </a:pPr>
            <a:r>
              <a:rPr b="0" i="0" lang="en" sz="2400" u="none" cap="none" strike="noStrike">
                <a:solidFill>
                  <a:srgbClr val="FFFFFF"/>
                </a:solidFill>
                <a:latin typeface="Encode Sans Condensed Thin"/>
                <a:ea typeface="Encode Sans Condensed Thin"/>
                <a:cs typeface="Encode Sans Condensed Thin"/>
                <a:sym typeface="Encode Sans Condensed Thin"/>
              </a:rPr>
              <a:t>Database Administrator</a:t>
            </a:r>
            <a:endParaRPr/>
          </a:p>
          <a:p>
            <a:pPr indent="-342900" lvl="0" marL="342900" marR="0" rtl="0" algn="l">
              <a:lnSpc>
                <a:spcPct val="115000"/>
              </a:lnSpc>
              <a:spcBef>
                <a:spcPts val="600"/>
              </a:spcBef>
              <a:spcAft>
                <a:spcPts val="0"/>
              </a:spcAft>
              <a:buClr>
                <a:srgbClr val="F55C21"/>
              </a:buClr>
              <a:buSzPts val="2400"/>
              <a:buFont typeface="Encode Sans Condensed Thin"/>
              <a:buChar char="▪"/>
            </a:pPr>
            <a:r>
              <a:rPr b="0" i="0" lang="en" sz="2400" u="none" cap="none" strike="noStrike">
                <a:solidFill>
                  <a:srgbClr val="FFFFFF"/>
                </a:solidFill>
                <a:latin typeface="Encode Sans Condensed Thin"/>
                <a:ea typeface="Encode Sans Condensed Thin"/>
                <a:cs typeface="Encode Sans Condensed Thin"/>
                <a:sym typeface="Encode Sans Condensed Thin"/>
              </a:rPr>
              <a:t>System Administrator</a:t>
            </a:r>
            <a:endParaRPr/>
          </a:p>
          <a:p>
            <a:pPr indent="-342900" lvl="0" marL="342900" marR="0" rtl="0" algn="l">
              <a:lnSpc>
                <a:spcPct val="115000"/>
              </a:lnSpc>
              <a:spcBef>
                <a:spcPts val="600"/>
              </a:spcBef>
              <a:spcAft>
                <a:spcPts val="0"/>
              </a:spcAft>
              <a:buClr>
                <a:srgbClr val="F55C21"/>
              </a:buClr>
              <a:buSzPts val="2400"/>
              <a:buFont typeface="Encode Sans Condensed Thin"/>
              <a:buChar char="▪"/>
            </a:pPr>
            <a:r>
              <a:rPr b="0" i="0" lang="en" sz="2400" u="none" cap="none" strike="noStrike">
                <a:solidFill>
                  <a:srgbClr val="FFFFFF"/>
                </a:solidFill>
                <a:latin typeface="Encode Sans Condensed Thin"/>
                <a:ea typeface="Encode Sans Condensed Thin"/>
                <a:cs typeface="Encode Sans Condensed Thin"/>
                <a:sym typeface="Encode Sans Condensed Thin"/>
              </a:rPr>
              <a:t>Security Administrator</a:t>
            </a:r>
            <a:endParaRPr b="0" i="0" sz="2400" u="none" cap="none" strike="noStrike">
              <a:solidFill>
                <a:srgbClr val="FFFFFF"/>
              </a:solidFill>
              <a:latin typeface="Encode Sans Condensed Thin"/>
              <a:ea typeface="Encode Sans Condensed Thin"/>
              <a:cs typeface="Encode Sans Condensed Thin"/>
              <a:sym typeface="Encode Sans Condensed Thin"/>
            </a:endParaRPr>
          </a:p>
          <a:p>
            <a:pPr indent="-190500" lvl="0" marL="342900" marR="0" rtl="0" algn="l">
              <a:lnSpc>
                <a:spcPct val="115000"/>
              </a:lnSpc>
              <a:spcBef>
                <a:spcPts val="600"/>
              </a:spcBef>
              <a:spcAft>
                <a:spcPts val="0"/>
              </a:spcAft>
              <a:buClr>
                <a:srgbClr val="F55C21"/>
              </a:buClr>
              <a:buSzPts val="2400"/>
              <a:buFont typeface="Encode Sans Condensed Thin"/>
              <a:buNone/>
            </a:pPr>
            <a:r>
              <a:t/>
            </a:r>
            <a:endParaRPr b="0" i="0" sz="2400" u="none" cap="none" strike="noStrike">
              <a:solidFill>
                <a:srgbClr val="FFFFFF"/>
              </a:solidFill>
              <a:latin typeface="Encode Sans Condensed Thin"/>
              <a:ea typeface="Encode Sans Condensed Thin"/>
              <a:cs typeface="Encode Sans Condensed Thin"/>
              <a:sym typeface="Encode Sans Condensed Thin"/>
            </a:endParaRPr>
          </a:p>
          <a:p>
            <a:pPr indent="0" lvl="0" marL="0" marR="0" rtl="0" algn="l">
              <a:lnSpc>
                <a:spcPct val="115000"/>
              </a:lnSpc>
              <a:spcBef>
                <a:spcPts val="600"/>
              </a:spcBef>
              <a:spcAft>
                <a:spcPts val="0"/>
              </a:spcAft>
              <a:buClr>
                <a:srgbClr val="F55C21"/>
              </a:buClr>
              <a:buSzPts val="2400"/>
              <a:buFont typeface="Encode Sans Condensed Thin"/>
              <a:buNone/>
            </a:pPr>
            <a:r>
              <a:rPr b="0" i="0" lang="en" sz="2400" u="none" cap="none" strike="noStrike">
                <a:solidFill>
                  <a:srgbClr val="FFFFFF"/>
                </a:solidFill>
                <a:latin typeface="Encode Sans Condensed Thin"/>
                <a:ea typeface="Encode Sans Condensed Thin"/>
                <a:cs typeface="Encode Sans Condensed Thin"/>
                <a:sym typeface="Encode Sans Condensed Thin"/>
              </a:rPr>
              <a:t>Distinct users: EndUser, Client, TEST and root</a:t>
            </a:r>
            <a:endParaRPr/>
          </a:p>
        </p:txBody>
      </p:sp>
      <p:sp>
        <p:nvSpPr>
          <p:cNvPr id="273" name="Google Shape;273;p22"/>
          <p:cNvSpPr txBox="1"/>
          <p:nvPr>
            <p:ph idx="12" type="sldNum"/>
          </p:nvPr>
        </p:nvSpPr>
        <p:spPr>
          <a:xfrm>
            <a:off x="4023300" y="4593850"/>
            <a:ext cx="1097400" cy="549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274" name="Google Shape;274;p22"/>
          <p:cNvPicPr preferRelativeResize="0"/>
          <p:nvPr/>
        </p:nvPicPr>
        <p:blipFill rotWithShape="1">
          <a:blip r:embed="rId3">
            <a:alphaModFix/>
          </a:blip>
          <a:srcRect b="0" l="0" r="0" t="0"/>
          <a:stretch/>
        </p:blipFill>
        <p:spPr>
          <a:xfrm>
            <a:off x="4618264" y="888808"/>
            <a:ext cx="4473650" cy="28237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3"/>
          <p:cNvSpPr txBox="1"/>
          <p:nvPr>
            <p:ph idx="12" type="sldNum"/>
          </p:nvPr>
        </p:nvSpPr>
        <p:spPr>
          <a:xfrm>
            <a:off x="4023300" y="4593850"/>
            <a:ext cx="1097400" cy="549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
        <p:nvSpPr>
          <p:cNvPr id="280" name="Google Shape;280;p23"/>
          <p:cNvSpPr txBox="1"/>
          <p:nvPr/>
        </p:nvSpPr>
        <p:spPr>
          <a:xfrm>
            <a:off x="317840" y="61371"/>
            <a:ext cx="5023800" cy="1240800"/>
          </a:xfrm>
          <a:prstGeom prst="rect">
            <a:avLst/>
          </a:prstGeom>
          <a:noFill/>
          <a:ln>
            <a:noFill/>
          </a:ln>
        </p:spPr>
        <p:txBody>
          <a:bodyPr anchorCtr="0" anchor="b" bIns="91425" lIns="91425" spcFirstLastPara="1" rIns="91425" wrap="square" tIns="91425">
            <a:noAutofit/>
          </a:bodyPr>
          <a:lstStyle/>
          <a:p>
            <a:pPr indent="-171450" lvl="0" marL="171450" marR="0" rtl="0" algn="l">
              <a:lnSpc>
                <a:spcPct val="100000"/>
              </a:lnSpc>
              <a:spcBef>
                <a:spcPts val="0"/>
              </a:spcBef>
              <a:spcAft>
                <a:spcPts val="0"/>
              </a:spcAft>
              <a:buClr>
                <a:srgbClr val="FFFFFF"/>
              </a:buClr>
              <a:buSzPts val="1800"/>
              <a:buFont typeface="Encode Sans"/>
              <a:buNone/>
            </a:pPr>
            <a:r>
              <a:rPr b="1" i="0" lang="en" sz="4000" u="none" cap="none" strike="noStrike">
                <a:solidFill>
                  <a:srgbClr val="FFFFFF"/>
                </a:solidFill>
                <a:latin typeface="Encode Sans"/>
                <a:ea typeface="Encode Sans"/>
                <a:cs typeface="Encode Sans"/>
                <a:sym typeface="Encode Sans"/>
              </a:rPr>
              <a:t>System Information</a:t>
            </a:r>
            <a:endParaRPr/>
          </a:p>
          <a:p>
            <a:pPr indent="-171450" lvl="0" marL="171450" marR="0" rtl="0" algn="l">
              <a:lnSpc>
                <a:spcPct val="100000"/>
              </a:lnSpc>
              <a:spcBef>
                <a:spcPts val="0"/>
              </a:spcBef>
              <a:spcAft>
                <a:spcPts val="0"/>
              </a:spcAft>
              <a:buClr>
                <a:srgbClr val="FFFFFF"/>
              </a:buClr>
              <a:buSzPts val="1800"/>
              <a:buFont typeface="Encode Sans"/>
              <a:buNone/>
            </a:pPr>
            <a:r>
              <a:rPr b="1" i="0" lang="en" sz="1800" u="none" cap="none" strike="noStrike">
                <a:solidFill>
                  <a:srgbClr val="FFFFFF"/>
                </a:solidFill>
                <a:latin typeface="Encode Sans"/>
                <a:ea typeface="Encode Sans"/>
                <a:cs typeface="Encode Sans"/>
                <a:sym typeface="Encode Sans"/>
              </a:rPr>
              <a:t>-Database Management System (DBMS) Configuration</a:t>
            </a:r>
            <a:endParaRPr b="1" i="0" sz="4000" u="none" cap="none" strike="noStrike">
              <a:solidFill>
                <a:srgbClr val="FFFFFF"/>
              </a:solidFill>
              <a:latin typeface="Encode Sans"/>
              <a:ea typeface="Encode Sans"/>
              <a:cs typeface="Encode Sans"/>
              <a:sym typeface="Encode Sans"/>
            </a:endParaRPr>
          </a:p>
        </p:txBody>
      </p:sp>
      <p:sp>
        <p:nvSpPr>
          <p:cNvPr id="281" name="Google Shape;281;p23"/>
          <p:cNvSpPr txBox="1"/>
          <p:nvPr/>
        </p:nvSpPr>
        <p:spPr>
          <a:xfrm>
            <a:off x="317840" y="1261641"/>
            <a:ext cx="8612100" cy="1956000"/>
          </a:xfrm>
          <a:prstGeom prst="rect">
            <a:avLst/>
          </a:prstGeom>
          <a:noFill/>
          <a:ln>
            <a:noFill/>
          </a:ln>
        </p:spPr>
        <p:txBody>
          <a:bodyPr anchorCtr="0" anchor="t" bIns="91425" lIns="91425" spcFirstLastPara="1" rIns="91425" wrap="square" tIns="91425">
            <a:noAutofit/>
          </a:bodyPr>
          <a:lstStyle/>
          <a:p>
            <a:pPr indent="-342900" lvl="0" marL="342900" marR="0" rtl="0" algn="l">
              <a:lnSpc>
                <a:spcPct val="115000"/>
              </a:lnSpc>
              <a:spcBef>
                <a:spcPts val="600"/>
              </a:spcBef>
              <a:spcAft>
                <a:spcPts val="0"/>
              </a:spcAft>
              <a:buClr>
                <a:srgbClr val="F55C21"/>
              </a:buClr>
              <a:buSzPts val="2400"/>
              <a:buFont typeface="Encode Sans Condensed Thin"/>
              <a:buChar char="▪"/>
            </a:pPr>
            <a:r>
              <a:rPr b="0" i="0" lang="en" sz="2400" u="none" cap="none" strike="noStrike">
                <a:solidFill>
                  <a:srgbClr val="FFFFFF"/>
                </a:solidFill>
                <a:latin typeface="Encode Sans Condensed Thin"/>
                <a:ea typeface="Encode Sans Condensed Thin"/>
                <a:cs typeface="Encode Sans Condensed Thin"/>
                <a:sym typeface="Encode Sans Condensed Thin"/>
              </a:rPr>
              <a:t>Identified the vendor, version and targeted hardware for the DBMS.  Integrated restrictions on the initialization and use of the DBMS to support any intended distributed processing.</a:t>
            </a:r>
            <a:endParaRPr/>
          </a:p>
        </p:txBody>
      </p:sp>
      <p:sp>
        <p:nvSpPr>
          <p:cNvPr id="282" name="Google Shape;282;p23"/>
          <p:cNvSpPr txBox="1"/>
          <p:nvPr/>
        </p:nvSpPr>
        <p:spPr>
          <a:xfrm>
            <a:off x="4023300" y="4593850"/>
            <a:ext cx="1097400" cy="549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 sz="1300" u="none" cap="none" strike="noStrike">
                <a:solidFill>
                  <a:srgbClr val="27272D"/>
                </a:solidFill>
                <a:latin typeface="Encode Sans"/>
                <a:ea typeface="Encode Sans"/>
                <a:cs typeface="Encode Sans"/>
                <a:sym typeface="Encode Sans"/>
              </a:rPr>
              <a:t>‹#›</a:t>
            </a:fld>
            <a:endParaRPr b="1" i="0" sz="1300" u="none" cap="none" strike="noStrike">
              <a:solidFill>
                <a:srgbClr val="27272D"/>
              </a:solidFill>
              <a:latin typeface="Encode Sans"/>
              <a:ea typeface="Encode Sans"/>
              <a:cs typeface="Encode Sans"/>
              <a:sym typeface="Encode Sans"/>
            </a:endParaRPr>
          </a:p>
        </p:txBody>
      </p:sp>
      <p:pic>
        <p:nvPicPr>
          <p:cNvPr id="283" name="Google Shape;283;p23"/>
          <p:cNvPicPr preferRelativeResize="0"/>
          <p:nvPr/>
        </p:nvPicPr>
        <p:blipFill rotWithShape="1">
          <a:blip r:embed="rId3">
            <a:alphaModFix/>
          </a:blip>
          <a:srcRect b="0" l="0" r="0" t="0"/>
          <a:stretch/>
        </p:blipFill>
        <p:spPr>
          <a:xfrm>
            <a:off x="1600200" y="3217762"/>
            <a:ext cx="5943601" cy="381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4"/>
          <p:cNvSpPr txBox="1"/>
          <p:nvPr>
            <p:ph idx="12" type="sldNum"/>
          </p:nvPr>
        </p:nvSpPr>
        <p:spPr>
          <a:xfrm>
            <a:off x="4023300" y="4593850"/>
            <a:ext cx="1097400" cy="549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
        <p:nvSpPr>
          <p:cNvPr id="289" name="Google Shape;289;p24"/>
          <p:cNvSpPr txBox="1"/>
          <p:nvPr/>
        </p:nvSpPr>
        <p:spPr>
          <a:xfrm>
            <a:off x="317839" y="44010"/>
            <a:ext cx="7940700" cy="731400"/>
          </a:xfrm>
          <a:prstGeom prst="rect">
            <a:avLst/>
          </a:prstGeom>
          <a:noFill/>
          <a:ln>
            <a:noFill/>
          </a:ln>
        </p:spPr>
        <p:txBody>
          <a:bodyPr anchorCtr="0" anchor="b" bIns="91425" lIns="91425" spcFirstLastPara="1" rIns="91425" wrap="square" tIns="91425">
            <a:noAutofit/>
          </a:bodyPr>
          <a:lstStyle/>
          <a:p>
            <a:pPr indent="-171450" lvl="0" marL="171450" marR="0" rtl="0" algn="ctr">
              <a:lnSpc>
                <a:spcPct val="100000"/>
              </a:lnSpc>
              <a:spcBef>
                <a:spcPts val="0"/>
              </a:spcBef>
              <a:spcAft>
                <a:spcPts val="0"/>
              </a:spcAft>
              <a:buClr>
                <a:srgbClr val="FFFFFF"/>
              </a:buClr>
              <a:buSzPts val="1800"/>
              <a:buFont typeface="Encode Sans"/>
              <a:buNone/>
            </a:pPr>
            <a:r>
              <a:rPr b="1" i="0" lang="en" sz="4000" u="none" cap="none" strike="noStrike">
                <a:solidFill>
                  <a:srgbClr val="FFFFFF"/>
                </a:solidFill>
                <a:latin typeface="Encode Sans"/>
                <a:ea typeface="Encode Sans"/>
                <a:cs typeface="Encode Sans"/>
                <a:sym typeface="Encode Sans"/>
              </a:rPr>
              <a:t>Hardware Configuration</a:t>
            </a:r>
            <a:endParaRPr/>
          </a:p>
        </p:txBody>
      </p:sp>
      <p:sp>
        <p:nvSpPr>
          <p:cNvPr id="290" name="Google Shape;290;p24"/>
          <p:cNvSpPr txBox="1"/>
          <p:nvPr/>
        </p:nvSpPr>
        <p:spPr>
          <a:xfrm>
            <a:off x="317840" y="821495"/>
            <a:ext cx="4552500" cy="2958300"/>
          </a:xfrm>
          <a:prstGeom prst="rect">
            <a:avLst/>
          </a:prstGeom>
          <a:noFill/>
          <a:ln>
            <a:noFill/>
          </a:ln>
        </p:spPr>
        <p:txBody>
          <a:bodyPr anchorCtr="0" anchor="t" bIns="91425" lIns="91425" spcFirstLastPara="1" rIns="91425" wrap="square" tIns="91425">
            <a:noAutofit/>
          </a:bodyPr>
          <a:lstStyle/>
          <a:p>
            <a:pPr indent="-190500" lvl="0" marL="342900" marR="0" rtl="0" algn="l">
              <a:lnSpc>
                <a:spcPct val="115000"/>
              </a:lnSpc>
              <a:spcBef>
                <a:spcPts val="600"/>
              </a:spcBef>
              <a:spcAft>
                <a:spcPts val="0"/>
              </a:spcAft>
              <a:buClr>
                <a:srgbClr val="F55C21"/>
              </a:buClr>
              <a:buSzPts val="2400"/>
              <a:buFont typeface="Encode Sans Condensed Thin"/>
              <a:buNone/>
            </a:pPr>
            <a:r>
              <a:t/>
            </a:r>
            <a:endParaRPr b="0" i="0" sz="2400" u="none" cap="none" strike="noStrike">
              <a:solidFill>
                <a:srgbClr val="FFFFFF"/>
              </a:solidFill>
              <a:latin typeface="Encode Sans Condensed Thin"/>
              <a:ea typeface="Encode Sans Condensed Thin"/>
              <a:cs typeface="Encode Sans Condensed Thin"/>
              <a:sym typeface="Encode Sans Condensed Thin"/>
            </a:endParaRPr>
          </a:p>
        </p:txBody>
      </p:sp>
      <p:sp>
        <p:nvSpPr>
          <p:cNvPr id="291" name="Google Shape;291;p24"/>
          <p:cNvSpPr txBox="1"/>
          <p:nvPr/>
        </p:nvSpPr>
        <p:spPr>
          <a:xfrm>
            <a:off x="4023300" y="4593850"/>
            <a:ext cx="1097400" cy="549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fld id="{00000000-1234-1234-1234-123412341234}" type="slidenum">
              <a:rPr b="1" i="0" lang="en" sz="1300" u="none" cap="none" strike="noStrike">
                <a:solidFill>
                  <a:srgbClr val="27272D"/>
                </a:solidFill>
                <a:latin typeface="Encode Sans"/>
                <a:ea typeface="Encode Sans"/>
                <a:cs typeface="Encode Sans"/>
                <a:sym typeface="Encode Sans"/>
              </a:rPr>
              <a:t>‹#›</a:t>
            </a:fld>
            <a:endParaRPr b="1" i="0" sz="1300" u="none" cap="none" strike="noStrike">
              <a:solidFill>
                <a:srgbClr val="27272D"/>
              </a:solidFill>
              <a:latin typeface="Encode Sans"/>
              <a:ea typeface="Encode Sans"/>
              <a:cs typeface="Encode Sans"/>
              <a:sym typeface="Encode Sans"/>
            </a:endParaRPr>
          </a:p>
        </p:txBody>
      </p:sp>
      <p:pic>
        <p:nvPicPr>
          <p:cNvPr id="292" name="Google Shape;292;p24"/>
          <p:cNvPicPr preferRelativeResize="0"/>
          <p:nvPr/>
        </p:nvPicPr>
        <p:blipFill rotWithShape="1">
          <a:blip r:embed="rId3">
            <a:alphaModFix/>
          </a:blip>
          <a:srcRect b="0" l="0" r="0" t="0"/>
          <a:stretch/>
        </p:blipFill>
        <p:spPr>
          <a:xfrm>
            <a:off x="2486916" y="821495"/>
            <a:ext cx="3589794" cy="3100277"/>
          </a:xfrm>
          <a:prstGeom prst="rect">
            <a:avLst/>
          </a:prstGeom>
          <a:noFill/>
          <a:ln>
            <a:noFill/>
          </a:ln>
        </p:spPr>
      </p:pic>
      <p:sp>
        <p:nvSpPr>
          <p:cNvPr id="293" name="Google Shape;293;p24"/>
          <p:cNvSpPr txBox="1"/>
          <p:nvPr/>
        </p:nvSpPr>
        <p:spPr>
          <a:xfrm>
            <a:off x="509286" y="3921771"/>
            <a:ext cx="7749300" cy="731400"/>
          </a:xfrm>
          <a:prstGeom prst="rect">
            <a:avLst/>
          </a:prstGeom>
          <a:noFill/>
          <a:ln>
            <a:noFill/>
          </a:ln>
        </p:spPr>
        <p:txBody>
          <a:bodyPr anchorCtr="0" anchor="t" bIns="91425" lIns="91425" spcFirstLastPara="1" rIns="91425" wrap="square" tIns="91425">
            <a:noAutofit/>
          </a:bodyPr>
          <a:lstStyle/>
          <a:p>
            <a:pPr indent="-342900" lvl="0" marL="342900" marR="0" rtl="0" algn="ctr">
              <a:lnSpc>
                <a:spcPct val="115000"/>
              </a:lnSpc>
              <a:spcBef>
                <a:spcPts val="600"/>
              </a:spcBef>
              <a:spcAft>
                <a:spcPts val="0"/>
              </a:spcAft>
              <a:buClr>
                <a:srgbClr val="F55C21"/>
              </a:buClr>
              <a:buSzPts val="2400"/>
              <a:buFont typeface="Encode Sans Condensed Thin"/>
              <a:buChar char="▪"/>
            </a:pPr>
            <a:r>
              <a:rPr b="0" i="0" lang="en" sz="2400" u="none" cap="none" strike="noStrike">
                <a:solidFill>
                  <a:srgbClr val="FFFFFF"/>
                </a:solidFill>
                <a:latin typeface="Encode Sans Condensed Thin"/>
                <a:ea typeface="Encode Sans Condensed Thin"/>
                <a:cs typeface="Encode Sans Condensed Thin"/>
                <a:sym typeface="Encode Sans Condensed Thin"/>
              </a:rPr>
              <a:t>Projected hardware for the project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aert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