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6"/>
  </p:notesMasterIdLst>
  <p:sldIdLst>
    <p:sldId id="256" r:id="rId5"/>
    <p:sldId id="257" r:id="rId6"/>
    <p:sldId id="258" r:id="rId7"/>
    <p:sldId id="284" r:id="rId8"/>
    <p:sldId id="285" r:id="rId9"/>
    <p:sldId id="286" r:id="rId10"/>
    <p:sldId id="287" r:id="rId11"/>
    <p:sldId id="288" r:id="rId12"/>
    <p:sldId id="289" r:id="rId13"/>
    <p:sldId id="290" r:id="rId14"/>
    <p:sldId id="291" r:id="rId15"/>
  </p:sldIdLst>
  <p:sldSz cx="9144000" cy="5143500" type="screen16x9"/>
  <p:notesSz cx="6858000" cy="9144000"/>
  <p:embeddedFontLst>
    <p:embeddedFont>
      <p:font typeface="Encode Sans" panose="020B0604020202020204" charset="0"/>
      <p:regular r:id="rId17"/>
      <p:bold r:id="rId18"/>
    </p:embeddedFont>
    <p:embeddedFont>
      <p:font typeface="Encode Sans Condensed Thin"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E100E-DB85-4395-B0E4-D16B40181931}" v="80" dt="2020-12-06T02:02:45.106"/>
  </p1510:revLst>
</p1510:revInfo>
</file>

<file path=ppt/tableStyles.xml><?xml version="1.0" encoding="utf-8"?>
<a:tblStyleLst xmlns:a="http://schemas.openxmlformats.org/drawingml/2006/main" def="{2AF738CC-C5DD-4575-9CDB-4B251259339C}">
  <a:tblStyle styleId="{2AF738CC-C5DD-4575-9CDB-4B251259339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87" autoAdjust="0"/>
  </p:normalViewPr>
  <p:slideViewPr>
    <p:cSldViewPr snapToGrid="0">
      <p:cViewPr varScale="1">
        <p:scale>
          <a:sx n="132" d="100"/>
          <a:sy n="132" d="100"/>
        </p:scale>
        <p:origin x="13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ym Melnyk" userId="9139473a-c2ee-41fb-b3fc-9be8938a57d3" providerId="ADAL" clId="{68DE100E-DB85-4395-B0E4-D16B40181931}"/>
    <pc:docChg chg="undo redo custSel addSld delSld modSld">
      <pc:chgData name="Maksym Melnyk" userId="9139473a-c2ee-41fb-b3fc-9be8938a57d3" providerId="ADAL" clId="{68DE100E-DB85-4395-B0E4-D16B40181931}" dt="2020-12-06T02:05:22.642" v="1335" actId="20577"/>
      <pc:docMkLst>
        <pc:docMk/>
      </pc:docMkLst>
      <pc:sldChg chg="addSp delSp modSp modNotesTx">
        <pc:chgData name="Maksym Melnyk" userId="9139473a-c2ee-41fb-b3fc-9be8938a57d3" providerId="ADAL" clId="{68DE100E-DB85-4395-B0E4-D16B40181931}" dt="2020-12-06T00:31:26.618" v="459" actId="20577"/>
        <pc:sldMkLst>
          <pc:docMk/>
          <pc:sldMk cId="0" sldId="257"/>
        </pc:sldMkLst>
        <pc:spChg chg="add del mod">
          <ac:chgData name="Maksym Melnyk" userId="9139473a-c2ee-41fb-b3fc-9be8938a57d3" providerId="ADAL" clId="{68DE100E-DB85-4395-B0E4-D16B40181931}" dt="2020-12-05T23:51:45.012" v="9" actId="478"/>
          <ac:spMkLst>
            <pc:docMk/>
            <pc:sldMk cId="0" sldId="257"/>
            <ac:spMk id="3" creationId="{3B11C174-4275-424B-9794-9134061DD9F9}"/>
          </ac:spMkLst>
        </pc:spChg>
        <pc:spChg chg="add del mod">
          <ac:chgData name="Maksym Melnyk" userId="9139473a-c2ee-41fb-b3fc-9be8938a57d3" providerId="ADAL" clId="{68DE100E-DB85-4395-B0E4-D16B40181931}" dt="2020-12-05T23:52:03.075" v="15" actId="478"/>
          <ac:spMkLst>
            <pc:docMk/>
            <pc:sldMk cId="0" sldId="257"/>
            <ac:spMk id="5" creationId="{90D3C4A9-5DD4-4AD0-984A-9A2AB9A7123D}"/>
          </ac:spMkLst>
        </pc:spChg>
        <pc:spChg chg="mod">
          <ac:chgData name="Maksym Melnyk" userId="9139473a-c2ee-41fb-b3fc-9be8938a57d3" providerId="ADAL" clId="{68DE100E-DB85-4395-B0E4-D16B40181931}" dt="2020-12-05T23:51:24.070" v="5" actId="20577"/>
          <ac:spMkLst>
            <pc:docMk/>
            <pc:sldMk cId="0" sldId="257"/>
            <ac:spMk id="111" creationId="{00000000-0000-0000-0000-000000000000}"/>
          </ac:spMkLst>
        </pc:spChg>
        <pc:spChg chg="del mod">
          <ac:chgData name="Maksym Melnyk" userId="9139473a-c2ee-41fb-b3fc-9be8938a57d3" providerId="ADAL" clId="{68DE100E-DB85-4395-B0E4-D16B40181931}" dt="2020-12-05T23:51:30.591" v="7" actId="478"/>
          <ac:spMkLst>
            <pc:docMk/>
            <pc:sldMk cId="0" sldId="257"/>
            <ac:spMk id="112" creationId="{00000000-0000-0000-0000-000000000000}"/>
          </ac:spMkLst>
        </pc:spChg>
        <pc:spChg chg="mod">
          <ac:chgData name="Maksym Melnyk" userId="9139473a-c2ee-41fb-b3fc-9be8938a57d3" providerId="ADAL" clId="{68DE100E-DB85-4395-B0E4-D16B40181931}" dt="2020-12-06T00:31:26.618" v="459" actId="20577"/>
          <ac:spMkLst>
            <pc:docMk/>
            <pc:sldMk cId="0" sldId="257"/>
            <ac:spMk id="113" creationId="{00000000-0000-0000-0000-000000000000}"/>
          </ac:spMkLst>
        </pc:spChg>
        <pc:spChg chg="del mod">
          <ac:chgData name="Maksym Melnyk" userId="9139473a-c2ee-41fb-b3fc-9be8938a57d3" providerId="ADAL" clId="{68DE100E-DB85-4395-B0E4-D16B40181931}" dt="2020-12-05T23:51:53.177" v="13" actId="478"/>
          <ac:spMkLst>
            <pc:docMk/>
            <pc:sldMk cId="0" sldId="257"/>
            <ac:spMk id="114" creationId="{00000000-0000-0000-0000-000000000000}"/>
          </ac:spMkLst>
        </pc:spChg>
      </pc:sldChg>
      <pc:sldChg chg="addSp delSp modSp modNotesTx">
        <pc:chgData name="Maksym Melnyk" userId="9139473a-c2ee-41fb-b3fc-9be8938a57d3" providerId="ADAL" clId="{68DE100E-DB85-4395-B0E4-D16B40181931}" dt="2020-12-06T01:59:21.645" v="1319" actId="20577"/>
        <pc:sldMkLst>
          <pc:docMk/>
          <pc:sldMk cId="0" sldId="258"/>
        </pc:sldMkLst>
        <pc:spChg chg="mod">
          <ac:chgData name="Maksym Melnyk" userId="9139473a-c2ee-41fb-b3fc-9be8938a57d3" providerId="ADAL" clId="{68DE100E-DB85-4395-B0E4-D16B40181931}" dt="2020-12-06T00:19:42.251" v="167" actId="14100"/>
          <ac:spMkLst>
            <pc:docMk/>
            <pc:sldMk cId="0" sldId="258"/>
            <ac:spMk id="120" creationId="{00000000-0000-0000-0000-000000000000}"/>
          </ac:spMkLst>
        </pc:spChg>
        <pc:spChg chg="mod">
          <ac:chgData name="Maksym Melnyk" userId="9139473a-c2ee-41fb-b3fc-9be8938a57d3" providerId="ADAL" clId="{68DE100E-DB85-4395-B0E4-D16B40181931}" dt="2020-12-06T00:24:29.854" v="389" actId="20577"/>
          <ac:spMkLst>
            <pc:docMk/>
            <pc:sldMk cId="0" sldId="258"/>
            <ac:spMk id="121" creationId="{00000000-0000-0000-0000-000000000000}"/>
          </ac:spMkLst>
        </pc:spChg>
        <pc:picChg chg="add mod">
          <ac:chgData name="Maksym Melnyk" userId="9139473a-c2ee-41fb-b3fc-9be8938a57d3" providerId="ADAL" clId="{68DE100E-DB85-4395-B0E4-D16B40181931}" dt="2020-12-06T01:02:26.801" v="857" actId="1076"/>
          <ac:picMkLst>
            <pc:docMk/>
            <pc:sldMk cId="0" sldId="258"/>
            <ac:picMk id="2" creationId="{0794CE1D-C228-406F-A37C-E568A801C5DE}"/>
          </ac:picMkLst>
        </pc:picChg>
        <pc:picChg chg="del mod">
          <ac:chgData name="Maksym Melnyk" userId="9139473a-c2ee-41fb-b3fc-9be8938a57d3" providerId="ADAL" clId="{68DE100E-DB85-4395-B0E4-D16B40181931}" dt="2020-12-06T00:24:52.749" v="390" actId="478"/>
          <ac:picMkLst>
            <pc:docMk/>
            <pc:sldMk cId="0" sldId="258"/>
            <ac:picMk id="122" creationId="{00000000-0000-0000-0000-000000000000}"/>
          </ac:picMkLst>
        </pc:picChg>
      </pc:sldChg>
      <pc:sldChg chg="modSp del">
        <pc:chgData name="Maksym Melnyk" userId="9139473a-c2ee-41fb-b3fc-9be8938a57d3" providerId="ADAL" clId="{68DE100E-DB85-4395-B0E4-D16B40181931}" dt="2020-12-06T01:45:18.381" v="1274" actId="2696"/>
        <pc:sldMkLst>
          <pc:docMk/>
          <pc:sldMk cId="0" sldId="259"/>
        </pc:sldMkLst>
        <pc:spChg chg="mod">
          <ac:chgData name="Maksym Melnyk" userId="9139473a-c2ee-41fb-b3fc-9be8938a57d3" providerId="ADAL" clId="{68DE100E-DB85-4395-B0E4-D16B40181931}" dt="2020-12-06T00:33:47.661" v="550" actId="20577"/>
          <ac:spMkLst>
            <pc:docMk/>
            <pc:sldMk cId="0" sldId="259"/>
            <ac:spMk id="128" creationId="{00000000-0000-0000-0000-000000000000}"/>
          </ac:spMkLst>
        </pc:spChg>
      </pc:sldChg>
      <pc:sldChg chg="del">
        <pc:chgData name="Maksym Melnyk" userId="9139473a-c2ee-41fb-b3fc-9be8938a57d3" providerId="ADAL" clId="{68DE100E-DB85-4395-B0E4-D16B40181931}" dt="2020-12-06T01:45:18.396" v="1276" actId="2696"/>
        <pc:sldMkLst>
          <pc:docMk/>
          <pc:sldMk cId="0" sldId="260"/>
        </pc:sldMkLst>
      </pc:sldChg>
      <pc:sldChg chg="del">
        <pc:chgData name="Maksym Melnyk" userId="9139473a-c2ee-41fb-b3fc-9be8938a57d3" providerId="ADAL" clId="{68DE100E-DB85-4395-B0E4-D16B40181931}" dt="2020-12-06T01:45:18.407" v="1278" actId="2696"/>
        <pc:sldMkLst>
          <pc:docMk/>
          <pc:sldMk cId="0" sldId="261"/>
        </pc:sldMkLst>
      </pc:sldChg>
      <pc:sldChg chg="del">
        <pc:chgData name="Maksym Melnyk" userId="9139473a-c2ee-41fb-b3fc-9be8938a57d3" providerId="ADAL" clId="{68DE100E-DB85-4395-B0E4-D16B40181931}" dt="2020-12-06T01:45:18.429" v="1279" actId="2696"/>
        <pc:sldMkLst>
          <pc:docMk/>
          <pc:sldMk cId="0" sldId="262"/>
        </pc:sldMkLst>
      </pc:sldChg>
      <pc:sldChg chg="del">
        <pc:chgData name="Maksym Melnyk" userId="9139473a-c2ee-41fb-b3fc-9be8938a57d3" providerId="ADAL" clId="{68DE100E-DB85-4395-B0E4-D16B40181931}" dt="2020-12-06T01:45:18.462" v="1280" actId="2696"/>
        <pc:sldMkLst>
          <pc:docMk/>
          <pc:sldMk cId="0" sldId="263"/>
        </pc:sldMkLst>
      </pc:sldChg>
      <pc:sldChg chg="del">
        <pc:chgData name="Maksym Melnyk" userId="9139473a-c2ee-41fb-b3fc-9be8938a57d3" providerId="ADAL" clId="{68DE100E-DB85-4395-B0E4-D16B40181931}" dt="2020-12-06T01:45:18.477" v="1281" actId="2696"/>
        <pc:sldMkLst>
          <pc:docMk/>
          <pc:sldMk cId="0" sldId="264"/>
        </pc:sldMkLst>
      </pc:sldChg>
      <pc:sldChg chg="del">
        <pc:chgData name="Maksym Melnyk" userId="9139473a-c2ee-41fb-b3fc-9be8938a57d3" providerId="ADAL" clId="{68DE100E-DB85-4395-B0E4-D16B40181931}" dt="2020-12-06T01:45:18.484" v="1282" actId="2696"/>
        <pc:sldMkLst>
          <pc:docMk/>
          <pc:sldMk cId="0" sldId="265"/>
        </pc:sldMkLst>
      </pc:sldChg>
      <pc:sldChg chg="del">
        <pc:chgData name="Maksym Melnyk" userId="9139473a-c2ee-41fb-b3fc-9be8938a57d3" providerId="ADAL" clId="{68DE100E-DB85-4395-B0E4-D16B40181931}" dt="2020-12-06T01:45:18.493" v="1284" actId="2696"/>
        <pc:sldMkLst>
          <pc:docMk/>
          <pc:sldMk cId="0" sldId="266"/>
        </pc:sldMkLst>
      </pc:sldChg>
      <pc:sldChg chg="del">
        <pc:chgData name="Maksym Melnyk" userId="9139473a-c2ee-41fb-b3fc-9be8938a57d3" providerId="ADAL" clId="{68DE100E-DB85-4395-B0E4-D16B40181931}" dt="2020-12-06T01:45:18.510" v="1285" actId="2696"/>
        <pc:sldMkLst>
          <pc:docMk/>
          <pc:sldMk cId="0" sldId="267"/>
        </pc:sldMkLst>
      </pc:sldChg>
      <pc:sldChg chg="del">
        <pc:chgData name="Maksym Melnyk" userId="9139473a-c2ee-41fb-b3fc-9be8938a57d3" providerId="ADAL" clId="{68DE100E-DB85-4395-B0E4-D16B40181931}" dt="2020-12-06T01:45:18.519" v="1286" actId="2696"/>
        <pc:sldMkLst>
          <pc:docMk/>
          <pc:sldMk cId="0" sldId="268"/>
        </pc:sldMkLst>
      </pc:sldChg>
      <pc:sldChg chg="del">
        <pc:chgData name="Maksym Melnyk" userId="9139473a-c2ee-41fb-b3fc-9be8938a57d3" providerId="ADAL" clId="{68DE100E-DB85-4395-B0E4-D16B40181931}" dt="2020-12-06T01:45:18.530" v="1287" actId="2696"/>
        <pc:sldMkLst>
          <pc:docMk/>
          <pc:sldMk cId="0" sldId="269"/>
        </pc:sldMkLst>
      </pc:sldChg>
      <pc:sldChg chg="del">
        <pc:chgData name="Maksym Melnyk" userId="9139473a-c2ee-41fb-b3fc-9be8938a57d3" providerId="ADAL" clId="{68DE100E-DB85-4395-B0E4-D16B40181931}" dt="2020-12-06T01:45:18.541" v="1288" actId="2696"/>
        <pc:sldMkLst>
          <pc:docMk/>
          <pc:sldMk cId="0" sldId="270"/>
        </pc:sldMkLst>
      </pc:sldChg>
      <pc:sldChg chg="del">
        <pc:chgData name="Maksym Melnyk" userId="9139473a-c2ee-41fb-b3fc-9be8938a57d3" providerId="ADAL" clId="{68DE100E-DB85-4395-B0E4-D16B40181931}" dt="2020-12-06T01:45:18.549" v="1290" actId="2696"/>
        <pc:sldMkLst>
          <pc:docMk/>
          <pc:sldMk cId="0" sldId="271"/>
        </pc:sldMkLst>
      </pc:sldChg>
      <pc:sldChg chg="del">
        <pc:chgData name="Maksym Melnyk" userId="9139473a-c2ee-41fb-b3fc-9be8938a57d3" providerId="ADAL" clId="{68DE100E-DB85-4395-B0E4-D16B40181931}" dt="2020-12-06T01:45:18.592" v="1291" actId="2696"/>
        <pc:sldMkLst>
          <pc:docMk/>
          <pc:sldMk cId="0" sldId="272"/>
        </pc:sldMkLst>
      </pc:sldChg>
      <pc:sldChg chg="del">
        <pc:chgData name="Maksym Melnyk" userId="9139473a-c2ee-41fb-b3fc-9be8938a57d3" providerId="ADAL" clId="{68DE100E-DB85-4395-B0E4-D16B40181931}" dt="2020-12-06T01:45:18.599" v="1293" actId="2696"/>
        <pc:sldMkLst>
          <pc:docMk/>
          <pc:sldMk cId="0" sldId="273"/>
        </pc:sldMkLst>
      </pc:sldChg>
      <pc:sldChg chg="del">
        <pc:chgData name="Maksym Melnyk" userId="9139473a-c2ee-41fb-b3fc-9be8938a57d3" providerId="ADAL" clId="{68DE100E-DB85-4395-B0E4-D16B40181931}" dt="2020-12-06T01:45:18.610" v="1295" actId="2696"/>
        <pc:sldMkLst>
          <pc:docMk/>
          <pc:sldMk cId="0" sldId="274"/>
        </pc:sldMkLst>
      </pc:sldChg>
      <pc:sldChg chg="del">
        <pc:chgData name="Maksym Melnyk" userId="9139473a-c2ee-41fb-b3fc-9be8938a57d3" providerId="ADAL" clId="{68DE100E-DB85-4395-B0E4-D16B40181931}" dt="2020-12-06T01:45:18.620" v="1297" actId="2696"/>
        <pc:sldMkLst>
          <pc:docMk/>
          <pc:sldMk cId="0" sldId="275"/>
        </pc:sldMkLst>
      </pc:sldChg>
      <pc:sldChg chg="del">
        <pc:chgData name="Maksym Melnyk" userId="9139473a-c2ee-41fb-b3fc-9be8938a57d3" providerId="ADAL" clId="{68DE100E-DB85-4395-B0E4-D16B40181931}" dt="2020-12-06T01:45:18.632" v="1298" actId="2696"/>
        <pc:sldMkLst>
          <pc:docMk/>
          <pc:sldMk cId="0" sldId="276"/>
        </pc:sldMkLst>
      </pc:sldChg>
      <pc:sldChg chg="del">
        <pc:chgData name="Maksym Melnyk" userId="9139473a-c2ee-41fb-b3fc-9be8938a57d3" providerId="ADAL" clId="{68DE100E-DB85-4395-B0E4-D16B40181931}" dt="2020-12-06T01:45:18.642" v="1299" actId="2696"/>
        <pc:sldMkLst>
          <pc:docMk/>
          <pc:sldMk cId="0" sldId="277"/>
        </pc:sldMkLst>
      </pc:sldChg>
      <pc:sldChg chg="del">
        <pc:chgData name="Maksym Melnyk" userId="9139473a-c2ee-41fb-b3fc-9be8938a57d3" providerId="ADAL" clId="{68DE100E-DB85-4395-B0E4-D16B40181931}" dt="2020-12-06T01:45:18.652" v="1300" actId="2696"/>
        <pc:sldMkLst>
          <pc:docMk/>
          <pc:sldMk cId="0" sldId="278"/>
        </pc:sldMkLst>
      </pc:sldChg>
      <pc:sldChg chg="del">
        <pc:chgData name="Maksym Melnyk" userId="9139473a-c2ee-41fb-b3fc-9be8938a57d3" providerId="ADAL" clId="{68DE100E-DB85-4395-B0E4-D16B40181931}" dt="2020-12-06T01:45:18.666" v="1301" actId="2696"/>
        <pc:sldMkLst>
          <pc:docMk/>
          <pc:sldMk cId="0" sldId="279"/>
        </pc:sldMkLst>
      </pc:sldChg>
      <pc:sldChg chg="del">
        <pc:chgData name="Maksym Melnyk" userId="9139473a-c2ee-41fb-b3fc-9be8938a57d3" providerId="ADAL" clId="{68DE100E-DB85-4395-B0E4-D16B40181931}" dt="2020-12-06T01:45:18.692" v="1302" actId="2696"/>
        <pc:sldMkLst>
          <pc:docMk/>
          <pc:sldMk cId="0" sldId="280"/>
        </pc:sldMkLst>
      </pc:sldChg>
      <pc:sldChg chg="del">
        <pc:chgData name="Maksym Melnyk" userId="9139473a-c2ee-41fb-b3fc-9be8938a57d3" providerId="ADAL" clId="{68DE100E-DB85-4395-B0E4-D16B40181931}" dt="2020-12-06T01:45:18.719" v="1303" actId="2696"/>
        <pc:sldMkLst>
          <pc:docMk/>
          <pc:sldMk cId="0" sldId="281"/>
        </pc:sldMkLst>
      </pc:sldChg>
      <pc:sldChg chg="del">
        <pc:chgData name="Maksym Melnyk" userId="9139473a-c2ee-41fb-b3fc-9be8938a57d3" providerId="ADAL" clId="{68DE100E-DB85-4395-B0E4-D16B40181931}" dt="2020-12-06T01:45:18.760" v="1305" actId="2696"/>
        <pc:sldMkLst>
          <pc:docMk/>
          <pc:sldMk cId="0" sldId="282"/>
        </pc:sldMkLst>
      </pc:sldChg>
      <pc:sldChg chg="del">
        <pc:chgData name="Maksym Melnyk" userId="9139473a-c2ee-41fb-b3fc-9be8938a57d3" providerId="ADAL" clId="{68DE100E-DB85-4395-B0E4-D16B40181931}" dt="2020-12-06T01:45:18.771" v="1306" actId="2696"/>
        <pc:sldMkLst>
          <pc:docMk/>
          <pc:sldMk cId="0" sldId="283"/>
        </pc:sldMkLst>
      </pc:sldChg>
      <pc:sldChg chg="addSp delSp modSp add modNotesTx">
        <pc:chgData name="Maksym Melnyk" userId="9139473a-c2ee-41fb-b3fc-9be8938a57d3" providerId="ADAL" clId="{68DE100E-DB85-4395-B0E4-D16B40181931}" dt="2020-12-06T00:50:04.805" v="691" actId="20577"/>
        <pc:sldMkLst>
          <pc:docMk/>
          <pc:sldMk cId="203656975" sldId="284"/>
        </pc:sldMkLst>
        <pc:spChg chg="add mod">
          <ac:chgData name="Maksym Melnyk" userId="9139473a-c2ee-41fb-b3fc-9be8938a57d3" providerId="ADAL" clId="{68DE100E-DB85-4395-B0E4-D16B40181931}" dt="2020-12-06T00:35:10.549" v="567" actId="14100"/>
          <ac:spMkLst>
            <pc:docMk/>
            <pc:sldMk cId="203656975" sldId="284"/>
            <ac:spMk id="3" creationId="{D4CA8746-3B91-46B8-B500-48E2AA205D33}"/>
          </ac:spMkLst>
        </pc:spChg>
        <pc:spChg chg="add mod">
          <ac:chgData name="Maksym Melnyk" userId="9139473a-c2ee-41fb-b3fc-9be8938a57d3" providerId="ADAL" clId="{68DE100E-DB85-4395-B0E4-D16B40181931}" dt="2020-12-06T00:37:54.085" v="596" actId="14100"/>
          <ac:spMkLst>
            <pc:docMk/>
            <pc:sldMk cId="203656975" sldId="284"/>
            <ac:spMk id="4" creationId="{21EBD027-BCCD-45B9-B58D-D1B6A605EBBA}"/>
          </ac:spMkLst>
        </pc:spChg>
        <pc:spChg chg="add">
          <ac:chgData name="Maksym Melnyk" userId="9139473a-c2ee-41fb-b3fc-9be8938a57d3" providerId="ADAL" clId="{68DE100E-DB85-4395-B0E4-D16B40181931}" dt="2020-12-06T00:34:13.800" v="555"/>
          <ac:spMkLst>
            <pc:docMk/>
            <pc:sldMk cId="203656975" sldId="284"/>
            <ac:spMk id="5" creationId="{B3172B66-83AE-457D-83E2-729F67C88981}"/>
          </ac:spMkLst>
        </pc:spChg>
        <pc:picChg chg="add del mod">
          <ac:chgData name="Maksym Melnyk" userId="9139473a-c2ee-41fb-b3fc-9be8938a57d3" providerId="ADAL" clId="{68DE100E-DB85-4395-B0E4-D16B40181931}" dt="2020-12-06T00:34:16.228" v="557" actId="478"/>
          <ac:picMkLst>
            <pc:docMk/>
            <pc:sldMk cId="203656975" sldId="284"/>
            <ac:picMk id="6" creationId="{E0C48B2F-BAF7-4D63-9E2C-A8F5FFBAE4CF}"/>
          </ac:picMkLst>
        </pc:picChg>
        <pc:picChg chg="add mod">
          <ac:chgData name="Maksym Melnyk" userId="9139473a-c2ee-41fb-b3fc-9be8938a57d3" providerId="ADAL" clId="{68DE100E-DB85-4395-B0E4-D16B40181931}" dt="2020-12-06T00:37:59.788" v="597" actId="1076"/>
          <ac:picMkLst>
            <pc:docMk/>
            <pc:sldMk cId="203656975" sldId="284"/>
            <ac:picMk id="7" creationId="{F7004D51-D897-4CEA-A15F-84A358DBB6E3}"/>
          </ac:picMkLst>
        </pc:picChg>
      </pc:sldChg>
      <pc:sldChg chg="addSp delSp modSp add modNotesTx">
        <pc:chgData name="Maksym Melnyk" userId="9139473a-c2ee-41fb-b3fc-9be8938a57d3" providerId="ADAL" clId="{68DE100E-DB85-4395-B0E4-D16B40181931}" dt="2020-12-06T01:03:51.048" v="859" actId="14100"/>
        <pc:sldMkLst>
          <pc:docMk/>
          <pc:sldMk cId="4184477823" sldId="285"/>
        </pc:sldMkLst>
        <pc:spChg chg="add mod">
          <ac:chgData name="Maksym Melnyk" userId="9139473a-c2ee-41fb-b3fc-9be8938a57d3" providerId="ADAL" clId="{68DE100E-DB85-4395-B0E4-D16B40181931}" dt="2020-12-06T01:03:51.048" v="859" actId="14100"/>
          <ac:spMkLst>
            <pc:docMk/>
            <pc:sldMk cId="4184477823" sldId="285"/>
            <ac:spMk id="3" creationId="{57D6E32F-8200-4A75-8127-0E74D619611B}"/>
          </ac:spMkLst>
        </pc:spChg>
        <pc:spChg chg="add mod">
          <ac:chgData name="Maksym Melnyk" userId="9139473a-c2ee-41fb-b3fc-9be8938a57d3" providerId="ADAL" clId="{68DE100E-DB85-4395-B0E4-D16B40181931}" dt="2020-12-06T00:54:26.397" v="697" actId="20577"/>
          <ac:spMkLst>
            <pc:docMk/>
            <pc:sldMk cId="4184477823" sldId="285"/>
            <ac:spMk id="4" creationId="{6A82F895-A4A0-4A86-ACC6-5568D9C7C4AB}"/>
          </ac:spMkLst>
        </pc:spChg>
        <pc:spChg chg="add">
          <ac:chgData name="Maksym Melnyk" userId="9139473a-c2ee-41fb-b3fc-9be8938a57d3" providerId="ADAL" clId="{68DE100E-DB85-4395-B0E4-D16B40181931}" dt="2020-12-06T00:38:24.600" v="598"/>
          <ac:spMkLst>
            <pc:docMk/>
            <pc:sldMk cId="4184477823" sldId="285"/>
            <ac:spMk id="5" creationId="{E8B96072-1309-4DB4-A500-2075A70F2C82}"/>
          </ac:spMkLst>
        </pc:spChg>
        <pc:spChg chg="add mod">
          <ac:chgData name="Maksym Melnyk" userId="9139473a-c2ee-41fb-b3fc-9be8938a57d3" providerId="ADAL" clId="{68DE100E-DB85-4395-B0E4-D16B40181931}" dt="2020-12-06T01:02:07.470" v="856" actId="14100"/>
          <ac:spMkLst>
            <pc:docMk/>
            <pc:sldMk cId="4184477823" sldId="285"/>
            <ac:spMk id="9" creationId="{A28BEE86-F8B2-44AB-B877-7844ED0DB6FE}"/>
          </ac:spMkLst>
        </pc:spChg>
        <pc:graphicFrameChg chg="add del mod modGraphic">
          <ac:chgData name="Maksym Melnyk" userId="9139473a-c2ee-41fb-b3fc-9be8938a57d3" providerId="ADAL" clId="{68DE100E-DB85-4395-B0E4-D16B40181931}" dt="2020-12-06T00:50:43.133" v="692" actId="478"/>
          <ac:graphicFrameMkLst>
            <pc:docMk/>
            <pc:sldMk cId="4184477823" sldId="285"/>
            <ac:graphicFrameMk id="7" creationId="{178F19E1-3982-4436-8CB8-B912B5BAC98B}"/>
          </ac:graphicFrameMkLst>
        </pc:graphicFrameChg>
        <pc:picChg chg="add del">
          <ac:chgData name="Maksym Melnyk" userId="9139473a-c2ee-41fb-b3fc-9be8938a57d3" providerId="ADAL" clId="{68DE100E-DB85-4395-B0E4-D16B40181931}" dt="2020-12-06T00:40:17.837" v="671" actId="478"/>
          <ac:picMkLst>
            <pc:docMk/>
            <pc:sldMk cId="4184477823" sldId="285"/>
            <ac:picMk id="6" creationId="{F085D0F6-9195-415B-9511-D64E5E79D45C}"/>
          </ac:picMkLst>
        </pc:picChg>
        <pc:picChg chg="add mod">
          <ac:chgData name="Maksym Melnyk" userId="9139473a-c2ee-41fb-b3fc-9be8938a57d3" providerId="ADAL" clId="{68DE100E-DB85-4395-B0E4-D16B40181931}" dt="2020-12-06T01:00:59.232" v="780" actId="14100"/>
          <ac:picMkLst>
            <pc:docMk/>
            <pc:sldMk cId="4184477823" sldId="285"/>
            <ac:picMk id="8" creationId="{C66D886E-93A9-4384-87AE-EC105E632D5E}"/>
          </ac:picMkLst>
        </pc:picChg>
      </pc:sldChg>
      <pc:sldChg chg="add del">
        <pc:chgData name="Maksym Melnyk" userId="9139473a-c2ee-41fb-b3fc-9be8938a57d3" providerId="ADAL" clId="{68DE100E-DB85-4395-B0E4-D16B40181931}" dt="2020-12-06T00:34:03.497" v="554"/>
        <pc:sldMkLst>
          <pc:docMk/>
          <pc:sldMk cId="3470612616" sldId="286"/>
        </pc:sldMkLst>
      </pc:sldChg>
      <pc:sldChg chg="addSp delSp modSp add modNotesTx">
        <pc:chgData name="Maksym Melnyk" userId="9139473a-c2ee-41fb-b3fc-9be8938a57d3" providerId="ADAL" clId="{68DE100E-DB85-4395-B0E4-D16B40181931}" dt="2020-12-06T02:02:48.280" v="1324" actId="20577"/>
        <pc:sldMkLst>
          <pc:docMk/>
          <pc:sldMk cId="4036978980" sldId="286"/>
        </pc:sldMkLst>
        <pc:spChg chg="mod">
          <ac:chgData name="Maksym Melnyk" userId="9139473a-c2ee-41fb-b3fc-9be8938a57d3" providerId="ADAL" clId="{68DE100E-DB85-4395-B0E4-D16B40181931}" dt="2020-12-06T00:57:42.360" v="716" actId="14100"/>
          <ac:spMkLst>
            <pc:docMk/>
            <pc:sldMk cId="4036978980" sldId="286"/>
            <ac:spMk id="3" creationId="{57D6E32F-8200-4A75-8127-0E74D619611B}"/>
          </ac:spMkLst>
        </pc:spChg>
        <pc:spChg chg="mod">
          <ac:chgData name="Maksym Melnyk" userId="9139473a-c2ee-41fb-b3fc-9be8938a57d3" providerId="ADAL" clId="{68DE100E-DB85-4395-B0E4-D16B40181931}" dt="2020-12-06T01:00:27.326" v="779" actId="20577"/>
          <ac:spMkLst>
            <pc:docMk/>
            <pc:sldMk cId="4036978980" sldId="286"/>
            <ac:spMk id="4" creationId="{6A82F895-A4A0-4A86-ACC6-5568D9C7C4AB}"/>
          </ac:spMkLst>
        </pc:spChg>
        <pc:spChg chg="add del mod">
          <ac:chgData name="Maksym Melnyk" userId="9139473a-c2ee-41fb-b3fc-9be8938a57d3" providerId="ADAL" clId="{68DE100E-DB85-4395-B0E4-D16B40181931}" dt="2020-12-06T02:01:52.773" v="1322" actId="478"/>
          <ac:spMkLst>
            <pc:docMk/>
            <pc:sldMk cId="4036978980" sldId="286"/>
            <ac:spMk id="8" creationId="{1FE93D17-0C9B-41D3-BE33-112957FBB0BC}"/>
          </ac:spMkLst>
        </pc:spChg>
        <pc:picChg chg="del">
          <ac:chgData name="Maksym Melnyk" userId="9139473a-c2ee-41fb-b3fc-9be8938a57d3" providerId="ADAL" clId="{68DE100E-DB85-4395-B0E4-D16B40181931}" dt="2020-12-06T00:57:42.812" v="717" actId="478"/>
          <ac:picMkLst>
            <pc:docMk/>
            <pc:sldMk cId="4036978980" sldId="286"/>
            <ac:picMk id="6" creationId="{F085D0F6-9195-415B-9511-D64E5E79D45C}"/>
          </ac:picMkLst>
        </pc:picChg>
        <pc:picChg chg="add mod">
          <ac:chgData name="Maksym Melnyk" userId="9139473a-c2ee-41fb-b3fc-9be8938a57d3" providerId="ADAL" clId="{68DE100E-DB85-4395-B0E4-D16B40181931}" dt="2020-12-06T01:00:03.357" v="730" actId="1076"/>
          <ac:picMkLst>
            <pc:docMk/>
            <pc:sldMk cId="4036978980" sldId="286"/>
            <ac:picMk id="7" creationId="{9684A9E4-6A72-4C3A-807B-2FF80885EFC0}"/>
          </ac:picMkLst>
        </pc:picChg>
      </pc:sldChg>
      <pc:sldChg chg="addSp delSp modSp add modNotesTx">
        <pc:chgData name="Maksym Melnyk" userId="9139473a-c2ee-41fb-b3fc-9be8938a57d3" providerId="ADAL" clId="{68DE100E-DB85-4395-B0E4-D16B40181931}" dt="2020-12-06T02:03:57.430" v="1334" actId="20577"/>
        <pc:sldMkLst>
          <pc:docMk/>
          <pc:sldMk cId="1160356146" sldId="287"/>
        </pc:sldMkLst>
        <pc:spChg chg="mod">
          <ac:chgData name="Maksym Melnyk" userId="9139473a-c2ee-41fb-b3fc-9be8938a57d3" providerId="ADAL" clId="{68DE100E-DB85-4395-B0E4-D16B40181931}" dt="2020-12-06T01:19:43.285" v="964" actId="20577"/>
          <ac:spMkLst>
            <pc:docMk/>
            <pc:sldMk cId="1160356146" sldId="287"/>
            <ac:spMk id="3" creationId="{57D6E32F-8200-4A75-8127-0E74D619611B}"/>
          </ac:spMkLst>
        </pc:spChg>
        <pc:spChg chg="mod">
          <ac:chgData name="Maksym Melnyk" userId="9139473a-c2ee-41fb-b3fc-9be8938a57d3" providerId="ADAL" clId="{68DE100E-DB85-4395-B0E4-D16B40181931}" dt="2020-12-06T01:15:27.074" v="892" actId="14100"/>
          <ac:spMkLst>
            <pc:docMk/>
            <pc:sldMk cId="1160356146" sldId="287"/>
            <ac:spMk id="4" creationId="{6A82F895-A4A0-4A86-ACC6-5568D9C7C4AB}"/>
          </ac:spMkLst>
        </pc:spChg>
        <pc:picChg chg="del mod">
          <ac:chgData name="Maksym Melnyk" userId="9139473a-c2ee-41fb-b3fc-9be8938a57d3" providerId="ADAL" clId="{68DE100E-DB85-4395-B0E4-D16B40181931}" dt="2020-12-06T01:04:32.662" v="861" actId="478"/>
          <ac:picMkLst>
            <pc:docMk/>
            <pc:sldMk cId="1160356146" sldId="287"/>
            <ac:picMk id="6" creationId="{F085D0F6-9195-415B-9511-D64E5E79D45C}"/>
          </ac:picMkLst>
        </pc:picChg>
        <pc:picChg chg="add del mod">
          <ac:chgData name="Maksym Melnyk" userId="9139473a-c2ee-41fb-b3fc-9be8938a57d3" providerId="ADAL" clId="{68DE100E-DB85-4395-B0E4-D16B40181931}" dt="2020-12-06T01:17:16.213" v="894" actId="478"/>
          <ac:picMkLst>
            <pc:docMk/>
            <pc:sldMk cId="1160356146" sldId="287"/>
            <ac:picMk id="7" creationId="{3D0D5DC1-DFDC-43E8-9799-E9674040E60D}"/>
          </ac:picMkLst>
        </pc:picChg>
        <pc:picChg chg="add mod">
          <ac:chgData name="Maksym Melnyk" userId="9139473a-c2ee-41fb-b3fc-9be8938a57d3" providerId="ADAL" clId="{68DE100E-DB85-4395-B0E4-D16B40181931}" dt="2020-12-06T01:17:31.279" v="899" actId="1076"/>
          <ac:picMkLst>
            <pc:docMk/>
            <pc:sldMk cId="1160356146" sldId="287"/>
            <ac:picMk id="8" creationId="{F34280DB-82EF-4F9F-AF0C-6E8B223FC6F2}"/>
          </ac:picMkLst>
        </pc:picChg>
      </pc:sldChg>
      <pc:sldChg chg="addSp delSp modSp add modNotesTx">
        <pc:chgData name="Maksym Melnyk" userId="9139473a-c2ee-41fb-b3fc-9be8938a57d3" providerId="ADAL" clId="{68DE100E-DB85-4395-B0E4-D16B40181931}" dt="2020-12-06T01:26:49.301" v="1215" actId="122"/>
        <pc:sldMkLst>
          <pc:docMk/>
          <pc:sldMk cId="2350596495" sldId="288"/>
        </pc:sldMkLst>
        <pc:spChg chg="mod">
          <ac:chgData name="Maksym Melnyk" userId="9139473a-c2ee-41fb-b3fc-9be8938a57d3" providerId="ADAL" clId="{68DE100E-DB85-4395-B0E4-D16B40181931}" dt="2020-12-06T01:26:49.301" v="1215" actId="122"/>
          <ac:spMkLst>
            <pc:docMk/>
            <pc:sldMk cId="2350596495" sldId="288"/>
            <ac:spMk id="3" creationId="{57D6E32F-8200-4A75-8127-0E74D619611B}"/>
          </ac:spMkLst>
        </pc:spChg>
        <pc:spChg chg="mod">
          <ac:chgData name="Maksym Melnyk" userId="9139473a-c2ee-41fb-b3fc-9be8938a57d3" providerId="ADAL" clId="{68DE100E-DB85-4395-B0E4-D16B40181931}" dt="2020-12-06T01:23:34.589" v="1200" actId="20577"/>
          <ac:spMkLst>
            <pc:docMk/>
            <pc:sldMk cId="2350596495" sldId="288"/>
            <ac:spMk id="4" creationId="{6A82F895-A4A0-4A86-ACC6-5568D9C7C4AB}"/>
          </ac:spMkLst>
        </pc:spChg>
        <pc:picChg chg="del">
          <ac:chgData name="Maksym Melnyk" userId="9139473a-c2ee-41fb-b3fc-9be8938a57d3" providerId="ADAL" clId="{68DE100E-DB85-4395-B0E4-D16B40181931}" dt="2020-12-06T01:20:28.084" v="970" actId="478"/>
          <ac:picMkLst>
            <pc:docMk/>
            <pc:sldMk cId="2350596495" sldId="288"/>
            <ac:picMk id="6" creationId="{F085D0F6-9195-415B-9511-D64E5E79D45C}"/>
          </ac:picMkLst>
        </pc:picChg>
        <pc:picChg chg="add mod">
          <ac:chgData name="Maksym Melnyk" userId="9139473a-c2ee-41fb-b3fc-9be8938a57d3" providerId="ADAL" clId="{68DE100E-DB85-4395-B0E4-D16B40181931}" dt="2020-12-06T01:26:37.712" v="1209" actId="1076"/>
          <ac:picMkLst>
            <pc:docMk/>
            <pc:sldMk cId="2350596495" sldId="288"/>
            <ac:picMk id="7" creationId="{687E32DD-7AB6-41AF-986E-CE52FB1DFBFB}"/>
          </ac:picMkLst>
        </pc:picChg>
      </pc:sldChg>
      <pc:sldChg chg="addSp delSp modSp add modNotesTx">
        <pc:chgData name="Maksym Melnyk" userId="9139473a-c2ee-41fb-b3fc-9be8938a57d3" providerId="ADAL" clId="{68DE100E-DB85-4395-B0E4-D16B40181931}" dt="2020-12-06T02:05:22.642" v="1335" actId="20577"/>
        <pc:sldMkLst>
          <pc:docMk/>
          <pc:sldMk cId="4246345462" sldId="289"/>
        </pc:sldMkLst>
        <pc:spChg chg="mod">
          <ac:chgData name="Maksym Melnyk" userId="9139473a-c2ee-41fb-b3fc-9be8938a57d3" providerId="ADAL" clId="{68DE100E-DB85-4395-B0E4-D16B40181931}" dt="2020-12-06T01:36:26.839" v="1235" actId="14100"/>
          <ac:spMkLst>
            <pc:docMk/>
            <pc:sldMk cId="4246345462" sldId="289"/>
            <ac:spMk id="3" creationId="{57D6E32F-8200-4A75-8127-0E74D619611B}"/>
          </ac:spMkLst>
        </pc:spChg>
        <pc:spChg chg="mod">
          <ac:chgData name="Maksym Melnyk" userId="9139473a-c2ee-41fb-b3fc-9be8938a57d3" providerId="ADAL" clId="{68DE100E-DB85-4395-B0E4-D16B40181931}" dt="2020-12-06T01:38:07.890" v="1244" actId="20577"/>
          <ac:spMkLst>
            <pc:docMk/>
            <pc:sldMk cId="4246345462" sldId="289"/>
            <ac:spMk id="4" creationId="{6A82F895-A4A0-4A86-ACC6-5568D9C7C4AB}"/>
          </ac:spMkLst>
        </pc:spChg>
        <pc:picChg chg="del mod">
          <ac:chgData name="Maksym Melnyk" userId="9139473a-c2ee-41fb-b3fc-9be8938a57d3" providerId="ADAL" clId="{68DE100E-DB85-4395-B0E4-D16B40181931}" dt="2020-12-06T01:28:07.615" v="1228" actId="478"/>
          <ac:picMkLst>
            <pc:docMk/>
            <pc:sldMk cId="4246345462" sldId="289"/>
            <ac:picMk id="6" creationId="{F085D0F6-9195-415B-9511-D64E5E79D45C}"/>
          </ac:picMkLst>
        </pc:picChg>
        <pc:picChg chg="add del mod">
          <ac:chgData name="Maksym Melnyk" userId="9139473a-c2ee-41fb-b3fc-9be8938a57d3" providerId="ADAL" clId="{68DE100E-DB85-4395-B0E4-D16B40181931}" dt="2020-12-06T01:36:29.212" v="1236" actId="478"/>
          <ac:picMkLst>
            <pc:docMk/>
            <pc:sldMk cId="4246345462" sldId="289"/>
            <ac:picMk id="7" creationId="{4C6A828A-1250-4689-B60E-E1CE42A7D6E5}"/>
          </ac:picMkLst>
        </pc:picChg>
        <pc:picChg chg="add mod">
          <ac:chgData name="Maksym Melnyk" userId="9139473a-c2ee-41fb-b3fc-9be8938a57d3" providerId="ADAL" clId="{68DE100E-DB85-4395-B0E4-D16B40181931}" dt="2020-12-06T01:36:42.715" v="1239" actId="14100"/>
          <ac:picMkLst>
            <pc:docMk/>
            <pc:sldMk cId="4246345462" sldId="289"/>
            <ac:picMk id="8" creationId="{07B705DA-A118-44EE-AF38-42F9540F9E42}"/>
          </ac:picMkLst>
        </pc:picChg>
      </pc:sldChg>
      <pc:sldChg chg="addSp delSp modSp add">
        <pc:chgData name="Maksym Melnyk" userId="9139473a-c2ee-41fb-b3fc-9be8938a57d3" providerId="ADAL" clId="{68DE100E-DB85-4395-B0E4-D16B40181931}" dt="2020-12-06T01:45:04.810" v="1272" actId="1076"/>
        <pc:sldMkLst>
          <pc:docMk/>
          <pc:sldMk cId="1104330985" sldId="290"/>
        </pc:sldMkLst>
        <pc:spChg chg="mod">
          <ac:chgData name="Maksym Melnyk" userId="9139473a-c2ee-41fb-b3fc-9be8938a57d3" providerId="ADAL" clId="{68DE100E-DB85-4395-B0E4-D16B40181931}" dt="2020-12-06T01:38:42.107" v="1250" actId="14100"/>
          <ac:spMkLst>
            <pc:docMk/>
            <pc:sldMk cId="1104330985" sldId="290"/>
            <ac:spMk id="3" creationId="{57D6E32F-8200-4A75-8127-0E74D619611B}"/>
          </ac:spMkLst>
        </pc:spChg>
        <pc:spChg chg="mod">
          <ac:chgData name="Maksym Melnyk" userId="9139473a-c2ee-41fb-b3fc-9be8938a57d3" providerId="ADAL" clId="{68DE100E-DB85-4395-B0E4-D16B40181931}" dt="2020-12-06T01:44:30.185" v="1270" actId="20577"/>
          <ac:spMkLst>
            <pc:docMk/>
            <pc:sldMk cId="1104330985" sldId="290"/>
            <ac:spMk id="4" creationId="{6A82F895-A4A0-4A86-ACC6-5568D9C7C4AB}"/>
          </ac:spMkLst>
        </pc:spChg>
        <pc:picChg chg="add mod">
          <ac:chgData name="Maksym Melnyk" userId="9139473a-c2ee-41fb-b3fc-9be8938a57d3" providerId="ADAL" clId="{68DE100E-DB85-4395-B0E4-D16B40181931}" dt="2020-12-06T01:45:04.810" v="1272" actId="1076"/>
          <ac:picMkLst>
            <pc:docMk/>
            <pc:sldMk cId="1104330985" sldId="290"/>
            <ac:picMk id="6" creationId="{B614965A-CE28-46B0-AD1D-9A375015366A}"/>
          </ac:picMkLst>
        </pc:picChg>
        <pc:picChg chg="del">
          <ac:chgData name="Maksym Melnyk" userId="9139473a-c2ee-41fb-b3fc-9be8938a57d3" providerId="ADAL" clId="{68DE100E-DB85-4395-B0E4-D16B40181931}" dt="2020-12-06T01:38:37.628" v="1249" actId="478"/>
          <ac:picMkLst>
            <pc:docMk/>
            <pc:sldMk cId="1104330985" sldId="290"/>
            <ac:picMk id="8" creationId="{07B705DA-A118-44EE-AF38-42F9540F9E42}"/>
          </ac:picMkLst>
        </pc:picChg>
      </pc:sldChg>
      <pc:sldChg chg="add del">
        <pc:chgData name="Maksym Melnyk" userId="9139473a-c2ee-41fb-b3fc-9be8938a57d3" providerId="ADAL" clId="{68DE100E-DB85-4395-B0E4-D16B40181931}" dt="2020-12-06T01:45:18.364" v="1273" actId="2696"/>
        <pc:sldMkLst>
          <pc:docMk/>
          <pc:sldMk cId="567417551" sldId="291"/>
        </pc:sldMkLst>
      </pc:sldChg>
      <pc:sldChg chg="addSp modSp add">
        <pc:chgData name="Maksym Melnyk" userId="9139473a-c2ee-41fb-b3fc-9be8938a57d3" providerId="ADAL" clId="{68DE100E-DB85-4395-B0E4-D16B40181931}" dt="2020-12-06T01:45:50.718" v="1309" actId="1076"/>
        <pc:sldMkLst>
          <pc:docMk/>
          <pc:sldMk cId="3941595906" sldId="291"/>
        </pc:sldMkLst>
        <pc:picChg chg="add mod">
          <ac:chgData name="Maksym Melnyk" userId="9139473a-c2ee-41fb-b3fc-9be8938a57d3" providerId="ADAL" clId="{68DE100E-DB85-4395-B0E4-D16B40181931}" dt="2020-12-06T01:45:50.718" v="1309" actId="1076"/>
          <ac:picMkLst>
            <pc:docMk/>
            <pc:sldMk cId="3941595906" sldId="291"/>
            <ac:picMk id="2050" creationId="{FB3CAD3A-F87A-41CC-BEB8-EE71983F1AED}"/>
          </ac:picMkLst>
        </pc:picChg>
      </pc:sldChg>
      <pc:sldMasterChg chg="delSldLayout">
        <pc:chgData name="Maksym Melnyk" userId="9139473a-c2ee-41fb-b3fc-9be8938a57d3" providerId="ADAL" clId="{68DE100E-DB85-4395-B0E4-D16B40181931}" dt="2020-12-06T01:45:18.720" v="1304" actId="2696"/>
        <pc:sldMasterMkLst>
          <pc:docMk/>
          <pc:sldMasterMk cId="0" sldId="2147483659"/>
        </pc:sldMasterMkLst>
        <pc:sldLayoutChg chg="del">
          <pc:chgData name="Maksym Melnyk" userId="9139473a-c2ee-41fb-b3fc-9be8938a57d3" providerId="ADAL" clId="{68DE100E-DB85-4395-B0E4-D16B40181931}" dt="2020-12-06T01:45:18.382" v="1275" actId="2696"/>
          <pc:sldLayoutMkLst>
            <pc:docMk/>
            <pc:sldMasterMk cId="0" sldId="2147483659"/>
            <pc:sldLayoutMk cId="0" sldId="2147483649"/>
          </pc:sldLayoutMkLst>
        </pc:sldLayoutChg>
        <pc:sldLayoutChg chg="del">
          <pc:chgData name="Maksym Melnyk" userId="9139473a-c2ee-41fb-b3fc-9be8938a57d3" providerId="ADAL" clId="{68DE100E-DB85-4395-B0E4-D16B40181931}" dt="2020-12-06T01:45:18.397" v="1277" actId="2696"/>
          <pc:sldLayoutMkLst>
            <pc:docMk/>
            <pc:sldMasterMk cId="0" sldId="2147483659"/>
            <pc:sldLayoutMk cId="0" sldId="2147483650"/>
          </pc:sldLayoutMkLst>
        </pc:sldLayoutChg>
        <pc:sldLayoutChg chg="del">
          <pc:chgData name="Maksym Melnyk" userId="9139473a-c2ee-41fb-b3fc-9be8938a57d3" providerId="ADAL" clId="{68DE100E-DB85-4395-B0E4-D16B40181931}" dt="2020-12-06T01:45:18.720" v="1304" actId="2696"/>
          <pc:sldLayoutMkLst>
            <pc:docMk/>
            <pc:sldMasterMk cId="0" sldId="2147483659"/>
            <pc:sldLayoutMk cId="0" sldId="2147483651"/>
          </pc:sldLayoutMkLst>
        </pc:sldLayoutChg>
        <pc:sldLayoutChg chg="del">
          <pc:chgData name="Maksym Melnyk" userId="9139473a-c2ee-41fb-b3fc-9be8938a57d3" providerId="ADAL" clId="{68DE100E-DB85-4395-B0E4-D16B40181931}" dt="2020-12-06T01:45:18.484" v="1283" actId="2696"/>
          <pc:sldLayoutMkLst>
            <pc:docMk/>
            <pc:sldMasterMk cId="0" sldId="2147483659"/>
            <pc:sldLayoutMk cId="0" sldId="2147483652"/>
          </pc:sldLayoutMkLst>
        </pc:sldLayoutChg>
        <pc:sldLayoutChg chg="del">
          <pc:chgData name="Maksym Melnyk" userId="9139473a-c2ee-41fb-b3fc-9be8938a57d3" providerId="ADAL" clId="{68DE100E-DB85-4395-B0E4-D16B40181931}" dt="2020-12-06T01:45:18.600" v="1294" actId="2696"/>
          <pc:sldLayoutMkLst>
            <pc:docMk/>
            <pc:sldMasterMk cId="0" sldId="2147483659"/>
            <pc:sldLayoutMk cId="0" sldId="2147483654"/>
          </pc:sldLayoutMkLst>
        </pc:sldLayoutChg>
        <pc:sldLayoutChg chg="del">
          <pc:chgData name="Maksym Melnyk" userId="9139473a-c2ee-41fb-b3fc-9be8938a57d3" providerId="ADAL" clId="{68DE100E-DB85-4395-B0E4-D16B40181931}" dt="2020-12-06T01:45:18.593" v="1292" actId="2696"/>
          <pc:sldLayoutMkLst>
            <pc:docMk/>
            <pc:sldMasterMk cId="0" sldId="2147483659"/>
            <pc:sldLayoutMk cId="0" sldId="2147483655"/>
          </pc:sldLayoutMkLst>
        </pc:sldLayoutChg>
        <pc:sldLayoutChg chg="del">
          <pc:chgData name="Maksym Melnyk" userId="9139473a-c2ee-41fb-b3fc-9be8938a57d3" providerId="ADAL" clId="{68DE100E-DB85-4395-B0E4-D16B40181931}" dt="2020-12-06T01:45:18.610" v="1296" actId="2696"/>
          <pc:sldLayoutMkLst>
            <pc:docMk/>
            <pc:sldMasterMk cId="0" sldId="2147483659"/>
            <pc:sldLayoutMk cId="0" sldId="2147483656"/>
          </pc:sldLayoutMkLst>
        </pc:sldLayoutChg>
        <pc:sldLayoutChg chg="del">
          <pc:chgData name="Maksym Melnyk" userId="9139473a-c2ee-41fb-b3fc-9be8938a57d3" providerId="ADAL" clId="{68DE100E-DB85-4395-B0E4-D16B40181931}" dt="2020-12-06T01:45:18.541" v="1289"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37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32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structure of the overall database administration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database system has several users with their own responsibilities</a:t>
            </a:r>
          </a:p>
          <a:p>
            <a:pPr hangingPunct="0"/>
            <a:r>
              <a:rPr lang="en-US" sz="1100" b="1" i="0" u="none" strike="noStrike" cap="none" dirty="0">
                <a:solidFill>
                  <a:srgbClr val="000000"/>
                </a:solidFill>
                <a:effectLst/>
                <a:latin typeface="Arial"/>
                <a:ea typeface="Arial"/>
                <a:cs typeface="Arial"/>
                <a:sym typeface="Arial"/>
              </a:rPr>
              <a:t>Database administrator:</a:t>
            </a:r>
            <a:endParaRPr lang="en-US" sz="1100" b="0" i="0" u="none" strike="noStrike" cap="none" dirty="0">
              <a:solidFill>
                <a:srgbClr val="000000"/>
              </a:solidFill>
              <a:effectLst/>
              <a:latin typeface="Arial"/>
              <a:ea typeface="Arial"/>
              <a:cs typeface="Arial"/>
              <a:sym typeface="Arial"/>
            </a:endParaRPr>
          </a:p>
          <a:p>
            <a:pPr lvl="0" fontAlgn="auto" hangingPunct="1"/>
            <a:r>
              <a:rPr lang="en-US" sz="1100" b="0" i="0" u="none" strike="noStrike" cap="none" dirty="0">
                <a:solidFill>
                  <a:srgbClr val="000000"/>
                </a:solidFill>
                <a:effectLst/>
                <a:latin typeface="Arial"/>
                <a:ea typeface="Arial"/>
                <a:cs typeface="Arial"/>
                <a:sym typeface="Arial"/>
              </a:rPr>
              <a:t>Install and maintain the performance of database server.</a:t>
            </a:r>
          </a:p>
          <a:p>
            <a:pPr lvl="0" fontAlgn="auto" hangingPunct="1"/>
            <a:r>
              <a:rPr lang="en-US" sz="1100" b="0" i="0" u="none" strike="noStrike" cap="none" dirty="0">
                <a:solidFill>
                  <a:srgbClr val="000000"/>
                </a:solidFill>
                <a:effectLst/>
                <a:latin typeface="Arial"/>
                <a:ea typeface="Arial"/>
                <a:cs typeface="Arial"/>
                <a:sym typeface="Arial"/>
              </a:rPr>
              <a:t>Develop processes for optimizing database.</a:t>
            </a:r>
          </a:p>
          <a:p>
            <a:pPr lvl="0" fontAlgn="auto" hangingPunct="1"/>
            <a:r>
              <a:rPr lang="en-US" sz="1100" b="0" i="0" u="none" strike="noStrike" cap="none" dirty="0">
                <a:solidFill>
                  <a:srgbClr val="000000"/>
                </a:solidFill>
                <a:effectLst/>
                <a:latin typeface="Arial"/>
                <a:ea typeface="Arial"/>
                <a:cs typeface="Arial"/>
                <a:sym typeface="Arial"/>
              </a:rPr>
              <a:t>Set and maintain database standards.</a:t>
            </a:r>
          </a:p>
          <a:p>
            <a:pPr lvl="0" fontAlgn="auto" hangingPunct="1"/>
            <a:r>
              <a:rPr lang="en-US" sz="1100" b="0" i="0" u="none" strike="noStrike" cap="none" dirty="0">
                <a:solidFill>
                  <a:srgbClr val="000000"/>
                </a:solidFill>
                <a:effectLst/>
                <a:latin typeface="Arial"/>
                <a:ea typeface="Arial"/>
                <a:cs typeface="Arial"/>
                <a:sym typeface="Arial"/>
              </a:rPr>
              <a:t>Manage database access.</a:t>
            </a:r>
          </a:p>
          <a:p>
            <a:pPr lvl="0" fontAlgn="auto" hangingPunct="1"/>
            <a:r>
              <a:rPr lang="en-US" sz="1100" b="0" i="0" u="none" strike="noStrike" cap="none" dirty="0">
                <a:solidFill>
                  <a:srgbClr val="000000"/>
                </a:solidFill>
                <a:effectLst/>
                <a:latin typeface="Arial"/>
                <a:ea typeface="Arial"/>
                <a:cs typeface="Arial"/>
                <a:sym typeface="Arial"/>
              </a:rPr>
              <a:t>Performance tuning of database systems.</a:t>
            </a:r>
          </a:p>
          <a:p>
            <a:pPr lvl="0" fontAlgn="auto" hangingPunct="1"/>
            <a:r>
              <a:rPr lang="en-US" sz="1100" b="0" i="0" u="none" strike="noStrike" cap="none" dirty="0">
                <a:solidFill>
                  <a:srgbClr val="000000"/>
                </a:solidFill>
                <a:effectLst/>
                <a:latin typeface="Arial"/>
                <a:ea typeface="Arial"/>
                <a:cs typeface="Arial"/>
                <a:sym typeface="Arial"/>
              </a:rPr>
              <a:t>Install, upgrade, and manage database applications.</a:t>
            </a:r>
          </a:p>
          <a:p>
            <a:pPr lvl="0" fontAlgn="auto" hangingPunct="1"/>
            <a:r>
              <a:rPr lang="en-US" sz="1100" b="0" i="0" u="none" strike="noStrike" cap="none" dirty="0">
                <a:solidFill>
                  <a:srgbClr val="000000"/>
                </a:solidFill>
                <a:effectLst/>
                <a:latin typeface="Arial"/>
                <a:ea typeface="Arial"/>
                <a:cs typeface="Arial"/>
                <a:sym typeface="Arial"/>
              </a:rPr>
              <a:t>Diagnose and troubleshoot database errors.</a:t>
            </a:r>
          </a:p>
          <a:p>
            <a:pPr marL="139700" lvl="0" indent="0" fontAlgn="auto" hangingPunct="1">
              <a:buNone/>
            </a:pPr>
            <a:endParaRPr lang="en-US" sz="1100" b="0" i="0" u="none" strike="noStrike" cap="none" dirty="0">
              <a:solidFill>
                <a:srgbClr val="000000"/>
              </a:solidFill>
              <a:effectLst/>
              <a:latin typeface="Arial"/>
              <a:ea typeface="Arial"/>
              <a:cs typeface="Arial"/>
              <a:sym typeface="Arial"/>
            </a:endParaRPr>
          </a:p>
          <a:p>
            <a:pPr hangingPunct="0"/>
            <a:r>
              <a:rPr lang="en-US" sz="1100" b="1" i="0" u="none" strike="noStrike" cap="none" dirty="0">
                <a:solidFill>
                  <a:srgbClr val="000000"/>
                </a:solidFill>
                <a:effectLst/>
                <a:latin typeface="Arial"/>
                <a:ea typeface="Arial"/>
                <a:cs typeface="Arial"/>
                <a:sym typeface="Arial"/>
              </a:rPr>
              <a:t>System administrator:</a:t>
            </a:r>
            <a:endParaRPr lang="en-US" sz="1100" b="0" i="0" u="none" strike="noStrike" cap="none" dirty="0">
              <a:solidFill>
                <a:srgbClr val="000000"/>
              </a:solidFill>
              <a:effectLst/>
              <a:latin typeface="Arial"/>
              <a:ea typeface="Arial"/>
              <a:cs typeface="Arial"/>
              <a:sym typeface="Arial"/>
            </a:endParaRPr>
          </a:p>
          <a:p>
            <a:pPr lvl="0" fontAlgn="auto" hangingPunct="1"/>
            <a:r>
              <a:rPr lang="en-US" sz="1100" b="0" i="0" u="none" strike="noStrike" cap="none" dirty="0">
                <a:solidFill>
                  <a:srgbClr val="000000"/>
                </a:solidFill>
                <a:effectLst/>
                <a:latin typeface="Arial"/>
                <a:ea typeface="Arial"/>
                <a:cs typeface="Arial"/>
                <a:sym typeface="Arial"/>
              </a:rPr>
              <a:t>Install and configure software and hardware.</a:t>
            </a:r>
          </a:p>
          <a:p>
            <a:pPr lvl="0" fontAlgn="auto" hangingPunct="1"/>
            <a:r>
              <a:rPr lang="en-US" sz="1100" b="0" i="0" u="none" strike="noStrike" cap="none" dirty="0">
                <a:solidFill>
                  <a:srgbClr val="000000"/>
                </a:solidFill>
                <a:effectLst/>
                <a:latin typeface="Arial"/>
                <a:ea typeface="Arial"/>
                <a:cs typeface="Arial"/>
                <a:sym typeface="Arial"/>
              </a:rPr>
              <a:t>Manage network servers and technology tools.</a:t>
            </a:r>
          </a:p>
          <a:p>
            <a:pPr lvl="0" fontAlgn="auto" hangingPunct="1"/>
            <a:r>
              <a:rPr lang="en-US" sz="1100" b="0" i="0" u="none" strike="noStrike" cap="none" dirty="0">
                <a:solidFill>
                  <a:srgbClr val="000000"/>
                </a:solidFill>
                <a:effectLst/>
                <a:latin typeface="Arial"/>
                <a:ea typeface="Arial"/>
                <a:cs typeface="Arial"/>
                <a:sym typeface="Arial"/>
              </a:rPr>
              <a:t>Set up accounts and workstations.</a:t>
            </a:r>
          </a:p>
          <a:p>
            <a:pPr lvl="0" fontAlgn="auto" hangingPunct="1"/>
            <a:r>
              <a:rPr lang="en-US" sz="1100" b="0" i="0" u="none" strike="noStrike" cap="none" dirty="0">
                <a:solidFill>
                  <a:srgbClr val="000000"/>
                </a:solidFill>
                <a:effectLst/>
                <a:latin typeface="Arial"/>
                <a:ea typeface="Arial"/>
                <a:cs typeface="Arial"/>
                <a:sym typeface="Arial"/>
              </a:rPr>
              <a:t>Monitor performance and maintain systems according to requirements.</a:t>
            </a:r>
          </a:p>
          <a:p>
            <a:pPr lvl="0" fontAlgn="auto" hangingPunct="1"/>
            <a:r>
              <a:rPr lang="en-US" sz="1100" b="0" i="0" u="none" strike="noStrike" cap="none" dirty="0">
                <a:solidFill>
                  <a:srgbClr val="000000"/>
                </a:solidFill>
                <a:effectLst/>
                <a:latin typeface="Arial"/>
                <a:ea typeface="Arial"/>
                <a:cs typeface="Arial"/>
                <a:sym typeface="Arial"/>
              </a:rPr>
              <a:t>Troubleshoot issues and outages.</a:t>
            </a:r>
          </a:p>
          <a:p>
            <a:pPr marL="139700" lvl="0" indent="0" fontAlgn="auto" hangingPunct="1">
              <a:buNone/>
            </a:pPr>
            <a:endParaRPr lang="en-US" sz="1100" b="0" i="0" u="none" strike="noStrike" cap="none" dirty="0">
              <a:solidFill>
                <a:srgbClr val="000000"/>
              </a:solidFill>
              <a:effectLst/>
              <a:latin typeface="Arial"/>
              <a:ea typeface="Arial"/>
              <a:cs typeface="Arial"/>
              <a:sym typeface="Arial"/>
            </a:endParaRPr>
          </a:p>
          <a:p>
            <a:pPr hangingPunct="0"/>
            <a:r>
              <a:rPr lang="en-US" sz="1100" b="1" i="0" u="none" strike="noStrike" cap="none" dirty="0">
                <a:solidFill>
                  <a:srgbClr val="000000"/>
                </a:solidFill>
                <a:effectLst/>
                <a:latin typeface="Arial"/>
                <a:ea typeface="Arial"/>
                <a:cs typeface="Arial"/>
                <a:sym typeface="Arial"/>
              </a:rPr>
              <a:t>Security administrator:</a:t>
            </a:r>
            <a:endParaRPr lang="en-US" sz="1100" b="0" i="0" u="none" strike="noStrike" cap="none" dirty="0">
              <a:solidFill>
                <a:srgbClr val="000000"/>
              </a:solidFill>
              <a:effectLst/>
              <a:latin typeface="Arial"/>
              <a:ea typeface="Arial"/>
              <a:cs typeface="Arial"/>
              <a:sym typeface="Arial"/>
            </a:endParaRPr>
          </a:p>
          <a:p>
            <a:pPr lvl="0" fontAlgn="auto" hangingPunct="1"/>
            <a:r>
              <a:rPr lang="en-US" sz="1100" b="0" i="0" u="none" strike="noStrike" cap="none" dirty="0">
                <a:solidFill>
                  <a:srgbClr val="000000"/>
                </a:solidFill>
                <a:effectLst/>
                <a:latin typeface="Arial"/>
                <a:ea typeface="Arial"/>
                <a:cs typeface="Arial"/>
                <a:sym typeface="Arial"/>
              </a:rPr>
              <a:t>Create, drop, alter, and rename security label components</a:t>
            </a:r>
          </a:p>
          <a:p>
            <a:pPr lvl="0" fontAlgn="auto" hangingPunct="1"/>
            <a:r>
              <a:rPr lang="en-US" sz="1100" b="0" i="0" u="none" strike="noStrike" cap="none" dirty="0">
                <a:solidFill>
                  <a:srgbClr val="000000"/>
                </a:solidFill>
                <a:effectLst/>
                <a:latin typeface="Arial"/>
                <a:ea typeface="Arial"/>
                <a:cs typeface="Arial"/>
                <a:sym typeface="Arial"/>
              </a:rPr>
              <a:t>Create, drop, and rename security policies</a:t>
            </a:r>
          </a:p>
          <a:p>
            <a:pPr lvl="0" fontAlgn="auto" hangingPunct="1"/>
            <a:r>
              <a:rPr lang="en-US" sz="1100" b="0" i="0" u="none" strike="noStrike" cap="none" dirty="0">
                <a:solidFill>
                  <a:srgbClr val="000000"/>
                </a:solidFill>
                <a:effectLst/>
                <a:latin typeface="Arial"/>
                <a:ea typeface="Arial"/>
                <a:cs typeface="Arial"/>
                <a:sym typeface="Arial"/>
              </a:rPr>
              <a:t>Create, drop, and rename security labels</a:t>
            </a:r>
          </a:p>
          <a:p>
            <a:pPr marL="139700" lvl="0" indent="0" fontAlgn="auto" hangingPunct="1">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Database Management System is defined as the software system that allows users to define, create, maintain and control access to the database. A DBMS helps to define, create, manipulate and share the database among different users and applications In our case was used MySQL with version 8.0.22 For Ubuntu</a:t>
            </a:r>
          </a:p>
          <a:p>
            <a:endParaRPr lang="en-US" dirty="0"/>
          </a:p>
        </p:txBody>
      </p:sp>
    </p:spTree>
    <p:extLst>
      <p:ext uri="{BB962C8B-B14F-4D97-AF65-F5344CB8AC3E}">
        <p14:creationId xmlns:p14="http://schemas.microsoft.com/office/powerpoint/2010/main" val="36017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is no official minimum for the hardware requirements that are needed to host the Database server. The hardware specifications will change under the influence of different factors that should be taken into account.</a:t>
            </a:r>
          </a:p>
        </p:txBody>
      </p:sp>
    </p:spTree>
    <p:extLst>
      <p:ext uri="{BB962C8B-B14F-4D97-AF65-F5344CB8AC3E}">
        <p14:creationId xmlns:p14="http://schemas.microsoft.com/office/powerpoint/2010/main" val="179417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Database Software Utilities</a:t>
            </a:r>
          </a:p>
          <a:p>
            <a:pPr marL="139700" indent="0">
              <a:buNone/>
            </a:pPr>
            <a:endParaRPr lang="en-US" sz="1100" b="0" i="0" u="none" strike="noStrike" cap="none" dirty="0">
              <a:solidFill>
                <a:srgbClr val="000000"/>
              </a:solidFill>
              <a:effectLst/>
              <a:latin typeface="Arial"/>
              <a:cs typeface="Arial"/>
              <a:sym typeface="Arial"/>
            </a:endParaRPr>
          </a:p>
          <a:p>
            <a:pPr marL="139700" indent="0">
              <a:buNone/>
            </a:pPr>
            <a:r>
              <a:rPr lang="en-US" sz="1100" b="0" i="0" u="none" strike="noStrike" cap="none" dirty="0">
                <a:solidFill>
                  <a:srgbClr val="000000"/>
                </a:solidFill>
                <a:effectLst/>
                <a:latin typeface="Arial"/>
                <a:cs typeface="Arial"/>
                <a:sym typeface="Arial"/>
              </a:rPr>
              <a:t>	DBMS software can include System profilers, Network Managers, Application Launchers, disk repair, file manager, file compression and data security. These all apply to the database as data was transferred into the database and managed to properly handle the opening of all test tables. These software utilities help to open the MySQL program, and allows for the programming of data. Although the efforts seem to be minimal, there are surfaces of development that are ignored. A consumer normally does not think about the efforts made and establish the level of necessity for all operations to run under simple utilities mentioned above. These all work together to keep the created database up to date and the software allows real time translation and projection.</a:t>
            </a:r>
          </a:p>
          <a:p>
            <a:endParaRPr lang="en-US" dirty="0"/>
          </a:p>
        </p:txBody>
      </p:sp>
    </p:spTree>
    <p:extLst>
      <p:ext uri="{BB962C8B-B14F-4D97-AF65-F5344CB8AC3E}">
        <p14:creationId xmlns:p14="http://schemas.microsoft.com/office/powerpoint/2010/main" val="160886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Support software such as MySQL Workbench and many more are considered normal support software but for this project specifically, MySQL Workbench were considered essential as it was directly related to the database. Specified in more detail in database specifications file</a:t>
            </a:r>
          </a:p>
          <a:p>
            <a:endParaRPr lang="en-US" dirty="0"/>
          </a:p>
        </p:txBody>
      </p:sp>
    </p:spTree>
    <p:extLst>
      <p:ext uri="{BB962C8B-B14F-4D97-AF65-F5344CB8AC3E}">
        <p14:creationId xmlns:p14="http://schemas.microsoft.com/office/powerpoint/2010/main" val="2053200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All the information in a database is organized and structured in database tables. These tables are stored on the hard disk of the database server. The database tables are divided into columns and rows, just like a regular graphic table. In a database table, the columns specify the information category and the data type, and the rows hold the actual information. This structure is chosen for its ease of use – it can be easily indexed, accessed or modified.</a:t>
            </a:r>
          </a:p>
          <a:p>
            <a:r>
              <a:rPr lang="en-US" dirty="0"/>
              <a:t>In our case we were able to count approximate number of bits used by the database giving us a general idea about size of data we are dealing with.</a:t>
            </a:r>
          </a:p>
        </p:txBody>
      </p:sp>
    </p:spTree>
    <p:extLst>
      <p:ext uri="{BB962C8B-B14F-4D97-AF65-F5344CB8AC3E}">
        <p14:creationId xmlns:p14="http://schemas.microsoft.com/office/powerpoint/2010/main" val="178181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Partitioning is the database process where very large tables are divided into multiple smaller parts. By splitting a large table into smaller, individual tables, queries that access only a fraction of the data can run faster because there is less data to scan. The main goal of partitioning is to aid in maintenance of large tables and to reduce the overall response time to read and load data for particular SQL operations.</a:t>
            </a:r>
          </a:p>
          <a:p>
            <a:endParaRPr lang="en-US" dirty="0"/>
          </a:p>
        </p:txBody>
      </p:sp>
    </p:spTree>
    <p:extLst>
      <p:ext uri="{BB962C8B-B14F-4D97-AF65-F5344CB8AC3E}">
        <p14:creationId xmlns:p14="http://schemas.microsoft.com/office/powerpoint/2010/main" val="250743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BA3B21"/>
        </a:solidFill>
        <a:effectLst/>
      </p:bgPr>
    </p:bg>
    <p:spTree>
      <p:nvGrpSpPr>
        <p:cNvPr id="1" name="Shape 9"/>
        <p:cNvGrpSpPr/>
        <p:nvPr/>
      </p:nvGrpSpPr>
      <p:grpSpPr>
        <a:xfrm>
          <a:off x="0" y="0"/>
          <a:ext cx="0" cy="0"/>
          <a:chOff x="0" y="0"/>
          <a:chExt cx="0" cy="0"/>
        </a:xfrm>
      </p:grpSpPr>
      <p:sp>
        <p:nvSpPr>
          <p:cNvPr id="10" name="Google Shape;10;p2"/>
          <p:cNvSpPr/>
          <p:nvPr/>
        </p:nvSpPr>
        <p:spPr>
          <a:xfrm>
            <a:off x="0" y="3493950"/>
            <a:ext cx="9144000" cy="1649400"/>
          </a:xfrm>
          <a:prstGeom prst="rect">
            <a:avLst/>
          </a:prstGeom>
          <a:solidFill>
            <a:srgbClr val="272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 name="Google Shape;11;p2"/>
          <p:cNvSpPr/>
          <p:nvPr/>
        </p:nvSpPr>
        <p:spPr>
          <a:xfrm>
            <a:off x="3747300" y="3493900"/>
            <a:ext cx="1649400" cy="1649400"/>
          </a:xfrm>
          <a:prstGeom prst="rect">
            <a:avLst/>
          </a:prstGeom>
          <a:solidFill>
            <a:srgbClr val="4F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984050" y="0"/>
            <a:ext cx="7175700" cy="3493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7"/>
        <p:cNvGrpSpPr/>
        <p:nvPr/>
      </p:nvGrpSpPr>
      <p:grpSpPr>
        <a:xfrm>
          <a:off x="0" y="0"/>
          <a:ext cx="0" cy="0"/>
          <a:chOff x="0" y="0"/>
          <a:chExt cx="0" cy="0"/>
        </a:xfrm>
      </p:grpSpPr>
      <p:grpSp>
        <p:nvGrpSpPr>
          <p:cNvPr id="48" name="Google Shape;48;p7"/>
          <p:cNvGrpSpPr/>
          <p:nvPr/>
        </p:nvGrpSpPr>
        <p:grpSpPr>
          <a:xfrm>
            <a:off x="-11050" y="887200"/>
            <a:ext cx="9155050" cy="4256100"/>
            <a:chOff x="-11050" y="887200"/>
            <a:chExt cx="9155050" cy="4256100"/>
          </a:xfrm>
        </p:grpSpPr>
        <p:cxnSp>
          <p:nvCxnSpPr>
            <p:cNvPr id="49" name="Google Shape;49;p7"/>
            <p:cNvCxnSpPr/>
            <p:nvPr/>
          </p:nvCxnSpPr>
          <p:spPr>
            <a:xfrm>
              <a:off x="-11050" y="887200"/>
              <a:ext cx="8060400" cy="0"/>
            </a:xfrm>
            <a:prstGeom prst="straightConnector1">
              <a:avLst/>
            </a:prstGeom>
            <a:noFill/>
            <a:ln w="19050" cap="flat" cmpd="sng">
              <a:solidFill>
                <a:srgbClr val="BA3B21"/>
              </a:solidFill>
              <a:prstDash val="solid"/>
              <a:round/>
              <a:headEnd type="none" w="med" len="med"/>
              <a:tailEnd type="diamond" w="med" len="med"/>
            </a:ln>
          </p:spPr>
        </p:cxnSp>
        <p:sp>
          <p:nvSpPr>
            <p:cNvPr id="50" name="Google Shape;50;p7"/>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1" name="Google Shape;51;p7"/>
            <p:cNvSpPr/>
            <p:nvPr/>
          </p:nvSpPr>
          <p:spPr>
            <a:xfrm>
              <a:off x="0" y="4593700"/>
              <a:ext cx="549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7"/>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grpSp>
      <p:sp>
        <p:nvSpPr>
          <p:cNvPr id="53" name="Google Shape;53;p7"/>
          <p:cNvSpPr/>
          <p:nvPr/>
        </p:nvSpPr>
        <p:spPr>
          <a:xfrm>
            <a:off x="80466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5" name="Google Shape;55;p7"/>
          <p:cNvSpPr txBox="1">
            <a:spLocks noGrp="1"/>
          </p:cNvSpPr>
          <p:nvPr>
            <p:ph type="body" idx="1"/>
          </p:nvPr>
        </p:nvSpPr>
        <p:spPr>
          <a:xfrm>
            <a:off x="549600" y="1200150"/>
            <a:ext cx="3639000" cy="310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6" name="Google Shape;56;p7"/>
          <p:cNvSpPr txBox="1">
            <a:spLocks noGrp="1"/>
          </p:cNvSpPr>
          <p:nvPr>
            <p:ph type="body" idx="2"/>
          </p:nvPr>
        </p:nvSpPr>
        <p:spPr>
          <a:xfrm>
            <a:off x="4407604" y="1200150"/>
            <a:ext cx="3639000" cy="310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7" name="Google Shape;57;p7"/>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1"/>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8" name="Google Shape;88;p11"/>
          <p:cNvSpPr/>
          <p:nvPr/>
        </p:nvSpPr>
        <p:spPr>
          <a:xfrm>
            <a:off x="3473700" y="4593700"/>
            <a:ext cx="2196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4023300" y="459370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727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9pPr>
          </a:lstStyle>
          <a:p>
            <a:endParaRPr/>
          </a:p>
        </p:txBody>
      </p:sp>
      <p:sp>
        <p:nvSpPr>
          <p:cNvPr id="7" name="Google Shape;7;p1"/>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rgbClr val="F55C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1pPr>
            <a:lvl2pPr marL="914400" lvl="1"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2pPr>
            <a:lvl3pPr marL="1371600" lvl="2"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3pPr>
            <a:lvl4pPr marL="1828800" lvl="3"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4pPr>
            <a:lvl5pPr marL="2286000" lvl="4"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5pPr>
            <a:lvl6pPr marL="2743200" lvl="5"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6pPr>
            <a:lvl7pPr marL="3200400" lvl="6"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7pPr>
            <a:lvl8pPr marL="3657600" lvl="7"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8pPr>
            <a:lvl9pPr marL="4114800" lvl="8" indent="-381000">
              <a:lnSpc>
                <a:spcPct val="115000"/>
              </a:lnSpc>
              <a:spcBef>
                <a:spcPts val="0"/>
              </a:spcBef>
              <a:spcAft>
                <a:spcPts val="0"/>
              </a:spcAft>
              <a:buClr>
                <a:srgbClr val="BA3B21"/>
              </a:buClr>
              <a:buSzPts val="2400"/>
              <a:buFont typeface="Encode Sans Condensed Thin"/>
              <a:buChar char="▫"/>
              <a:defRPr sz="2400">
                <a:solidFill>
                  <a:srgbClr val="FFFFFF"/>
                </a:solidFill>
                <a:latin typeface="Encode Sans Condensed Thin"/>
                <a:ea typeface="Encode Sans Condensed Thin"/>
                <a:cs typeface="Encode Sans Condensed Thin"/>
                <a:sym typeface="Encode Sans Condensed Thin"/>
              </a:defRPr>
            </a:lvl9pPr>
          </a:lstStyle>
          <a:p>
            <a:endParaRPr/>
          </a:p>
        </p:txBody>
      </p:sp>
      <p:sp>
        <p:nvSpPr>
          <p:cNvPr id="8" name="Google Shape;8;p1"/>
          <p:cNvSpPr txBox="1">
            <a:spLocks noGrp="1"/>
          </p:cNvSpPr>
          <p:nvPr>
            <p:ph type="sldNum" idx="12"/>
          </p:nvPr>
        </p:nvSpPr>
        <p:spPr>
          <a:xfrm>
            <a:off x="8046650" y="4593850"/>
            <a:ext cx="1097400" cy="5496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27272D"/>
                </a:solidFill>
                <a:latin typeface="Encode Sans"/>
                <a:ea typeface="Encode Sans"/>
                <a:cs typeface="Encode Sans"/>
                <a:sym typeface="Encode Sans"/>
              </a:defRPr>
            </a:lvl1pPr>
            <a:lvl2pPr lvl="1" algn="ctr">
              <a:buNone/>
              <a:defRPr sz="1300" b="1">
                <a:solidFill>
                  <a:srgbClr val="27272D"/>
                </a:solidFill>
                <a:latin typeface="Encode Sans"/>
                <a:ea typeface="Encode Sans"/>
                <a:cs typeface="Encode Sans"/>
                <a:sym typeface="Encode Sans"/>
              </a:defRPr>
            </a:lvl2pPr>
            <a:lvl3pPr lvl="2" algn="ctr">
              <a:buNone/>
              <a:defRPr sz="1300" b="1">
                <a:solidFill>
                  <a:srgbClr val="27272D"/>
                </a:solidFill>
                <a:latin typeface="Encode Sans"/>
                <a:ea typeface="Encode Sans"/>
                <a:cs typeface="Encode Sans"/>
                <a:sym typeface="Encode Sans"/>
              </a:defRPr>
            </a:lvl3pPr>
            <a:lvl4pPr lvl="3" algn="ctr">
              <a:buNone/>
              <a:defRPr sz="1300" b="1">
                <a:solidFill>
                  <a:srgbClr val="27272D"/>
                </a:solidFill>
                <a:latin typeface="Encode Sans"/>
                <a:ea typeface="Encode Sans"/>
                <a:cs typeface="Encode Sans"/>
                <a:sym typeface="Encode Sans"/>
              </a:defRPr>
            </a:lvl4pPr>
            <a:lvl5pPr lvl="4" algn="ctr">
              <a:buNone/>
              <a:defRPr sz="1300" b="1">
                <a:solidFill>
                  <a:srgbClr val="27272D"/>
                </a:solidFill>
                <a:latin typeface="Encode Sans"/>
                <a:ea typeface="Encode Sans"/>
                <a:cs typeface="Encode Sans"/>
                <a:sym typeface="Encode Sans"/>
              </a:defRPr>
            </a:lvl5pPr>
            <a:lvl6pPr lvl="5" algn="ctr">
              <a:buNone/>
              <a:defRPr sz="1300" b="1">
                <a:solidFill>
                  <a:srgbClr val="27272D"/>
                </a:solidFill>
                <a:latin typeface="Encode Sans"/>
                <a:ea typeface="Encode Sans"/>
                <a:cs typeface="Encode Sans"/>
                <a:sym typeface="Encode Sans"/>
              </a:defRPr>
            </a:lvl6pPr>
            <a:lvl7pPr lvl="6" algn="ctr">
              <a:buNone/>
              <a:defRPr sz="1300" b="1">
                <a:solidFill>
                  <a:srgbClr val="27272D"/>
                </a:solidFill>
                <a:latin typeface="Encode Sans"/>
                <a:ea typeface="Encode Sans"/>
                <a:cs typeface="Encode Sans"/>
                <a:sym typeface="Encode Sans"/>
              </a:defRPr>
            </a:lvl7pPr>
            <a:lvl8pPr lvl="7" algn="ctr">
              <a:buNone/>
              <a:defRPr sz="1300" b="1">
                <a:solidFill>
                  <a:srgbClr val="27272D"/>
                </a:solidFill>
                <a:latin typeface="Encode Sans"/>
                <a:ea typeface="Encode Sans"/>
                <a:cs typeface="Encode Sans"/>
                <a:sym typeface="Encode Sans"/>
              </a:defRPr>
            </a:lvl8pPr>
            <a:lvl9pPr lvl="8" algn="ctr">
              <a:buNone/>
              <a:defRPr sz="1300" b="1">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984050" y="0"/>
            <a:ext cx="7175700" cy="3493800"/>
          </a:xfrm>
          <a:prstGeom prst="rect">
            <a:avLst/>
          </a:prstGeom>
        </p:spPr>
        <p:txBody>
          <a:bodyPr spcFirstLastPara="1" wrap="square" lIns="91425" tIns="91425" rIns="91425" bIns="91425" anchor="ctr" anchorCtr="0">
            <a:noAutofit/>
          </a:bodyPr>
          <a:lstStyle/>
          <a:p>
            <a:pPr lvl="0"/>
            <a:r>
              <a:rPr lang="en-US" sz="2800" dirty="0"/>
              <a:t>Data Modeling and Applications</a:t>
            </a:r>
            <a:br>
              <a:rPr lang="en-US" sz="2800" dirty="0"/>
            </a:br>
            <a:r>
              <a:rPr lang="en-US" sz="2800" dirty="0"/>
              <a:t> ITMD-321</a:t>
            </a:r>
            <a:br>
              <a:rPr lang="en-US" sz="2800" dirty="0"/>
            </a:br>
            <a:r>
              <a:rPr lang="en-US" sz="2800" dirty="0"/>
              <a:t>Final project </a:t>
            </a:r>
            <a:br>
              <a:rPr lang="en-US" sz="2800" dirty="0"/>
            </a:br>
            <a:br>
              <a:rPr lang="en-US" sz="3600" dirty="0"/>
            </a:br>
            <a:r>
              <a:rPr lang="en-US" sz="1800" dirty="0"/>
              <a:t>Database Administrative Information</a:t>
            </a:r>
            <a:br>
              <a:rPr lang="en-US" sz="1800" dirty="0"/>
            </a:br>
            <a:br>
              <a:rPr lang="en-US" sz="3600" dirty="0"/>
            </a:br>
            <a:r>
              <a:rPr lang="en-US" sz="1800" dirty="0"/>
              <a:t>By Maksym Melnyk</a:t>
            </a:r>
            <a:endParaRPr sz="3600" dirty="0"/>
          </a:p>
        </p:txBody>
      </p:sp>
      <p:grpSp>
        <p:nvGrpSpPr>
          <p:cNvPr id="101" name="Google Shape;101;p13"/>
          <p:cNvGrpSpPr/>
          <p:nvPr/>
        </p:nvGrpSpPr>
        <p:grpSpPr>
          <a:xfrm>
            <a:off x="4131085" y="3900717"/>
            <a:ext cx="881739" cy="835747"/>
            <a:chOff x="5300400" y="3670175"/>
            <a:chExt cx="421300" cy="399325"/>
          </a:xfrm>
        </p:grpSpPr>
        <p:sp>
          <p:nvSpPr>
            <p:cNvPr id="102" name="Google Shape;102;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3" name="Google Shape;103;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4" name="Google Shape;104;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5" name="Google Shape;105;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98A25-2076-43E7-BE6D-77DFBBBD7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Google Shape;120;p15">
            <a:extLst>
              <a:ext uri="{FF2B5EF4-FFF2-40B4-BE49-F238E27FC236}">
                <a16:creationId xmlns:a16="http://schemas.microsoft.com/office/drawing/2014/main" id="{57D6E32F-8200-4A75-8127-0E74D619611B}"/>
              </a:ext>
            </a:extLst>
          </p:cNvPr>
          <p:cNvSpPr txBox="1">
            <a:spLocks/>
          </p:cNvSpPr>
          <p:nvPr/>
        </p:nvSpPr>
        <p:spPr>
          <a:xfrm>
            <a:off x="0" y="44010"/>
            <a:ext cx="9144000" cy="702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lvl="1" algn="ctr" fontAlgn="base"/>
            <a:r>
              <a:rPr lang="en-US" sz="4000" dirty="0"/>
              <a:t>Description</a:t>
            </a:r>
          </a:p>
        </p:txBody>
      </p:sp>
      <p:sp>
        <p:nvSpPr>
          <p:cNvPr id="4" name="Google Shape;121;p15">
            <a:extLst>
              <a:ext uri="{FF2B5EF4-FFF2-40B4-BE49-F238E27FC236}">
                <a16:creationId xmlns:a16="http://schemas.microsoft.com/office/drawing/2014/main" id="{6A82F895-A4A0-4A86-ACC6-5568D9C7C4AB}"/>
              </a:ext>
            </a:extLst>
          </p:cNvPr>
          <p:cNvSpPr txBox="1">
            <a:spLocks/>
          </p:cNvSpPr>
          <p:nvPr/>
        </p:nvSpPr>
        <p:spPr>
          <a:xfrm>
            <a:off x="-57873" y="3015205"/>
            <a:ext cx="9144000" cy="1360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r>
              <a:rPr lang="en-US" dirty="0"/>
              <a:t>Described the design and format of each table partition/file, including name, type, mapping, limitations, and mechanisms.</a:t>
            </a:r>
          </a:p>
        </p:txBody>
      </p:sp>
      <p:sp>
        <p:nvSpPr>
          <p:cNvPr id="5" name="Google Shape;123;p15">
            <a:extLst>
              <a:ext uri="{FF2B5EF4-FFF2-40B4-BE49-F238E27FC236}">
                <a16:creationId xmlns:a16="http://schemas.microsoft.com/office/drawing/2014/main" id="{E8B96072-1309-4DB4-A500-2075A70F2C82}"/>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10</a:t>
            </a:fld>
            <a:endParaRPr lang="en"/>
          </a:p>
        </p:txBody>
      </p:sp>
      <p:pic>
        <p:nvPicPr>
          <p:cNvPr id="6" name="Picture 5">
            <a:extLst>
              <a:ext uri="{FF2B5EF4-FFF2-40B4-BE49-F238E27FC236}">
                <a16:creationId xmlns:a16="http://schemas.microsoft.com/office/drawing/2014/main" id="{B614965A-CE28-46B0-AD1D-9A375015366A}"/>
              </a:ext>
            </a:extLst>
          </p:cNvPr>
          <p:cNvPicPr>
            <a:picLocks noChangeAspect="1"/>
          </p:cNvPicPr>
          <p:nvPr/>
        </p:nvPicPr>
        <p:blipFill>
          <a:blip r:embed="rId3"/>
          <a:stretch>
            <a:fillRect/>
          </a:stretch>
        </p:blipFill>
        <p:spPr>
          <a:xfrm>
            <a:off x="0" y="886017"/>
            <a:ext cx="9144000" cy="2237146"/>
          </a:xfrm>
          <a:prstGeom prst="rect">
            <a:avLst/>
          </a:prstGeom>
        </p:spPr>
      </p:pic>
    </p:spTree>
    <p:extLst>
      <p:ext uri="{BB962C8B-B14F-4D97-AF65-F5344CB8AC3E}">
        <p14:creationId xmlns:p14="http://schemas.microsoft.com/office/powerpoint/2010/main" val="110433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AECCE5-FE01-4BA4-9F7B-0B0A54296F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2050" name="Picture 2">
            <a:extLst>
              <a:ext uri="{FF2B5EF4-FFF2-40B4-BE49-F238E27FC236}">
                <a16:creationId xmlns:a16="http://schemas.microsoft.com/office/drawing/2014/main" id="{FB3CAD3A-F87A-41CC-BEB8-EE71983F1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2266"/>
            <a:ext cx="6858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59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noAutofit/>
          </a:bodyPr>
          <a:lstStyle/>
          <a:p>
            <a:pPr lvl="0"/>
            <a:r>
              <a:rPr lang="en-US" dirty="0"/>
              <a:t>DATABASE ADMINISTRATIVE INFORMATION</a:t>
            </a:r>
            <a:endParaRPr dirty="0"/>
          </a:p>
        </p:txBody>
      </p:sp>
      <p:sp>
        <p:nvSpPr>
          <p:cNvPr id="113" name="Google Shape;113;p14"/>
          <p:cNvSpPr txBox="1">
            <a:spLocks noGrp="1"/>
          </p:cNvSpPr>
          <p:nvPr>
            <p:ph type="body" idx="1"/>
          </p:nvPr>
        </p:nvSpPr>
        <p:spPr>
          <a:xfrm>
            <a:off x="549599" y="1056205"/>
            <a:ext cx="7496999" cy="33495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solidFill>
                  <a:srgbClr val="FFFFFF"/>
                </a:solidFill>
              </a:rPr>
              <a:t>Structure:</a:t>
            </a:r>
          </a:p>
          <a:p>
            <a:pPr marL="171450" indent="-171450">
              <a:buClr>
                <a:schemeClr val="bg1"/>
              </a:buClr>
              <a:buSzPts val="1100"/>
            </a:pPr>
            <a:r>
              <a:rPr lang="en-US" sz="1200" b="1" dirty="0"/>
              <a:t>Responsibility</a:t>
            </a:r>
          </a:p>
          <a:p>
            <a:pPr marL="628650" lvl="1" indent="-171450">
              <a:buClr>
                <a:schemeClr val="bg1"/>
              </a:buClr>
              <a:buSzPts val="1100"/>
            </a:pPr>
            <a:r>
              <a:rPr lang="en-US" sz="1200" b="1" dirty="0"/>
              <a:t>Identification of the organizations and personnel responsible for the following database administrative functions.</a:t>
            </a:r>
          </a:p>
          <a:p>
            <a:pPr marL="628650" lvl="1" indent="-171450">
              <a:buClr>
                <a:schemeClr val="bg1"/>
              </a:buClr>
              <a:buSzPts val="1100"/>
            </a:pPr>
            <a:r>
              <a:rPr lang="en-US" sz="1200" b="1" dirty="0"/>
              <a:t>System Information</a:t>
            </a:r>
          </a:p>
          <a:p>
            <a:pPr marL="171450" indent="-171450">
              <a:buClr>
                <a:schemeClr val="bg1"/>
              </a:buClr>
              <a:buSzPts val="1100"/>
            </a:pPr>
            <a:r>
              <a:rPr lang="en-US" sz="1200" b="1" dirty="0"/>
              <a:t>Database Management System (DBMS) Configuration</a:t>
            </a:r>
          </a:p>
          <a:p>
            <a:pPr marL="171450" indent="-171450">
              <a:buClr>
                <a:schemeClr val="bg1"/>
              </a:buClr>
              <a:buSzPts val="1100"/>
            </a:pPr>
            <a:r>
              <a:rPr lang="en-US" sz="1200" b="1" dirty="0"/>
              <a:t>Hardware Configuration</a:t>
            </a:r>
          </a:p>
          <a:p>
            <a:pPr marL="171450" indent="-171450">
              <a:buClr>
                <a:schemeClr val="bg1"/>
              </a:buClr>
              <a:buSzPts val="1100"/>
            </a:pPr>
            <a:r>
              <a:rPr lang="en-US" sz="1200" b="1" dirty="0"/>
              <a:t>Database Software Utilities</a:t>
            </a:r>
          </a:p>
          <a:p>
            <a:pPr marL="171450" indent="-171450">
              <a:buClr>
                <a:schemeClr val="bg1"/>
              </a:buClr>
              <a:buSzPts val="1100"/>
            </a:pPr>
            <a:r>
              <a:rPr lang="en-US" sz="1200" b="1" dirty="0"/>
              <a:t>Support Software Available for Maintaining Database</a:t>
            </a:r>
          </a:p>
          <a:p>
            <a:pPr marL="171450" indent="-171450">
              <a:buClr>
                <a:schemeClr val="bg1"/>
              </a:buClr>
              <a:buSzPts val="1100"/>
            </a:pPr>
            <a:r>
              <a:rPr lang="en-US" sz="1200" b="1" dirty="0"/>
              <a:t>Storage Requirements</a:t>
            </a:r>
          </a:p>
          <a:p>
            <a:pPr marL="171450" indent="-171450">
              <a:buClr>
                <a:schemeClr val="bg1"/>
              </a:buClr>
              <a:buSzPts val="1100"/>
            </a:pPr>
            <a:r>
              <a:rPr lang="en-US" sz="1200" b="1" dirty="0"/>
              <a:t>Recovery</a:t>
            </a:r>
          </a:p>
          <a:p>
            <a:pPr marL="171450" indent="-171450">
              <a:buClr>
                <a:schemeClr val="bg1"/>
              </a:buClr>
              <a:buSzPts val="1100"/>
            </a:pPr>
            <a:r>
              <a:rPr lang="en-US" sz="1200" b="1" dirty="0"/>
              <a:t>Partition/File Information</a:t>
            </a:r>
          </a:p>
          <a:p>
            <a:pPr marL="171450" indent="-171450">
              <a:buClr>
                <a:schemeClr val="bg1"/>
              </a:buClr>
              <a:buSzPts val="1100"/>
            </a:pPr>
            <a:endParaRPr lang="en-US" sz="1200" b="1" dirty="0"/>
          </a:p>
          <a:p>
            <a:pPr marL="171450" indent="-171450">
              <a:buClr>
                <a:schemeClr val="bg1"/>
              </a:buClr>
              <a:buSzPts val="1100"/>
            </a:pPr>
            <a:endParaRPr lang="en-US" sz="1200" b="1" dirty="0"/>
          </a:p>
          <a:p>
            <a:pPr marL="171450" indent="-171450">
              <a:buClr>
                <a:schemeClr val="bg1"/>
              </a:buClr>
              <a:buSzPts val="1100"/>
            </a:pPr>
            <a:endParaRPr lang="en-US" sz="1200" b="1" dirty="0">
              <a:solidFill>
                <a:srgbClr val="FFFFFF"/>
              </a:solidFill>
            </a:endParaRPr>
          </a:p>
          <a:p>
            <a:pPr marL="171450" indent="-171450">
              <a:buClr>
                <a:schemeClr val="bg1"/>
              </a:buClr>
              <a:buSzPts val="1100"/>
            </a:pPr>
            <a:endParaRPr lang="en-US" sz="1200" b="1" dirty="0">
              <a:solidFill>
                <a:srgbClr val="FFFFFF"/>
              </a:solidFill>
            </a:endParaRPr>
          </a:p>
          <a:p>
            <a:pPr lvl="0" indent="-457200" rtl="0">
              <a:spcBef>
                <a:spcPts val="600"/>
              </a:spcBef>
              <a:spcAft>
                <a:spcPts val="0"/>
              </a:spcAft>
              <a:buClr>
                <a:schemeClr val="dk1"/>
              </a:buClr>
              <a:buSzPts val="1100"/>
              <a:buFont typeface="+mj-lt"/>
              <a:buAutoNum type="arabicPeriod"/>
            </a:pPr>
            <a:endParaRPr dirty="0">
              <a:solidFill>
                <a:srgbClr val="FFFFFF"/>
              </a:solidFill>
            </a:endParaRPr>
          </a:p>
        </p:txBody>
      </p:sp>
      <p:sp>
        <p:nvSpPr>
          <p:cNvPr id="115" name="Google Shape;115;p1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ctrTitle" idx="4294967295"/>
          </p:nvPr>
        </p:nvSpPr>
        <p:spPr>
          <a:xfrm>
            <a:off x="317840" y="44010"/>
            <a:ext cx="4552440" cy="777484"/>
          </a:xfrm>
          <a:prstGeom prst="rect">
            <a:avLst/>
          </a:prstGeom>
        </p:spPr>
        <p:txBody>
          <a:bodyPr spcFirstLastPara="1" wrap="square" lIns="91425" tIns="91425" rIns="91425" bIns="91425" anchor="b" anchorCtr="0">
            <a:noAutofit/>
          </a:bodyPr>
          <a:lstStyle/>
          <a:p>
            <a:pPr marL="171450" indent="-171450"/>
            <a:r>
              <a:rPr lang="en-US" sz="4000" dirty="0"/>
              <a:t>Responsibility</a:t>
            </a:r>
          </a:p>
        </p:txBody>
      </p:sp>
      <p:sp>
        <p:nvSpPr>
          <p:cNvPr id="121" name="Google Shape;121;p15"/>
          <p:cNvSpPr txBox="1">
            <a:spLocks noGrp="1"/>
          </p:cNvSpPr>
          <p:nvPr>
            <p:ph type="subTitle" idx="4294967295"/>
          </p:nvPr>
        </p:nvSpPr>
        <p:spPr>
          <a:xfrm>
            <a:off x="317840" y="821495"/>
            <a:ext cx="4552440" cy="2958352"/>
          </a:xfrm>
          <a:prstGeom prst="rect">
            <a:avLst/>
          </a:prstGeom>
        </p:spPr>
        <p:txBody>
          <a:bodyPr spcFirstLastPara="1" wrap="square" lIns="91425" tIns="91425" rIns="91425" bIns="91425" anchor="t" anchorCtr="0">
            <a:noAutofit/>
          </a:bodyPr>
          <a:lstStyle/>
          <a:p>
            <a:pPr marL="342900" indent="-342900"/>
            <a:r>
              <a:rPr lang="en-US" dirty="0"/>
              <a:t>Database Administrator</a:t>
            </a:r>
          </a:p>
          <a:p>
            <a:pPr marL="342900" indent="-342900"/>
            <a:r>
              <a:rPr lang="en-US" dirty="0">
                <a:solidFill>
                  <a:srgbClr val="FFFFFF"/>
                </a:solidFill>
              </a:rPr>
              <a:t>System </a:t>
            </a:r>
            <a:r>
              <a:rPr lang="en-US" dirty="0"/>
              <a:t>Administrator</a:t>
            </a:r>
          </a:p>
          <a:p>
            <a:pPr marL="342900" indent="-342900"/>
            <a:r>
              <a:rPr lang="en-US" dirty="0">
                <a:solidFill>
                  <a:srgbClr val="FFFFFF"/>
                </a:solidFill>
              </a:rPr>
              <a:t>Security Administrator</a:t>
            </a:r>
            <a:endParaRPr lang="en-US" dirty="0"/>
          </a:p>
          <a:p>
            <a:pPr marL="342900" indent="-342900"/>
            <a:endParaRPr lang="en-US" dirty="0">
              <a:solidFill>
                <a:srgbClr val="FFFFFF"/>
              </a:solidFill>
            </a:endParaRPr>
          </a:p>
          <a:p>
            <a:pPr marL="0" indent="0">
              <a:buNone/>
            </a:pPr>
            <a:r>
              <a:rPr lang="en-US" dirty="0"/>
              <a:t>Distinct users: </a:t>
            </a:r>
            <a:r>
              <a:rPr lang="en-US" dirty="0" err="1"/>
              <a:t>EndUser</a:t>
            </a:r>
            <a:r>
              <a:rPr lang="en-US" dirty="0"/>
              <a:t>, Client, TEST and root</a:t>
            </a:r>
          </a:p>
        </p:txBody>
      </p:sp>
      <p:sp>
        <p:nvSpPr>
          <p:cNvPr id="123" name="Google Shape;123;p15"/>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0794CE1D-C228-406F-A37C-E568A801C5DE}"/>
              </a:ext>
            </a:extLst>
          </p:cNvPr>
          <p:cNvPicPr>
            <a:picLocks noChangeAspect="1"/>
          </p:cNvPicPr>
          <p:nvPr/>
        </p:nvPicPr>
        <p:blipFill>
          <a:blip r:embed="rId3"/>
          <a:stretch>
            <a:fillRect/>
          </a:stretch>
        </p:blipFill>
        <p:spPr>
          <a:xfrm>
            <a:off x="4618264" y="888808"/>
            <a:ext cx="4473650" cy="28237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FEFC7E-D773-4C40-B857-FB872C92E5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Google Shape;120;p15">
            <a:extLst>
              <a:ext uri="{FF2B5EF4-FFF2-40B4-BE49-F238E27FC236}">
                <a16:creationId xmlns:a16="http://schemas.microsoft.com/office/drawing/2014/main" id="{D4CA8746-3B91-46B8-B500-48E2AA205D33}"/>
              </a:ext>
            </a:extLst>
          </p:cNvPr>
          <p:cNvSpPr txBox="1">
            <a:spLocks/>
          </p:cNvSpPr>
          <p:nvPr/>
        </p:nvSpPr>
        <p:spPr>
          <a:xfrm>
            <a:off x="317840" y="61371"/>
            <a:ext cx="5023876" cy="12407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marL="171450" indent="-171450"/>
            <a:r>
              <a:rPr lang="en-US" sz="4000" dirty="0"/>
              <a:t>System Information</a:t>
            </a:r>
          </a:p>
          <a:p>
            <a:pPr marL="171450" indent="-171450"/>
            <a:r>
              <a:rPr lang="en-US" dirty="0"/>
              <a:t>-Database Management System (DBMS) Configuration</a:t>
            </a:r>
            <a:endParaRPr lang="en-US" sz="4000" dirty="0"/>
          </a:p>
        </p:txBody>
      </p:sp>
      <p:sp>
        <p:nvSpPr>
          <p:cNvPr id="4" name="Google Shape;121;p15">
            <a:extLst>
              <a:ext uri="{FF2B5EF4-FFF2-40B4-BE49-F238E27FC236}">
                <a16:creationId xmlns:a16="http://schemas.microsoft.com/office/drawing/2014/main" id="{21EBD027-BCCD-45B9-B58D-D1B6A605EBBA}"/>
              </a:ext>
            </a:extLst>
          </p:cNvPr>
          <p:cNvSpPr txBox="1">
            <a:spLocks/>
          </p:cNvSpPr>
          <p:nvPr/>
        </p:nvSpPr>
        <p:spPr>
          <a:xfrm>
            <a:off x="317840" y="1261641"/>
            <a:ext cx="8612028" cy="1956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pPr marL="342900" indent="-342900"/>
            <a:r>
              <a:rPr lang="en-US" dirty="0"/>
              <a:t>Identified the vendor, version and targeted hardware for the DBMS.  Integrated restrictions on the initialization and use of the DBMS to support any intended distributed processing.</a:t>
            </a:r>
          </a:p>
        </p:txBody>
      </p:sp>
      <p:sp>
        <p:nvSpPr>
          <p:cNvPr id="5" name="Google Shape;123;p15">
            <a:extLst>
              <a:ext uri="{FF2B5EF4-FFF2-40B4-BE49-F238E27FC236}">
                <a16:creationId xmlns:a16="http://schemas.microsoft.com/office/drawing/2014/main" id="{B3172B66-83AE-457D-83E2-729F67C88981}"/>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4</a:t>
            </a:fld>
            <a:endParaRPr lang="en"/>
          </a:p>
        </p:txBody>
      </p:sp>
      <p:pic>
        <p:nvPicPr>
          <p:cNvPr id="7" name="image3.png">
            <a:extLst>
              <a:ext uri="{FF2B5EF4-FFF2-40B4-BE49-F238E27FC236}">
                <a16:creationId xmlns:a16="http://schemas.microsoft.com/office/drawing/2014/main" id="{F7004D51-D897-4CEA-A15F-84A358DBB6E3}"/>
              </a:ext>
            </a:extLst>
          </p:cNvPr>
          <p:cNvPicPr/>
          <p:nvPr/>
        </p:nvPicPr>
        <p:blipFill>
          <a:blip r:embed="rId3"/>
          <a:srcRect/>
          <a:stretch>
            <a:fillRect/>
          </a:stretch>
        </p:blipFill>
        <p:spPr>
          <a:xfrm>
            <a:off x="1600200" y="3217762"/>
            <a:ext cx="5943600" cy="381000"/>
          </a:xfrm>
          <a:prstGeom prst="rect">
            <a:avLst/>
          </a:prstGeom>
          <a:ln/>
        </p:spPr>
      </p:pic>
    </p:spTree>
    <p:extLst>
      <p:ext uri="{BB962C8B-B14F-4D97-AF65-F5344CB8AC3E}">
        <p14:creationId xmlns:p14="http://schemas.microsoft.com/office/powerpoint/2010/main" val="20365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98A25-2076-43E7-BE6D-77DFBBBD7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Google Shape;120;p15">
            <a:extLst>
              <a:ext uri="{FF2B5EF4-FFF2-40B4-BE49-F238E27FC236}">
                <a16:creationId xmlns:a16="http://schemas.microsoft.com/office/drawing/2014/main" id="{57D6E32F-8200-4A75-8127-0E74D619611B}"/>
              </a:ext>
            </a:extLst>
          </p:cNvPr>
          <p:cNvSpPr txBox="1">
            <a:spLocks/>
          </p:cNvSpPr>
          <p:nvPr/>
        </p:nvSpPr>
        <p:spPr>
          <a:xfrm>
            <a:off x="317839" y="44010"/>
            <a:ext cx="7940698" cy="731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marL="171450" indent="-171450" algn="ctr"/>
            <a:r>
              <a:rPr lang="en-US" sz="4000" dirty="0"/>
              <a:t>Hardware Configuration</a:t>
            </a:r>
          </a:p>
        </p:txBody>
      </p:sp>
      <p:sp>
        <p:nvSpPr>
          <p:cNvPr id="4" name="Google Shape;121;p15">
            <a:extLst>
              <a:ext uri="{FF2B5EF4-FFF2-40B4-BE49-F238E27FC236}">
                <a16:creationId xmlns:a16="http://schemas.microsoft.com/office/drawing/2014/main" id="{6A82F895-A4A0-4A86-ACC6-5568D9C7C4AB}"/>
              </a:ext>
            </a:extLst>
          </p:cNvPr>
          <p:cNvSpPr txBox="1">
            <a:spLocks/>
          </p:cNvSpPr>
          <p:nvPr/>
        </p:nvSpPr>
        <p:spPr>
          <a:xfrm>
            <a:off x="317840" y="821495"/>
            <a:ext cx="4552440" cy="2958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pPr marL="342900" indent="-342900"/>
            <a:endParaRPr lang="en-US" dirty="0"/>
          </a:p>
        </p:txBody>
      </p:sp>
      <p:sp>
        <p:nvSpPr>
          <p:cNvPr id="5" name="Google Shape;123;p15">
            <a:extLst>
              <a:ext uri="{FF2B5EF4-FFF2-40B4-BE49-F238E27FC236}">
                <a16:creationId xmlns:a16="http://schemas.microsoft.com/office/drawing/2014/main" id="{E8B96072-1309-4DB4-A500-2075A70F2C82}"/>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5</a:t>
            </a:fld>
            <a:endParaRPr lang="en"/>
          </a:p>
        </p:txBody>
      </p:sp>
      <p:pic>
        <p:nvPicPr>
          <p:cNvPr id="8" name="Picture 7">
            <a:extLst>
              <a:ext uri="{FF2B5EF4-FFF2-40B4-BE49-F238E27FC236}">
                <a16:creationId xmlns:a16="http://schemas.microsoft.com/office/drawing/2014/main" id="{C66D886E-93A9-4384-87AE-EC105E632D5E}"/>
              </a:ext>
            </a:extLst>
          </p:cNvPr>
          <p:cNvPicPr>
            <a:picLocks noChangeAspect="1"/>
          </p:cNvPicPr>
          <p:nvPr/>
        </p:nvPicPr>
        <p:blipFill>
          <a:blip r:embed="rId3"/>
          <a:stretch>
            <a:fillRect/>
          </a:stretch>
        </p:blipFill>
        <p:spPr>
          <a:xfrm>
            <a:off x="2486916" y="821495"/>
            <a:ext cx="3589794" cy="3100276"/>
          </a:xfrm>
          <a:prstGeom prst="rect">
            <a:avLst/>
          </a:prstGeom>
        </p:spPr>
      </p:pic>
      <p:sp>
        <p:nvSpPr>
          <p:cNvPr id="9" name="Google Shape;121;p15">
            <a:extLst>
              <a:ext uri="{FF2B5EF4-FFF2-40B4-BE49-F238E27FC236}">
                <a16:creationId xmlns:a16="http://schemas.microsoft.com/office/drawing/2014/main" id="{A28BEE86-F8B2-44AB-B877-7844ED0DB6FE}"/>
              </a:ext>
            </a:extLst>
          </p:cNvPr>
          <p:cNvSpPr txBox="1">
            <a:spLocks/>
          </p:cNvSpPr>
          <p:nvPr/>
        </p:nvSpPr>
        <p:spPr>
          <a:xfrm>
            <a:off x="509286" y="3921771"/>
            <a:ext cx="7749251" cy="73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pPr marL="342900" indent="-342900" algn="ctr"/>
            <a:r>
              <a:rPr lang="en-US" dirty="0"/>
              <a:t>Projected hardware for the project</a:t>
            </a:r>
          </a:p>
        </p:txBody>
      </p:sp>
    </p:spTree>
    <p:extLst>
      <p:ext uri="{BB962C8B-B14F-4D97-AF65-F5344CB8AC3E}">
        <p14:creationId xmlns:p14="http://schemas.microsoft.com/office/powerpoint/2010/main" val="418447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98A25-2076-43E7-BE6D-77DFBBBD7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Google Shape;120;p15">
            <a:extLst>
              <a:ext uri="{FF2B5EF4-FFF2-40B4-BE49-F238E27FC236}">
                <a16:creationId xmlns:a16="http://schemas.microsoft.com/office/drawing/2014/main" id="{57D6E32F-8200-4A75-8127-0E74D619611B}"/>
              </a:ext>
            </a:extLst>
          </p:cNvPr>
          <p:cNvSpPr txBox="1">
            <a:spLocks/>
          </p:cNvSpPr>
          <p:nvPr/>
        </p:nvSpPr>
        <p:spPr>
          <a:xfrm>
            <a:off x="317839" y="44010"/>
            <a:ext cx="7535583" cy="7774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marL="171450" indent="-171450"/>
            <a:r>
              <a:rPr lang="en-US" sz="4000" dirty="0"/>
              <a:t>Database Software Utilities</a:t>
            </a:r>
          </a:p>
        </p:txBody>
      </p:sp>
      <p:sp>
        <p:nvSpPr>
          <p:cNvPr id="4" name="Google Shape;121;p15">
            <a:extLst>
              <a:ext uri="{FF2B5EF4-FFF2-40B4-BE49-F238E27FC236}">
                <a16:creationId xmlns:a16="http://schemas.microsoft.com/office/drawing/2014/main" id="{6A82F895-A4A0-4A86-ACC6-5568D9C7C4AB}"/>
              </a:ext>
            </a:extLst>
          </p:cNvPr>
          <p:cNvSpPr txBox="1">
            <a:spLocks/>
          </p:cNvSpPr>
          <p:nvPr/>
        </p:nvSpPr>
        <p:spPr>
          <a:xfrm>
            <a:off x="688694" y="3489767"/>
            <a:ext cx="6852212" cy="1012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pPr marL="342900" indent="-342900"/>
            <a:r>
              <a:rPr lang="en-US" dirty="0"/>
              <a:t>MySQL Workbench dashboard overview utility</a:t>
            </a:r>
          </a:p>
        </p:txBody>
      </p:sp>
      <p:sp>
        <p:nvSpPr>
          <p:cNvPr id="5" name="Google Shape;123;p15">
            <a:extLst>
              <a:ext uri="{FF2B5EF4-FFF2-40B4-BE49-F238E27FC236}">
                <a16:creationId xmlns:a16="http://schemas.microsoft.com/office/drawing/2014/main" id="{E8B96072-1309-4DB4-A500-2075A70F2C82}"/>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6</a:t>
            </a:fld>
            <a:endParaRPr lang="en"/>
          </a:p>
        </p:txBody>
      </p:sp>
      <p:pic>
        <p:nvPicPr>
          <p:cNvPr id="7" name="Picture 6">
            <a:extLst>
              <a:ext uri="{FF2B5EF4-FFF2-40B4-BE49-F238E27FC236}">
                <a16:creationId xmlns:a16="http://schemas.microsoft.com/office/drawing/2014/main" id="{9684A9E4-6A72-4C3A-807B-2FF80885EFC0}"/>
              </a:ext>
            </a:extLst>
          </p:cNvPr>
          <p:cNvPicPr>
            <a:picLocks noChangeAspect="1"/>
          </p:cNvPicPr>
          <p:nvPr/>
        </p:nvPicPr>
        <p:blipFill>
          <a:blip r:embed="rId3"/>
          <a:stretch>
            <a:fillRect/>
          </a:stretch>
        </p:blipFill>
        <p:spPr>
          <a:xfrm>
            <a:off x="2011075" y="821494"/>
            <a:ext cx="4152444" cy="2626663"/>
          </a:xfrm>
          <a:prstGeom prst="rect">
            <a:avLst/>
          </a:prstGeom>
        </p:spPr>
      </p:pic>
    </p:spTree>
    <p:extLst>
      <p:ext uri="{BB962C8B-B14F-4D97-AF65-F5344CB8AC3E}">
        <p14:creationId xmlns:p14="http://schemas.microsoft.com/office/powerpoint/2010/main" val="403697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98A25-2076-43E7-BE6D-77DFBBBD7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Google Shape;120;p15">
            <a:extLst>
              <a:ext uri="{FF2B5EF4-FFF2-40B4-BE49-F238E27FC236}">
                <a16:creationId xmlns:a16="http://schemas.microsoft.com/office/drawing/2014/main" id="{57D6E32F-8200-4A75-8127-0E74D619611B}"/>
              </a:ext>
            </a:extLst>
          </p:cNvPr>
          <p:cNvSpPr txBox="1">
            <a:spLocks/>
          </p:cNvSpPr>
          <p:nvPr/>
        </p:nvSpPr>
        <p:spPr>
          <a:xfrm>
            <a:off x="92597" y="44009"/>
            <a:ext cx="8895145" cy="12986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marL="171450" indent="-171450"/>
            <a:r>
              <a:rPr lang="en-US" sz="4000" dirty="0"/>
              <a:t>Support Software Available for</a:t>
            </a:r>
          </a:p>
          <a:p>
            <a:pPr marL="171450" indent="-171450"/>
            <a:r>
              <a:rPr lang="en-US" sz="4000" dirty="0"/>
              <a:t>Maintaining Database</a:t>
            </a:r>
          </a:p>
        </p:txBody>
      </p:sp>
      <p:sp>
        <p:nvSpPr>
          <p:cNvPr id="4" name="Google Shape;121;p15">
            <a:extLst>
              <a:ext uri="{FF2B5EF4-FFF2-40B4-BE49-F238E27FC236}">
                <a16:creationId xmlns:a16="http://schemas.microsoft.com/office/drawing/2014/main" id="{6A82F895-A4A0-4A86-ACC6-5568D9C7C4AB}"/>
              </a:ext>
            </a:extLst>
          </p:cNvPr>
          <p:cNvSpPr txBox="1">
            <a:spLocks/>
          </p:cNvSpPr>
          <p:nvPr/>
        </p:nvSpPr>
        <p:spPr>
          <a:xfrm>
            <a:off x="243069" y="1231725"/>
            <a:ext cx="4543063" cy="3253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pPr marL="342900" indent="-342900"/>
            <a:r>
              <a:rPr lang="en-US" dirty="0"/>
              <a:t>Described all support software, including the operating system, directly related to the database, including name, Version, function, and major operating characteristics.</a:t>
            </a:r>
          </a:p>
        </p:txBody>
      </p:sp>
      <p:sp>
        <p:nvSpPr>
          <p:cNvPr id="5" name="Google Shape;123;p15">
            <a:extLst>
              <a:ext uri="{FF2B5EF4-FFF2-40B4-BE49-F238E27FC236}">
                <a16:creationId xmlns:a16="http://schemas.microsoft.com/office/drawing/2014/main" id="{E8B96072-1309-4DB4-A500-2075A70F2C82}"/>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7</a:t>
            </a:fld>
            <a:endParaRPr lang="en"/>
          </a:p>
        </p:txBody>
      </p:sp>
      <p:pic>
        <p:nvPicPr>
          <p:cNvPr id="8" name="Picture 7">
            <a:extLst>
              <a:ext uri="{FF2B5EF4-FFF2-40B4-BE49-F238E27FC236}">
                <a16:creationId xmlns:a16="http://schemas.microsoft.com/office/drawing/2014/main" id="{F34280DB-82EF-4F9F-AF0C-6E8B223FC6F2}"/>
              </a:ext>
            </a:extLst>
          </p:cNvPr>
          <p:cNvPicPr>
            <a:picLocks noChangeAspect="1"/>
          </p:cNvPicPr>
          <p:nvPr/>
        </p:nvPicPr>
        <p:blipFill>
          <a:blip r:embed="rId3"/>
          <a:stretch>
            <a:fillRect/>
          </a:stretch>
        </p:blipFill>
        <p:spPr>
          <a:xfrm>
            <a:off x="4693523" y="1451321"/>
            <a:ext cx="4386828" cy="2803712"/>
          </a:xfrm>
          <a:prstGeom prst="rect">
            <a:avLst/>
          </a:prstGeom>
        </p:spPr>
      </p:pic>
    </p:spTree>
    <p:extLst>
      <p:ext uri="{BB962C8B-B14F-4D97-AF65-F5344CB8AC3E}">
        <p14:creationId xmlns:p14="http://schemas.microsoft.com/office/powerpoint/2010/main" val="116035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98A25-2076-43E7-BE6D-77DFBBBD7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Google Shape;120;p15">
            <a:extLst>
              <a:ext uri="{FF2B5EF4-FFF2-40B4-BE49-F238E27FC236}">
                <a16:creationId xmlns:a16="http://schemas.microsoft.com/office/drawing/2014/main" id="{57D6E32F-8200-4A75-8127-0E74D619611B}"/>
              </a:ext>
            </a:extLst>
          </p:cNvPr>
          <p:cNvSpPr txBox="1">
            <a:spLocks/>
          </p:cNvSpPr>
          <p:nvPr/>
        </p:nvSpPr>
        <p:spPr>
          <a:xfrm>
            <a:off x="1" y="44010"/>
            <a:ext cx="9144000" cy="8530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marL="171450" indent="-171450" algn="ctr"/>
            <a:r>
              <a:rPr lang="en-US" sz="4000" dirty="0"/>
              <a:t>Storage Requirements</a:t>
            </a:r>
          </a:p>
        </p:txBody>
      </p:sp>
      <p:sp>
        <p:nvSpPr>
          <p:cNvPr id="4" name="Google Shape;121;p15">
            <a:extLst>
              <a:ext uri="{FF2B5EF4-FFF2-40B4-BE49-F238E27FC236}">
                <a16:creationId xmlns:a16="http://schemas.microsoft.com/office/drawing/2014/main" id="{6A82F895-A4A0-4A86-ACC6-5568D9C7C4AB}"/>
              </a:ext>
            </a:extLst>
          </p:cNvPr>
          <p:cNvSpPr txBox="1">
            <a:spLocks/>
          </p:cNvSpPr>
          <p:nvPr/>
        </p:nvSpPr>
        <p:spPr>
          <a:xfrm>
            <a:off x="317840" y="3740821"/>
            <a:ext cx="8368960" cy="853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pPr marL="342900" indent="-342900" algn="ctr"/>
            <a:r>
              <a:rPr lang="en-US" dirty="0"/>
              <a:t>Approximate database size calculation</a:t>
            </a:r>
          </a:p>
        </p:txBody>
      </p:sp>
      <p:sp>
        <p:nvSpPr>
          <p:cNvPr id="5" name="Google Shape;123;p15">
            <a:extLst>
              <a:ext uri="{FF2B5EF4-FFF2-40B4-BE49-F238E27FC236}">
                <a16:creationId xmlns:a16="http://schemas.microsoft.com/office/drawing/2014/main" id="{E8B96072-1309-4DB4-A500-2075A70F2C82}"/>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8</a:t>
            </a:fld>
            <a:endParaRPr lang="en"/>
          </a:p>
        </p:txBody>
      </p:sp>
      <p:pic>
        <p:nvPicPr>
          <p:cNvPr id="7" name="Picture 6">
            <a:extLst>
              <a:ext uri="{FF2B5EF4-FFF2-40B4-BE49-F238E27FC236}">
                <a16:creationId xmlns:a16="http://schemas.microsoft.com/office/drawing/2014/main" id="{687E32DD-7AB6-41AF-986E-CE52FB1DFBFB}"/>
              </a:ext>
            </a:extLst>
          </p:cNvPr>
          <p:cNvPicPr>
            <a:picLocks noChangeAspect="1"/>
          </p:cNvPicPr>
          <p:nvPr/>
        </p:nvPicPr>
        <p:blipFill>
          <a:blip r:embed="rId3"/>
          <a:stretch>
            <a:fillRect/>
          </a:stretch>
        </p:blipFill>
        <p:spPr>
          <a:xfrm>
            <a:off x="2333628" y="897038"/>
            <a:ext cx="4476743" cy="2320707"/>
          </a:xfrm>
          <a:prstGeom prst="rect">
            <a:avLst/>
          </a:prstGeom>
        </p:spPr>
      </p:pic>
    </p:spTree>
    <p:extLst>
      <p:ext uri="{BB962C8B-B14F-4D97-AF65-F5344CB8AC3E}">
        <p14:creationId xmlns:p14="http://schemas.microsoft.com/office/powerpoint/2010/main" val="235059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98A25-2076-43E7-BE6D-77DFBBBD7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Google Shape;120;p15">
            <a:extLst>
              <a:ext uri="{FF2B5EF4-FFF2-40B4-BE49-F238E27FC236}">
                <a16:creationId xmlns:a16="http://schemas.microsoft.com/office/drawing/2014/main" id="{57D6E32F-8200-4A75-8127-0E74D619611B}"/>
              </a:ext>
            </a:extLst>
          </p:cNvPr>
          <p:cNvSpPr txBox="1">
            <a:spLocks/>
          </p:cNvSpPr>
          <p:nvPr/>
        </p:nvSpPr>
        <p:spPr>
          <a:xfrm>
            <a:off x="0" y="44010"/>
            <a:ext cx="4664597" cy="14838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pPr lvl="1" algn="ctr" fontAlgn="base"/>
            <a:r>
              <a:rPr lang="en-US" sz="4000" dirty="0"/>
              <a:t>Partition/File Information</a:t>
            </a:r>
          </a:p>
        </p:txBody>
      </p:sp>
      <p:sp>
        <p:nvSpPr>
          <p:cNvPr id="4" name="Google Shape;121;p15">
            <a:extLst>
              <a:ext uri="{FF2B5EF4-FFF2-40B4-BE49-F238E27FC236}">
                <a16:creationId xmlns:a16="http://schemas.microsoft.com/office/drawing/2014/main" id="{6A82F895-A4A0-4A86-ACC6-5568D9C7C4AB}"/>
              </a:ext>
            </a:extLst>
          </p:cNvPr>
          <p:cNvSpPr txBox="1">
            <a:spLocks/>
          </p:cNvSpPr>
          <p:nvPr/>
        </p:nvSpPr>
        <p:spPr>
          <a:xfrm>
            <a:off x="0" y="1458409"/>
            <a:ext cx="4722471" cy="31354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1pPr>
            <a:lvl2pPr marL="914400" marR="0" lvl="1"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2pPr>
            <a:lvl3pPr marL="1371600" marR="0" lvl="2"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3pPr>
            <a:lvl4pPr marL="1828800" marR="0" lvl="3"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4pPr>
            <a:lvl5pPr marL="2286000" marR="0" lvl="4"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5pPr>
            <a:lvl6pPr marL="2743200" marR="0" lvl="5"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6pPr>
            <a:lvl7pPr marL="3200400" marR="0" lvl="6"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7pPr>
            <a:lvl8pPr marL="3657600" marR="0" lvl="7"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8pPr>
            <a:lvl9pPr marL="4114800" marR="0" lvl="8" indent="-381000" algn="l" rtl="0">
              <a:lnSpc>
                <a:spcPct val="115000"/>
              </a:lnSpc>
              <a:spcBef>
                <a:spcPts val="0"/>
              </a:spcBef>
              <a:spcAft>
                <a:spcPts val="0"/>
              </a:spcAft>
              <a:buClr>
                <a:srgbClr val="BA3B21"/>
              </a:buClr>
              <a:buSzPts val="2400"/>
              <a:buFont typeface="Encode Sans Condensed Thin"/>
              <a:buChar char="▫"/>
              <a:defRPr sz="2400" b="0" i="0" u="none" strike="noStrike" cap="none">
                <a:solidFill>
                  <a:srgbClr val="FFFFFF"/>
                </a:solidFill>
                <a:latin typeface="Encode Sans Condensed Thin"/>
                <a:ea typeface="Encode Sans Condensed Thin"/>
                <a:cs typeface="Encode Sans Condensed Thin"/>
                <a:sym typeface="Encode Sans Condensed Thin"/>
              </a:defRPr>
            </a:lvl9pPr>
          </a:lstStyle>
          <a:p>
            <a:r>
              <a:rPr lang="en-US" dirty="0"/>
              <a:t>Described the content of each partition/file, listing the records it contains and explaining the purpose.</a:t>
            </a:r>
          </a:p>
        </p:txBody>
      </p:sp>
      <p:sp>
        <p:nvSpPr>
          <p:cNvPr id="5" name="Google Shape;123;p15">
            <a:extLst>
              <a:ext uri="{FF2B5EF4-FFF2-40B4-BE49-F238E27FC236}">
                <a16:creationId xmlns:a16="http://schemas.microsoft.com/office/drawing/2014/main" id="{E8B96072-1309-4DB4-A500-2075A70F2C82}"/>
              </a:ext>
            </a:extLst>
          </p:cNvPr>
          <p:cNvSpPr txBox="1">
            <a:spLocks/>
          </p:cNvSpPr>
          <p:nvPr/>
        </p:nvSpPr>
        <p:spPr>
          <a:xfrm>
            <a:off x="4023300" y="4593850"/>
            <a:ext cx="1097400" cy="5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1pPr>
            <a:lvl2pPr marR="0" lvl="1"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2pPr>
            <a:lvl3pPr marR="0" lvl="2"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3pPr>
            <a:lvl4pPr marR="0" lvl="3"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4pPr>
            <a:lvl5pPr marR="0" lvl="4"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5pPr>
            <a:lvl6pPr marR="0" lvl="5"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6pPr>
            <a:lvl7pPr marR="0" lvl="6"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7pPr>
            <a:lvl8pPr marR="0" lvl="7"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8pPr>
            <a:lvl9pPr marR="0" lvl="8" algn="ctr" rtl="0">
              <a:lnSpc>
                <a:spcPct val="100000"/>
              </a:lnSpc>
              <a:spcBef>
                <a:spcPts val="0"/>
              </a:spcBef>
              <a:spcAft>
                <a:spcPts val="0"/>
              </a:spcAft>
              <a:buClr>
                <a:srgbClr val="000000"/>
              </a:buClr>
              <a:buFont typeface="Arial"/>
              <a:buNone/>
              <a:defRPr sz="1300" b="1" i="0" u="none" strike="noStrike" cap="none">
                <a:solidFill>
                  <a:srgbClr val="27272D"/>
                </a:solidFill>
                <a:latin typeface="Encode Sans"/>
                <a:ea typeface="Encode Sans"/>
                <a:cs typeface="Encode Sans"/>
                <a:sym typeface="Encode Sans"/>
              </a:defRPr>
            </a:lvl9pPr>
          </a:lstStyle>
          <a:p>
            <a:fld id="{00000000-1234-1234-1234-123412341234}" type="slidenum">
              <a:rPr lang="en" smtClean="0"/>
              <a:pPr/>
              <a:t>9</a:t>
            </a:fld>
            <a:endParaRPr lang="en"/>
          </a:p>
        </p:txBody>
      </p:sp>
      <p:pic>
        <p:nvPicPr>
          <p:cNvPr id="8" name="Picture 7">
            <a:extLst>
              <a:ext uri="{FF2B5EF4-FFF2-40B4-BE49-F238E27FC236}">
                <a16:creationId xmlns:a16="http://schemas.microsoft.com/office/drawing/2014/main" id="{07B705DA-A118-44EE-AF38-42F9540F9E4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2471" y="7090"/>
            <a:ext cx="4421529" cy="4586760"/>
          </a:xfrm>
          <a:prstGeom prst="rect">
            <a:avLst/>
          </a:prstGeom>
          <a:noFill/>
          <a:ln>
            <a:noFill/>
          </a:ln>
        </p:spPr>
      </p:pic>
    </p:spTree>
    <p:extLst>
      <p:ext uri="{BB962C8B-B14F-4D97-AF65-F5344CB8AC3E}">
        <p14:creationId xmlns:p14="http://schemas.microsoft.com/office/powerpoint/2010/main" val="4246345462"/>
      </p:ext>
    </p:extLst>
  </p:cSld>
  <p:clrMapOvr>
    <a:masterClrMapping/>
  </p:clrMapOvr>
</p:sld>
</file>

<file path=ppt/theme/theme1.xml><?xml version="1.0" encoding="utf-8"?>
<a:theme xmlns:a="http://schemas.openxmlformats.org/drawingml/2006/main"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57E0AAA0C4EE4AB92A8EEA85811945" ma:contentTypeVersion="10" ma:contentTypeDescription="Create a new document." ma:contentTypeScope="" ma:versionID="9cf2f936cae2dace666c47f25e32103c">
  <xsd:schema xmlns:xsd="http://www.w3.org/2001/XMLSchema" xmlns:xs="http://www.w3.org/2001/XMLSchema" xmlns:p="http://schemas.microsoft.com/office/2006/metadata/properties" xmlns:ns3="9ca6e349-48fa-4d06-8221-f7b475dcf34b" targetNamespace="http://schemas.microsoft.com/office/2006/metadata/properties" ma:root="true" ma:fieldsID="e7722208184f992c3fee26c57ba9a570" ns3:_="">
    <xsd:import namespace="9ca6e349-48fa-4d06-8221-f7b475dcf34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6e349-48fa-4d06-8221-f7b475dcf3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962220-E841-4ECD-8D52-D835E44F7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a6e349-48fa-4d06-8221-f7b475dcf3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70E58-7E5F-46AE-84A7-C7495193EC3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B52BE6-4950-4CD7-AE49-E3A73A7271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TotalTime>
  <Words>844</Words>
  <Application>Microsoft Office PowerPoint</Application>
  <PresentationFormat>On-screen Show (16:9)</PresentationFormat>
  <Paragraphs>86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Encode Sans</vt:lpstr>
      <vt:lpstr>Encode Sans Condensed Thin</vt:lpstr>
      <vt:lpstr>Laertes template</vt:lpstr>
      <vt:lpstr>Data Modeling and Applications  ITMD-321 Final project   Database Administrative Information  By Maksym Melnyk</vt:lpstr>
      <vt:lpstr>DATABASE ADMINISTRATIVE INFORMATION</vt:lpstr>
      <vt:lpstr>Responsibility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and Applications  ITMD-321 Final project   Database Administrative Information  By Maksym Melnyk</dc:title>
  <dc:creator>maxim melnyk</dc:creator>
  <cp:lastModifiedBy>Maksym Melnyk</cp:lastModifiedBy>
  <cp:revision>1</cp:revision>
  <dcterms:modified xsi:type="dcterms:W3CDTF">2020-12-06T02:06:20Z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0x0101003057E0AAA0C4EE4AB92A8EEA85811945</vt:lpwstr>
  </property>
</Properties>
</file>