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3" r:id="rId2"/>
    <p:sldId id="375" r:id="rId3"/>
    <p:sldId id="376" r:id="rId4"/>
    <p:sldId id="357" r:id="rId5"/>
    <p:sldId id="354" r:id="rId6"/>
    <p:sldId id="355" r:id="rId7"/>
    <p:sldId id="356" r:id="rId8"/>
    <p:sldId id="340" r:id="rId9"/>
    <p:sldId id="358" r:id="rId10"/>
    <p:sldId id="364" r:id="rId11"/>
    <p:sldId id="359" r:id="rId12"/>
    <p:sldId id="360" r:id="rId13"/>
    <p:sldId id="361" r:id="rId14"/>
    <p:sldId id="374" r:id="rId15"/>
    <p:sldId id="363" r:id="rId16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5B3D7"/>
    <a:srgbClr val="4F2683"/>
    <a:srgbClr val="008A3E"/>
    <a:srgbClr val="3C1B71"/>
    <a:srgbClr val="E9DEF6"/>
    <a:srgbClr val="BAE18F"/>
    <a:srgbClr val="9F8AB8"/>
    <a:srgbClr val="F6AC41"/>
    <a:srgbClr val="DE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F2588-245A-42B4-AE39-1D6D1382E84F}" v="53" dt="2021-09-18T01:03:42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85068" autoAdjust="0"/>
  </p:normalViewPr>
  <p:slideViewPr>
    <p:cSldViewPr snapToGrid="0" snapToObjects="1">
      <p:cViewPr varScale="1">
        <p:scale>
          <a:sx n="92" d="100"/>
          <a:sy n="92" d="100"/>
        </p:scale>
        <p:origin x="1114" y="53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98698A45-9547-4ABD-B890-1BD5CCDC72E1}"/>
    <pc:docChg chg="undo redo custSel addSld delSld modSld sldOrd">
      <pc:chgData name="Klajdi Puka" userId="14444a1dce99cdc7" providerId="LiveId" clId="{98698A45-9547-4ABD-B890-1BD5CCDC72E1}" dt="2018-10-01T13:38:08.072" v="12821" actId="6549"/>
      <pc:docMkLst>
        <pc:docMk/>
      </pc:docMkLst>
      <pc:sldChg chg="addSp delSp modSp">
        <pc:chgData name="Klajdi Puka" userId="14444a1dce99cdc7" providerId="LiveId" clId="{98698A45-9547-4ABD-B890-1BD5CCDC72E1}" dt="2018-09-24T14:40:23.067" v="9993" actId="1037"/>
        <pc:sldMkLst>
          <pc:docMk/>
          <pc:sldMk cId="3425814676" sldId="260"/>
        </pc:sldMkLst>
        <pc:spChg chg="mod">
          <ac:chgData name="Klajdi Puka" userId="14444a1dce99cdc7" providerId="LiveId" clId="{98698A45-9547-4ABD-B890-1BD5CCDC72E1}" dt="2018-09-10T18:58:51.631" v="7230" actId="1076"/>
          <ac:spMkLst>
            <pc:docMk/>
            <pc:sldMk cId="3425814676" sldId="260"/>
            <ac:spMk id="5" creationId="{A5F34F40-77BB-446E-8F6D-5216F608FE5B}"/>
          </ac:spMkLst>
        </pc:spChg>
        <pc:spChg chg="add mod">
          <ac:chgData name="Klajdi Puka" userId="14444a1dce99cdc7" providerId="LiveId" clId="{98698A45-9547-4ABD-B890-1BD5CCDC72E1}" dt="2018-09-10T18:59:18.970" v="7249" actId="20577"/>
          <ac:spMkLst>
            <pc:docMk/>
            <pc:sldMk cId="3425814676" sldId="260"/>
            <ac:spMk id="6" creationId="{1E79ACCB-BE30-4281-9697-F49B0DC64CA5}"/>
          </ac:spMkLst>
        </pc:spChg>
        <pc:spChg chg="mod">
          <ac:chgData name="Klajdi Puka" userId="14444a1dce99cdc7" providerId="LiveId" clId="{98698A45-9547-4ABD-B890-1BD5CCDC72E1}" dt="2018-09-10T18:58:59.049" v="7237" actId="255"/>
          <ac:spMkLst>
            <pc:docMk/>
            <pc:sldMk cId="3425814676" sldId="260"/>
            <ac:spMk id="7" creationId="{DC4EE7A2-EB3F-4D4B-BE91-2BB23935CC39}"/>
          </ac:spMkLst>
        </pc:spChg>
        <pc:spChg chg="del">
          <ac:chgData name="Klajdi Puka" userId="14444a1dce99cdc7" providerId="LiveId" clId="{98698A45-9547-4ABD-B890-1BD5CCDC72E1}" dt="2018-09-10T18:57:30.087" v="7178" actId="478"/>
          <ac:spMkLst>
            <pc:docMk/>
            <pc:sldMk cId="3425814676" sldId="260"/>
            <ac:spMk id="8" creationId="{B69F7198-DB39-46CC-8E04-EA44293D2B87}"/>
          </ac:spMkLst>
        </pc:spChg>
        <pc:spChg chg="add mod">
          <ac:chgData name="Klajdi Puka" userId="14444a1dce99cdc7" providerId="LiveId" clId="{98698A45-9547-4ABD-B890-1BD5CCDC72E1}" dt="2018-09-24T14:40:23.067" v="9993" actId="1037"/>
          <ac:spMkLst>
            <pc:docMk/>
            <pc:sldMk cId="3425814676" sldId="260"/>
            <ac:spMk id="9" creationId="{B5D7D5A0-55D4-49A1-8C17-D1D85BAFCA9A}"/>
          </ac:spMkLst>
        </pc:spChg>
      </pc:sldChg>
      <pc:sldChg chg="addSp modSp add setBg">
        <pc:chgData name="Klajdi Puka" userId="14444a1dce99cdc7" providerId="LiveId" clId="{98698A45-9547-4ABD-B890-1BD5CCDC72E1}" dt="2018-09-24T14:40:53.407" v="10001" actId="20577"/>
        <pc:sldMkLst>
          <pc:docMk/>
          <pc:sldMk cId="4191809781" sldId="300"/>
        </pc:sldMkLst>
        <pc:spChg chg="mod">
          <ac:chgData name="Klajdi Puka" userId="14444a1dce99cdc7" providerId="LiveId" clId="{98698A45-9547-4ABD-B890-1BD5CCDC72E1}" dt="2018-09-10T14:24:40.969" v="5893" actId="403"/>
          <ac:spMkLst>
            <pc:docMk/>
            <pc:sldMk cId="4191809781" sldId="300"/>
            <ac:spMk id="4" creationId="{00000000-0000-0000-0000-000000000000}"/>
          </ac:spMkLst>
        </pc:spChg>
        <pc:spChg chg="add mod">
          <ac:chgData name="Klajdi Puka" userId="14444a1dce99cdc7" providerId="LiveId" clId="{98698A45-9547-4ABD-B890-1BD5CCDC72E1}" dt="2018-09-24T14:40:53.407" v="10001" actId="20577"/>
          <ac:spMkLst>
            <pc:docMk/>
            <pc:sldMk cId="4191809781" sldId="300"/>
            <ac:spMk id="5" creationId="{D20271A7-BBDB-41A2-8BA3-E98E6B88B15C}"/>
          </ac:spMkLst>
        </pc:spChg>
      </pc:sldChg>
      <pc:sldChg chg="addSp modSp add modNotesTx">
        <pc:chgData name="Klajdi Puka" userId="14444a1dce99cdc7" providerId="LiveId" clId="{98698A45-9547-4ABD-B890-1BD5CCDC72E1}" dt="2018-09-24T14:41:24.911" v="10039" actId="20577"/>
        <pc:sldMkLst>
          <pc:docMk/>
          <pc:sldMk cId="4210100214" sldId="315"/>
        </pc:sldMkLst>
        <pc:spChg chg="mod">
          <ac:chgData name="Klajdi Puka" userId="14444a1dce99cdc7" providerId="LiveId" clId="{98698A45-9547-4ABD-B890-1BD5CCDC72E1}" dt="2018-09-17T19:09:13.751" v="7316" actId="114"/>
          <ac:spMkLst>
            <pc:docMk/>
            <pc:sldMk cId="4210100214" sldId="315"/>
            <ac:spMk id="4" creationId="{00000000-0000-0000-0000-000000000000}"/>
          </ac:spMkLst>
        </pc:spChg>
        <pc:spChg chg="add mod">
          <ac:chgData name="Klajdi Puka" userId="14444a1dce99cdc7" providerId="LiveId" clId="{98698A45-9547-4ABD-B890-1BD5CCDC72E1}" dt="2018-09-24T14:41:24.911" v="10039" actId="20577"/>
          <ac:spMkLst>
            <pc:docMk/>
            <pc:sldMk cId="4210100214" sldId="315"/>
            <ac:spMk id="5" creationId="{B89F576B-774B-4A0C-9308-0B95ABCC6E1D}"/>
          </ac:spMkLst>
        </pc:spChg>
        <pc:picChg chg="add ord">
          <ac:chgData name="Klajdi Puka" userId="14444a1dce99cdc7" providerId="LiveId" clId="{98698A45-9547-4ABD-B890-1BD5CCDC72E1}" dt="2018-09-07T20:19:19.094" v="2437" actId="167"/>
          <ac:picMkLst>
            <pc:docMk/>
            <pc:sldMk cId="4210100214" sldId="315"/>
            <ac:picMk id="3" creationId="{197D598B-9FC1-4484-86C7-5DABCBBE9EE3}"/>
          </ac:picMkLst>
        </pc:picChg>
      </pc:sldChg>
    </pc:docChg>
  </pc:docChgLst>
  <pc:docChgLst>
    <pc:chgData name="Klajdi Puka" userId="14444a1dce99cdc7" providerId="LiveId" clId="{A8437754-6DF1-4386-8CA1-88ED3037F7E2}"/>
    <pc:docChg chg="undo custSel addSld delSld modSld sldOrd">
      <pc:chgData name="Klajdi Puka" userId="14444a1dce99cdc7" providerId="LiveId" clId="{A8437754-6DF1-4386-8CA1-88ED3037F7E2}" dt="2018-08-17T14:18:50.226" v="2886" actId="1076"/>
      <pc:docMkLst>
        <pc:docMk/>
      </pc:docMkLst>
      <pc:sldChg chg="modSp">
        <pc:chgData name="Klajdi Puka" userId="14444a1dce99cdc7" providerId="LiveId" clId="{A8437754-6DF1-4386-8CA1-88ED3037F7E2}" dt="2018-08-17T14:18:50.226" v="2886" actId="1076"/>
        <pc:sldMkLst>
          <pc:docMk/>
          <pc:sldMk cId="3425814676" sldId="260"/>
        </pc:sldMkLst>
        <pc:spChg chg="mod">
          <ac:chgData name="Klajdi Puka" userId="14444a1dce99cdc7" providerId="LiveId" clId="{A8437754-6DF1-4386-8CA1-88ED3037F7E2}" dt="2018-08-17T12:14:32.899" v="71" actId="1076"/>
          <ac:spMkLst>
            <pc:docMk/>
            <pc:sldMk cId="3425814676" sldId="260"/>
            <ac:spMk id="5" creationId="{A5F34F40-77BB-446E-8F6D-5216F608FE5B}"/>
          </ac:spMkLst>
        </pc:spChg>
        <pc:spChg chg="mod">
          <ac:chgData name="Klajdi Puka" userId="14444a1dce99cdc7" providerId="LiveId" clId="{A8437754-6DF1-4386-8CA1-88ED3037F7E2}" dt="2018-08-17T14:18:50.226" v="2886" actId="1076"/>
          <ac:spMkLst>
            <pc:docMk/>
            <pc:sldMk cId="3425814676" sldId="260"/>
            <ac:spMk id="7" creationId="{DC4EE7A2-EB3F-4D4B-BE91-2BB23935CC39}"/>
          </ac:spMkLst>
        </pc:spChg>
      </pc:sldChg>
      <pc:sldChg chg="del">
        <pc:chgData name="Klajdi Puka" userId="14444a1dce99cdc7" providerId="LiveId" clId="{A8437754-6DF1-4386-8CA1-88ED3037F7E2}" dt="2018-08-17T12:14:45.879" v="72" actId="2696"/>
        <pc:sldMkLst>
          <pc:docMk/>
          <pc:sldMk cId="4191809781" sldId="300"/>
        </pc:sldMkLst>
      </pc:sldChg>
    </pc:docChg>
  </pc:docChgLst>
  <pc:docChgLst>
    <pc:chgData name="Klajdi Puka" userId="14444a1dce99cdc7" providerId="LiveId" clId="{CA6D1434-D57C-4FB3-B8B0-D09900E9D148}"/>
    <pc:docChg chg="undo custSel addSld delSld modSld sldOrd">
      <pc:chgData name="Klajdi Puka" userId="14444a1dce99cdc7" providerId="LiveId" clId="{CA6D1434-D57C-4FB3-B8B0-D09900E9D148}" dt="2018-10-10T19:27:21.839" v="135" actId="20577"/>
      <pc:docMkLst>
        <pc:docMk/>
      </pc:docMkLst>
      <pc:sldChg chg="delSp modSp">
        <pc:chgData name="Klajdi Puka" userId="14444a1dce99cdc7" providerId="LiveId" clId="{CA6D1434-D57C-4FB3-B8B0-D09900E9D148}" dt="2018-10-10T19:24:55.988" v="82" actId="403"/>
        <pc:sldMkLst>
          <pc:docMk/>
          <pc:sldMk cId="3425814676" sldId="260"/>
        </pc:sldMkLst>
        <pc:spChg chg="mod">
          <ac:chgData name="Klajdi Puka" userId="14444a1dce99cdc7" providerId="LiveId" clId="{CA6D1434-D57C-4FB3-B8B0-D09900E9D148}" dt="2018-10-10T19:23:53.141" v="29" actId="20577"/>
          <ac:spMkLst>
            <pc:docMk/>
            <pc:sldMk cId="3425814676" sldId="260"/>
            <ac:spMk id="5" creationId="{A5F34F40-77BB-446E-8F6D-5216F608FE5B}"/>
          </ac:spMkLst>
        </pc:spChg>
        <pc:spChg chg="del">
          <ac:chgData name="Klajdi Puka" userId="14444a1dce99cdc7" providerId="LiveId" clId="{CA6D1434-D57C-4FB3-B8B0-D09900E9D148}" dt="2018-10-10T19:23:34.367" v="0" actId="478"/>
          <ac:spMkLst>
            <pc:docMk/>
            <pc:sldMk cId="3425814676" sldId="260"/>
            <ac:spMk id="6" creationId="{1E79ACCB-BE30-4281-9697-F49B0DC64CA5}"/>
          </ac:spMkLst>
        </pc:spChg>
        <pc:spChg chg="mod">
          <ac:chgData name="Klajdi Puka" userId="14444a1dce99cdc7" providerId="LiveId" clId="{CA6D1434-D57C-4FB3-B8B0-D09900E9D148}" dt="2018-10-10T19:24:55.988" v="82" actId="403"/>
          <ac:spMkLst>
            <pc:docMk/>
            <pc:sldMk cId="3425814676" sldId="260"/>
            <ac:spMk id="7" creationId="{DC4EE7A2-EB3F-4D4B-BE91-2BB23935CC39}"/>
          </ac:spMkLst>
        </pc:spChg>
        <pc:spChg chg="del mod">
          <ac:chgData name="Klajdi Puka" userId="14444a1dce99cdc7" providerId="LiveId" clId="{CA6D1434-D57C-4FB3-B8B0-D09900E9D148}" dt="2018-10-10T19:23:35.772" v="2" actId="478"/>
          <ac:spMkLst>
            <pc:docMk/>
            <pc:sldMk cId="3425814676" sldId="260"/>
            <ac:spMk id="9" creationId="{B5D7D5A0-55D4-49A1-8C17-D1D85BAFCA9A}"/>
          </ac:spMkLst>
        </pc:spChg>
      </pc:sldChg>
      <pc:sldChg chg="del">
        <pc:chgData name="Klajdi Puka" userId="14444a1dce99cdc7" providerId="LiveId" clId="{CA6D1434-D57C-4FB3-B8B0-D09900E9D148}" dt="2018-10-10T19:25:49.658" v="122" actId="2696"/>
        <pc:sldMkLst>
          <pc:docMk/>
          <pc:sldMk cId="4287515274" sldId="265"/>
        </pc:sldMkLst>
      </pc:sldChg>
      <pc:sldChg chg="del">
        <pc:chgData name="Klajdi Puka" userId="14444a1dce99cdc7" providerId="LiveId" clId="{CA6D1434-D57C-4FB3-B8B0-D09900E9D148}" dt="2018-10-10T19:25:38.630" v="103" actId="2696"/>
        <pc:sldMkLst>
          <pc:docMk/>
          <pc:sldMk cId="1016734051" sldId="270"/>
        </pc:sldMkLst>
      </pc:sldChg>
      <pc:sldChg chg="del">
        <pc:chgData name="Klajdi Puka" userId="14444a1dce99cdc7" providerId="LiveId" clId="{CA6D1434-D57C-4FB3-B8B0-D09900E9D148}" dt="2018-10-10T19:25:39.208" v="104" actId="2696"/>
        <pc:sldMkLst>
          <pc:docMk/>
          <pc:sldMk cId="607217172" sldId="273"/>
        </pc:sldMkLst>
      </pc:sldChg>
      <pc:sldChg chg="del">
        <pc:chgData name="Klajdi Puka" userId="14444a1dce99cdc7" providerId="LiveId" clId="{CA6D1434-D57C-4FB3-B8B0-D09900E9D148}" dt="2018-10-10T19:25:43.114" v="111" actId="2696"/>
        <pc:sldMkLst>
          <pc:docMk/>
          <pc:sldMk cId="2988796864" sldId="275"/>
        </pc:sldMkLst>
      </pc:sldChg>
      <pc:sldChg chg="del">
        <pc:chgData name="Klajdi Puka" userId="14444a1dce99cdc7" providerId="LiveId" clId="{CA6D1434-D57C-4FB3-B8B0-D09900E9D148}" dt="2018-10-10T19:25:47.471" v="121" actId="2696"/>
        <pc:sldMkLst>
          <pc:docMk/>
          <pc:sldMk cId="504047451" sldId="278"/>
        </pc:sldMkLst>
      </pc:sldChg>
      <pc:sldChg chg="del">
        <pc:chgData name="Klajdi Puka" userId="14444a1dce99cdc7" providerId="LiveId" clId="{CA6D1434-D57C-4FB3-B8B0-D09900E9D148}" dt="2018-10-10T19:25:16.777" v="87" actId="2696"/>
        <pc:sldMkLst>
          <pc:docMk/>
          <pc:sldMk cId="3893448113" sldId="290"/>
        </pc:sldMkLst>
      </pc:sldChg>
      <pc:sldChg chg="del">
        <pc:chgData name="Klajdi Puka" userId="14444a1dce99cdc7" providerId="LiveId" clId="{CA6D1434-D57C-4FB3-B8B0-D09900E9D148}" dt="2018-10-10T19:25:17.277" v="88" actId="2696"/>
        <pc:sldMkLst>
          <pc:docMk/>
          <pc:sldMk cId="2593514803" sldId="291"/>
        </pc:sldMkLst>
      </pc:sldChg>
      <pc:sldChg chg="addSp delSp modSp modNotesTx">
        <pc:chgData name="Klajdi Puka" userId="14444a1dce99cdc7" providerId="LiveId" clId="{CA6D1434-D57C-4FB3-B8B0-D09900E9D148}" dt="2018-10-10T19:27:21.839" v="135" actId="20577"/>
        <pc:sldMkLst>
          <pc:docMk/>
          <pc:sldMk cId="4191809781" sldId="300"/>
        </pc:sldMkLst>
        <pc:spChg chg="mod">
          <ac:chgData name="Klajdi Puka" userId="14444a1dce99cdc7" providerId="LiveId" clId="{CA6D1434-D57C-4FB3-B8B0-D09900E9D148}" dt="2018-10-10T19:27:21.839" v="135" actId="20577"/>
          <ac:spMkLst>
            <pc:docMk/>
            <pc:sldMk cId="4191809781" sldId="300"/>
            <ac:spMk id="4" creationId="{00000000-0000-0000-0000-000000000000}"/>
          </ac:spMkLst>
        </pc:spChg>
        <pc:spChg chg="del">
          <ac:chgData name="Klajdi Puka" userId="14444a1dce99cdc7" providerId="LiveId" clId="{CA6D1434-D57C-4FB3-B8B0-D09900E9D148}" dt="2018-10-10T19:24:01.732" v="30" actId="478"/>
          <ac:spMkLst>
            <pc:docMk/>
            <pc:sldMk cId="4191809781" sldId="300"/>
            <ac:spMk id="5" creationId="{D20271A7-BBDB-41A2-8BA3-E98E6B88B15C}"/>
          </ac:spMkLst>
        </pc:spChg>
        <pc:spChg chg="add mod">
          <ac:chgData name="Klajdi Puka" userId="14444a1dce99cdc7" providerId="LiveId" clId="{CA6D1434-D57C-4FB3-B8B0-D09900E9D148}" dt="2018-10-10T19:24:26.447" v="63" actId="20577"/>
          <ac:spMkLst>
            <pc:docMk/>
            <pc:sldMk cId="4191809781" sldId="300"/>
            <ac:spMk id="7" creationId="{91EA0E5C-0AA9-4ACC-8DB7-05F378ADF4DA}"/>
          </ac:spMkLst>
        </pc:spChg>
        <pc:picChg chg="del">
          <ac:chgData name="Klajdi Puka" userId="14444a1dce99cdc7" providerId="LiveId" clId="{CA6D1434-D57C-4FB3-B8B0-D09900E9D148}" dt="2018-10-10T19:24:45.206" v="77" actId="478"/>
          <ac:picMkLst>
            <pc:docMk/>
            <pc:sldMk cId="4191809781" sldId="300"/>
            <ac:picMk id="6" creationId="{00000000-0000-0000-0000-000000000000}"/>
          </ac:picMkLst>
        </pc:picChg>
      </pc:sldChg>
      <pc:sldChg chg="del">
        <pc:chgData name="Klajdi Puka" userId="14444a1dce99cdc7" providerId="LiveId" clId="{CA6D1434-D57C-4FB3-B8B0-D09900E9D148}" dt="2018-10-10T19:25:36.724" v="100" actId="2696"/>
        <pc:sldMkLst>
          <pc:docMk/>
          <pc:sldMk cId="3862815320" sldId="308"/>
        </pc:sldMkLst>
      </pc:sldChg>
      <pc:sldChg chg="del">
        <pc:chgData name="Klajdi Puka" userId="14444a1dce99cdc7" providerId="LiveId" clId="{CA6D1434-D57C-4FB3-B8B0-D09900E9D148}" dt="2018-10-10T19:25:16.152" v="86" actId="2696"/>
        <pc:sldMkLst>
          <pc:docMk/>
          <pc:sldMk cId="2629422579" sldId="309"/>
        </pc:sldMkLst>
      </pc:sldChg>
      <pc:sldChg chg="del">
        <pc:chgData name="Klajdi Puka" userId="14444a1dce99cdc7" providerId="LiveId" clId="{CA6D1434-D57C-4FB3-B8B0-D09900E9D148}" dt="2018-10-10T19:25:42.036" v="109" actId="2696"/>
        <pc:sldMkLst>
          <pc:docMk/>
          <pc:sldMk cId="1351603439" sldId="310"/>
        </pc:sldMkLst>
      </pc:sldChg>
      <pc:sldChg chg="del">
        <pc:chgData name="Klajdi Puka" userId="14444a1dce99cdc7" providerId="LiveId" clId="{CA6D1434-D57C-4FB3-B8B0-D09900E9D148}" dt="2018-10-10T19:25:14.485" v="85" actId="2696"/>
        <pc:sldMkLst>
          <pc:docMk/>
          <pc:sldMk cId="1724731731" sldId="311"/>
        </pc:sldMkLst>
      </pc:sldChg>
      <pc:sldChg chg="del">
        <pc:chgData name="Klajdi Puka" userId="14444a1dce99cdc7" providerId="LiveId" clId="{CA6D1434-D57C-4FB3-B8B0-D09900E9D148}" dt="2018-10-10T19:25:18.402" v="91" actId="2696"/>
        <pc:sldMkLst>
          <pc:docMk/>
          <pc:sldMk cId="895246712" sldId="312"/>
        </pc:sldMkLst>
      </pc:sldChg>
      <pc:sldChg chg="del">
        <pc:chgData name="Klajdi Puka" userId="14444a1dce99cdc7" providerId="LiveId" clId="{CA6D1434-D57C-4FB3-B8B0-D09900E9D148}" dt="2018-10-10T19:25:17.996" v="90" actId="2696"/>
        <pc:sldMkLst>
          <pc:docMk/>
          <pc:sldMk cId="490270546" sldId="313"/>
        </pc:sldMkLst>
      </pc:sldChg>
      <pc:sldChg chg="del">
        <pc:chgData name="Klajdi Puka" userId="14444a1dce99cdc7" providerId="LiveId" clId="{CA6D1434-D57C-4FB3-B8B0-D09900E9D148}" dt="2018-10-10T19:25:18.761" v="92" actId="2696"/>
        <pc:sldMkLst>
          <pc:docMk/>
          <pc:sldMk cId="3578888629" sldId="314"/>
        </pc:sldMkLst>
      </pc:sldChg>
      <pc:sldChg chg="delSp modSp ord">
        <pc:chgData name="Klajdi Puka" userId="14444a1dce99cdc7" providerId="LiveId" clId="{CA6D1434-D57C-4FB3-B8B0-D09900E9D148}" dt="2018-10-10T19:26:08.975" v="133"/>
        <pc:sldMkLst>
          <pc:docMk/>
          <pc:sldMk cId="4210100214" sldId="315"/>
        </pc:sldMkLst>
        <pc:spChg chg="mod">
          <ac:chgData name="Klajdi Puka" userId="14444a1dce99cdc7" providerId="LiveId" clId="{CA6D1434-D57C-4FB3-B8B0-D09900E9D148}" dt="2018-10-10T19:25:31.246" v="98" actId="20577"/>
          <ac:spMkLst>
            <pc:docMk/>
            <pc:sldMk cId="4210100214" sldId="315"/>
            <ac:spMk id="4" creationId="{00000000-0000-0000-0000-000000000000}"/>
          </ac:spMkLst>
        </pc:spChg>
        <pc:spChg chg="del">
          <ac:chgData name="Klajdi Puka" userId="14444a1dce99cdc7" providerId="LiveId" clId="{CA6D1434-D57C-4FB3-B8B0-D09900E9D148}" dt="2018-10-10T19:25:33.011" v="99" actId="478"/>
          <ac:spMkLst>
            <pc:docMk/>
            <pc:sldMk cId="4210100214" sldId="315"/>
            <ac:spMk id="5" creationId="{B89F576B-774B-4A0C-9308-0B95ABCC6E1D}"/>
          </ac:spMkLst>
        </pc:spChg>
      </pc:sldChg>
      <pc:sldChg chg="del">
        <pc:chgData name="Klajdi Puka" userId="14444a1dce99cdc7" providerId="LiveId" clId="{CA6D1434-D57C-4FB3-B8B0-D09900E9D148}" dt="2018-10-10T19:25:38.036" v="102" actId="2696"/>
        <pc:sldMkLst>
          <pc:docMk/>
          <pc:sldMk cId="2703051723" sldId="316"/>
        </pc:sldMkLst>
      </pc:sldChg>
      <pc:sldChg chg="add del">
        <pc:chgData name="Klajdi Puka" userId="14444a1dce99cdc7" providerId="LiveId" clId="{CA6D1434-D57C-4FB3-B8B0-D09900E9D148}" dt="2018-10-10T19:27:13.994" v="134" actId="2696"/>
        <pc:sldMkLst>
          <pc:docMk/>
          <pc:sldMk cId="4146470791" sldId="316"/>
        </pc:sldMkLst>
      </pc:sldChg>
      <pc:sldChg chg="del">
        <pc:chgData name="Klajdi Puka" userId="14444a1dce99cdc7" providerId="LiveId" clId="{CA6D1434-D57C-4FB3-B8B0-D09900E9D148}" dt="2018-10-10T19:25:37.411" v="101" actId="2696"/>
        <pc:sldMkLst>
          <pc:docMk/>
          <pc:sldMk cId="3945227356" sldId="317"/>
        </pc:sldMkLst>
      </pc:sldChg>
      <pc:sldChg chg="del">
        <pc:chgData name="Klajdi Puka" userId="14444a1dce99cdc7" providerId="LiveId" clId="{CA6D1434-D57C-4FB3-B8B0-D09900E9D148}" dt="2018-10-10T19:25:39.880" v="105" actId="2696"/>
        <pc:sldMkLst>
          <pc:docMk/>
          <pc:sldMk cId="2540704175" sldId="318"/>
        </pc:sldMkLst>
      </pc:sldChg>
      <pc:sldChg chg="del">
        <pc:chgData name="Klajdi Puka" userId="14444a1dce99cdc7" providerId="LiveId" clId="{CA6D1434-D57C-4FB3-B8B0-D09900E9D148}" dt="2018-10-10T19:25:40.411" v="106" actId="2696"/>
        <pc:sldMkLst>
          <pc:docMk/>
          <pc:sldMk cId="2875532109" sldId="320"/>
        </pc:sldMkLst>
      </pc:sldChg>
      <pc:sldChg chg="del">
        <pc:chgData name="Klajdi Puka" userId="14444a1dce99cdc7" providerId="LiveId" clId="{CA6D1434-D57C-4FB3-B8B0-D09900E9D148}" dt="2018-10-10T19:25:41.098" v="107" actId="2696"/>
        <pc:sldMkLst>
          <pc:docMk/>
          <pc:sldMk cId="2833823202" sldId="321"/>
        </pc:sldMkLst>
      </pc:sldChg>
      <pc:sldChg chg="del">
        <pc:chgData name="Klajdi Puka" userId="14444a1dce99cdc7" providerId="LiveId" clId="{CA6D1434-D57C-4FB3-B8B0-D09900E9D148}" dt="2018-10-10T19:25:41.583" v="108" actId="2696"/>
        <pc:sldMkLst>
          <pc:docMk/>
          <pc:sldMk cId="3397923873" sldId="322"/>
        </pc:sldMkLst>
      </pc:sldChg>
      <pc:sldChg chg="del">
        <pc:chgData name="Klajdi Puka" userId="14444a1dce99cdc7" providerId="LiveId" clId="{CA6D1434-D57C-4FB3-B8B0-D09900E9D148}" dt="2018-10-10T19:25:42.520" v="110" actId="2696"/>
        <pc:sldMkLst>
          <pc:docMk/>
          <pc:sldMk cId="49994550" sldId="323"/>
        </pc:sldMkLst>
      </pc:sldChg>
      <pc:sldChg chg="del">
        <pc:chgData name="Klajdi Puka" userId="14444a1dce99cdc7" providerId="LiveId" clId="{CA6D1434-D57C-4FB3-B8B0-D09900E9D148}" dt="2018-10-10T19:25:43.679" v="112" actId="2696"/>
        <pc:sldMkLst>
          <pc:docMk/>
          <pc:sldMk cId="3246377404" sldId="324"/>
        </pc:sldMkLst>
      </pc:sldChg>
      <pc:sldChg chg="del">
        <pc:chgData name="Klajdi Puka" userId="14444a1dce99cdc7" providerId="LiveId" clId="{CA6D1434-D57C-4FB3-B8B0-D09900E9D148}" dt="2018-10-10T19:25:44.116" v="113" actId="2696"/>
        <pc:sldMkLst>
          <pc:docMk/>
          <pc:sldMk cId="3105621435" sldId="326"/>
        </pc:sldMkLst>
      </pc:sldChg>
      <pc:sldChg chg="del">
        <pc:chgData name="Klajdi Puka" userId="14444a1dce99cdc7" providerId="LiveId" clId="{CA6D1434-D57C-4FB3-B8B0-D09900E9D148}" dt="2018-10-10T19:25:44.585" v="114" actId="2696"/>
        <pc:sldMkLst>
          <pc:docMk/>
          <pc:sldMk cId="460478302" sldId="327"/>
        </pc:sldMkLst>
      </pc:sldChg>
      <pc:sldChg chg="del">
        <pc:chgData name="Klajdi Puka" userId="14444a1dce99cdc7" providerId="LiveId" clId="{CA6D1434-D57C-4FB3-B8B0-D09900E9D148}" dt="2018-10-10T19:25:47.111" v="120" actId="2696"/>
        <pc:sldMkLst>
          <pc:docMk/>
          <pc:sldMk cId="1236660377" sldId="328"/>
        </pc:sldMkLst>
      </pc:sldChg>
      <pc:sldChg chg="del">
        <pc:chgData name="Klajdi Puka" userId="14444a1dce99cdc7" providerId="LiveId" clId="{CA6D1434-D57C-4FB3-B8B0-D09900E9D148}" dt="2018-10-10T19:25:46.533" v="119" actId="2696"/>
        <pc:sldMkLst>
          <pc:docMk/>
          <pc:sldMk cId="694872760" sldId="329"/>
        </pc:sldMkLst>
      </pc:sldChg>
      <pc:sldChg chg="del">
        <pc:chgData name="Klajdi Puka" userId="14444a1dce99cdc7" providerId="LiveId" clId="{CA6D1434-D57C-4FB3-B8B0-D09900E9D148}" dt="2018-10-10T19:25:45.007" v="115" actId="2696"/>
        <pc:sldMkLst>
          <pc:docMk/>
          <pc:sldMk cId="2311138583" sldId="332"/>
        </pc:sldMkLst>
      </pc:sldChg>
      <pc:sldChg chg="del">
        <pc:chgData name="Klajdi Puka" userId="14444a1dce99cdc7" providerId="LiveId" clId="{CA6D1434-D57C-4FB3-B8B0-D09900E9D148}" dt="2018-10-10T19:25:45.768" v="117" actId="2696"/>
        <pc:sldMkLst>
          <pc:docMk/>
          <pc:sldMk cId="3760183656" sldId="335"/>
        </pc:sldMkLst>
      </pc:sldChg>
      <pc:sldChg chg="del">
        <pc:chgData name="Klajdi Puka" userId="14444a1dce99cdc7" providerId="LiveId" clId="{CA6D1434-D57C-4FB3-B8B0-D09900E9D148}" dt="2018-10-10T19:25:45.393" v="116" actId="2696"/>
        <pc:sldMkLst>
          <pc:docMk/>
          <pc:sldMk cId="1245976146" sldId="336"/>
        </pc:sldMkLst>
      </pc:sldChg>
      <pc:sldChg chg="del">
        <pc:chgData name="Klajdi Puka" userId="14444a1dce99cdc7" providerId="LiveId" clId="{CA6D1434-D57C-4FB3-B8B0-D09900E9D148}" dt="2018-10-10T19:25:46.127" v="118" actId="2696"/>
        <pc:sldMkLst>
          <pc:docMk/>
          <pc:sldMk cId="3469702340" sldId="337"/>
        </pc:sldMkLst>
      </pc:sldChg>
      <pc:sldChg chg="del">
        <pc:chgData name="Klajdi Puka" userId="14444a1dce99cdc7" providerId="LiveId" clId="{CA6D1434-D57C-4FB3-B8B0-D09900E9D148}" dt="2018-10-10T19:25:17.636" v="89" actId="2696"/>
        <pc:sldMkLst>
          <pc:docMk/>
          <pc:sldMk cId="4172464307" sldId="338"/>
        </pc:sldMkLst>
      </pc:sldChg>
      <pc:sldChg chg="del">
        <pc:chgData name="Klajdi Puka" userId="14444a1dce99cdc7" providerId="LiveId" clId="{CA6D1434-D57C-4FB3-B8B0-D09900E9D148}" dt="2018-10-10T19:25:51.142" v="125" actId="2696"/>
        <pc:sldMkLst>
          <pc:docMk/>
          <pc:sldMk cId="1678368382" sldId="339"/>
        </pc:sldMkLst>
      </pc:sldChg>
      <pc:sldChg chg="del">
        <pc:chgData name="Klajdi Puka" userId="14444a1dce99cdc7" providerId="LiveId" clId="{CA6D1434-D57C-4FB3-B8B0-D09900E9D148}" dt="2018-10-10T19:25:51.549" v="126" actId="2696"/>
        <pc:sldMkLst>
          <pc:docMk/>
          <pc:sldMk cId="2891657264" sldId="340"/>
        </pc:sldMkLst>
      </pc:sldChg>
      <pc:sldChg chg="del">
        <pc:chgData name="Klajdi Puka" userId="14444a1dce99cdc7" providerId="LiveId" clId="{CA6D1434-D57C-4FB3-B8B0-D09900E9D148}" dt="2018-10-10T19:25:51.861" v="127" actId="2696"/>
        <pc:sldMkLst>
          <pc:docMk/>
          <pc:sldMk cId="3517857731" sldId="343"/>
        </pc:sldMkLst>
      </pc:sldChg>
      <pc:sldChg chg="del">
        <pc:chgData name="Klajdi Puka" userId="14444a1dce99cdc7" providerId="LiveId" clId="{CA6D1434-D57C-4FB3-B8B0-D09900E9D148}" dt="2018-10-10T19:25:50.299" v="123" actId="2696"/>
        <pc:sldMkLst>
          <pc:docMk/>
          <pc:sldMk cId="2227361105" sldId="344"/>
        </pc:sldMkLst>
      </pc:sldChg>
      <pc:sldChg chg="del">
        <pc:chgData name="Klajdi Puka" userId="14444a1dce99cdc7" providerId="LiveId" clId="{CA6D1434-D57C-4FB3-B8B0-D09900E9D148}" dt="2018-10-10T19:25:52.627" v="129" actId="2696"/>
        <pc:sldMkLst>
          <pc:docMk/>
          <pc:sldMk cId="672496996" sldId="345"/>
        </pc:sldMkLst>
      </pc:sldChg>
      <pc:sldChg chg="del">
        <pc:chgData name="Klajdi Puka" userId="14444a1dce99cdc7" providerId="LiveId" clId="{CA6D1434-D57C-4FB3-B8B0-D09900E9D148}" dt="2018-10-10T19:25:53.049" v="130" actId="2696"/>
        <pc:sldMkLst>
          <pc:docMk/>
          <pc:sldMk cId="3727397209" sldId="346"/>
        </pc:sldMkLst>
      </pc:sldChg>
      <pc:sldChg chg="del">
        <pc:chgData name="Klajdi Puka" userId="14444a1dce99cdc7" providerId="LiveId" clId="{CA6D1434-D57C-4FB3-B8B0-D09900E9D148}" dt="2018-10-10T19:25:50.768" v="124" actId="2696"/>
        <pc:sldMkLst>
          <pc:docMk/>
          <pc:sldMk cId="1339964918" sldId="347"/>
        </pc:sldMkLst>
      </pc:sldChg>
      <pc:sldChg chg="del">
        <pc:chgData name="Klajdi Puka" userId="14444a1dce99cdc7" providerId="LiveId" clId="{CA6D1434-D57C-4FB3-B8B0-D09900E9D148}" dt="2018-10-10T19:25:52.252" v="128" actId="2696"/>
        <pc:sldMkLst>
          <pc:docMk/>
          <pc:sldMk cId="2986503277" sldId="348"/>
        </pc:sldMkLst>
      </pc:sldChg>
    </pc:docChg>
  </pc:docChgLst>
  <pc:docChgLst>
    <pc:chgData name="Klajdi Puka" userId="14444a1dce99cdc7" providerId="LiveId" clId="{79FF2588-245A-42B4-AE39-1D6D1382E84F}"/>
    <pc:docChg chg="undo redo custSel addSld delSld modSld sldOrd">
      <pc:chgData name="Klajdi Puka" userId="14444a1dce99cdc7" providerId="LiveId" clId="{79FF2588-245A-42B4-AE39-1D6D1382E84F}" dt="2021-09-18T01:04:20.714" v="346" actId="20577"/>
      <pc:docMkLst>
        <pc:docMk/>
      </pc:docMkLst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425814676" sldId="260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4192839487" sldId="326"/>
        </pc:sldMkLst>
      </pc:sldChg>
      <pc:sldChg chg="modSp mod">
        <pc:chgData name="Klajdi Puka" userId="14444a1dce99cdc7" providerId="LiveId" clId="{79FF2588-245A-42B4-AE39-1D6D1382E84F}" dt="2021-09-18T00:56:53.213" v="128" actId="1076"/>
        <pc:sldMkLst>
          <pc:docMk/>
          <pc:sldMk cId="2285216760" sldId="353"/>
        </pc:sldMkLst>
        <pc:spChg chg="mod">
          <ac:chgData name="Klajdi Puka" userId="14444a1dce99cdc7" providerId="LiveId" clId="{79FF2588-245A-42B4-AE39-1D6D1382E84F}" dt="2021-09-18T00:56:53.213" v="128" actId="1076"/>
          <ac:spMkLst>
            <pc:docMk/>
            <pc:sldMk cId="2285216760" sldId="353"/>
            <ac:spMk id="5" creationId="{00000000-0000-0000-0000-000000000000}"/>
          </ac:spMkLst>
        </pc:spChg>
      </pc:sldChg>
      <pc:sldChg chg="addSp delSp modSp add del mod addAnim delAnim">
        <pc:chgData name="Klajdi Puka" userId="14444a1dce99cdc7" providerId="LiveId" clId="{79FF2588-245A-42B4-AE39-1D6D1382E84F}" dt="2021-09-18T00:56:30.937" v="126" actId="47"/>
        <pc:sldMkLst>
          <pc:docMk/>
          <pc:sldMk cId="1655040530" sldId="357"/>
        </pc:sldMkLst>
        <pc:spChg chg="add del mod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5" creationId="{00000000-0000-0000-0000-000000000000}"/>
          </ac:spMkLst>
        </pc:spChg>
        <pc:spChg chg="add del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16" creationId="{00000000-0000-0000-0000-000000000000}"/>
          </ac:spMkLst>
        </pc:spChg>
        <pc:spChg chg="mod topLvl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17" creationId="{00000000-0000-0000-0000-000000000000}"/>
          </ac:spMkLst>
        </pc:s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3" creationId="{00000000-0000-0000-0000-000000000000}"/>
          </ac:grpSpMkLst>
        </pc:gr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18" creationId="{00000000-0000-0000-0000-000000000000}"/>
          </ac:grpSpMkLst>
        </pc:gr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19" creationId="{00000000-0000-0000-0000-000000000000}"/>
          </ac:grpSpMkLst>
        </pc:grpChg>
        <pc:cxnChg chg="add del">
          <ac:chgData name="Klajdi Puka" userId="14444a1dce99cdc7" providerId="LiveId" clId="{79FF2588-245A-42B4-AE39-1D6D1382E84F}" dt="2021-09-18T00:53:20.082" v="56" actId="21"/>
          <ac:cxnSpMkLst>
            <pc:docMk/>
            <pc:sldMk cId="1655040530" sldId="357"/>
            <ac:cxnSpMk id="6" creationId="{00000000-0000-0000-0000-000000000000}"/>
          </ac:cxnSpMkLst>
        </pc:cxnChg>
        <pc:cxnChg chg="add del mod topLvl">
          <ac:chgData name="Klajdi Puka" userId="14444a1dce99cdc7" providerId="LiveId" clId="{79FF2588-245A-42B4-AE39-1D6D1382E84F}" dt="2021-09-18T00:53:20.082" v="56" actId="21"/>
          <ac:cxnSpMkLst>
            <pc:docMk/>
            <pc:sldMk cId="1655040530" sldId="357"/>
            <ac:cxnSpMk id="30" creationId="{00000000-0000-0000-0000-000000000000}"/>
          </ac:cxnSpMkLst>
        </pc:cxnChg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252860683" sldId="366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871307427" sldId="369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551603497" sldId="371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1005143388" sldId="372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2922565565" sldId="373"/>
        </pc:sldMkLst>
      </pc:sldChg>
      <pc:sldChg chg="addSp delSp modSp new mod">
        <pc:chgData name="Klajdi Puka" userId="14444a1dce99cdc7" providerId="LiveId" clId="{79FF2588-245A-42B4-AE39-1D6D1382E84F}" dt="2021-09-18T00:52:21.510" v="48" actId="20577"/>
        <pc:sldMkLst>
          <pc:docMk/>
          <pc:sldMk cId="4238283933" sldId="375"/>
        </pc:sldMkLst>
        <pc:spChg chg="del">
          <ac:chgData name="Klajdi Puka" userId="14444a1dce99cdc7" providerId="LiveId" clId="{79FF2588-245A-42B4-AE39-1D6D1382E84F}" dt="2021-09-18T00:50:47.862" v="3" actId="478"/>
          <ac:spMkLst>
            <pc:docMk/>
            <pc:sldMk cId="4238283933" sldId="375"/>
            <ac:spMk id="2" creationId="{236270BA-33E5-4879-AB7A-FC4BBA2D451B}"/>
          </ac:spMkLst>
        </pc:spChg>
        <pc:spChg chg="del">
          <ac:chgData name="Klajdi Puka" userId="14444a1dce99cdc7" providerId="LiveId" clId="{79FF2588-245A-42B4-AE39-1D6D1382E84F}" dt="2021-09-18T00:50:44.544" v="2" actId="478"/>
          <ac:spMkLst>
            <pc:docMk/>
            <pc:sldMk cId="4238283933" sldId="375"/>
            <ac:spMk id="3" creationId="{41092F04-C266-4A9C-9028-91EF70111625}"/>
          </ac:spMkLst>
        </pc:spChg>
        <pc:spChg chg="add mod">
          <ac:chgData name="Klajdi Puka" userId="14444a1dce99cdc7" providerId="LiveId" clId="{79FF2588-245A-42B4-AE39-1D6D1382E84F}" dt="2021-09-18T00:51:56.282" v="24" actId="1037"/>
          <ac:spMkLst>
            <pc:docMk/>
            <pc:sldMk cId="4238283933" sldId="375"/>
            <ac:spMk id="4" creationId="{57562DD8-7D5A-45A4-9AF7-CF354F83EAA5}"/>
          </ac:spMkLst>
        </pc:spChg>
        <pc:spChg chg="add mod">
          <ac:chgData name="Klajdi Puka" userId="14444a1dce99cdc7" providerId="LiveId" clId="{79FF2588-245A-42B4-AE39-1D6D1382E84F}" dt="2021-09-18T00:51:56.282" v="24" actId="1037"/>
          <ac:spMkLst>
            <pc:docMk/>
            <pc:sldMk cId="4238283933" sldId="375"/>
            <ac:spMk id="5" creationId="{BA63C0C1-A60A-46E4-BBA7-4467574D0800}"/>
          </ac:spMkLst>
        </pc:spChg>
        <pc:spChg chg="add mod">
          <ac:chgData name="Klajdi Puka" userId="14444a1dce99cdc7" providerId="LiveId" clId="{79FF2588-245A-42B4-AE39-1D6D1382E84F}" dt="2021-09-18T00:52:10.270" v="38" actId="20577"/>
          <ac:spMkLst>
            <pc:docMk/>
            <pc:sldMk cId="4238283933" sldId="375"/>
            <ac:spMk id="6" creationId="{92C79E86-013B-4278-B09D-9FE641784800}"/>
          </ac:spMkLst>
        </pc:spChg>
        <pc:spChg chg="add mod">
          <ac:chgData name="Klajdi Puka" userId="14444a1dce99cdc7" providerId="LiveId" clId="{79FF2588-245A-42B4-AE39-1D6D1382E84F}" dt="2021-09-18T00:52:21.510" v="48" actId="20577"/>
          <ac:spMkLst>
            <pc:docMk/>
            <pc:sldMk cId="4238283933" sldId="375"/>
            <ac:spMk id="7" creationId="{83611DDA-1F14-4494-A512-4FFEC1208B5C}"/>
          </ac:spMkLst>
        </pc:spChg>
      </pc:sldChg>
      <pc:sldChg chg="addSp modSp add mod ord modAnim">
        <pc:chgData name="Klajdi Puka" userId="14444a1dce99cdc7" providerId="LiveId" clId="{79FF2588-245A-42B4-AE39-1D6D1382E84F}" dt="2021-09-18T01:04:20.714" v="346" actId="20577"/>
        <pc:sldMkLst>
          <pc:docMk/>
          <pc:sldMk cId="3695764629" sldId="376"/>
        </pc:sldMkLst>
        <pc:spChg chg="mod">
          <ac:chgData name="Klajdi Puka" userId="14444a1dce99cdc7" providerId="LiveId" clId="{79FF2588-245A-42B4-AE39-1D6D1382E84F}" dt="2021-09-18T01:00:20.397" v="222" actId="14100"/>
          <ac:spMkLst>
            <pc:docMk/>
            <pc:sldMk cId="3695764629" sldId="376"/>
            <ac:spMk id="4" creationId="{57562DD8-7D5A-45A4-9AF7-CF354F83EAA5}"/>
          </ac:spMkLst>
        </pc:spChg>
        <pc:spChg chg="mod">
          <ac:chgData name="Klajdi Puka" userId="14444a1dce99cdc7" providerId="LiveId" clId="{79FF2588-245A-42B4-AE39-1D6D1382E84F}" dt="2021-09-18T01:00:32.530" v="233" actId="14100"/>
          <ac:spMkLst>
            <pc:docMk/>
            <pc:sldMk cId="3695764629" sldId="376"/>
            <ac:spMk id="5" creationId="{BA63C0C1-A60A-46E4-BBA7-4467574D0800}"/>
          </ac:spMkLst>
        </pc:spChg>
        <pc:spChg chg="mod">
          <ac:chgData name="Klajdi Puka" userId="14444a1dce99cdc7" providerId="LiveId" clId="{79FF2588-245A-42B4-AE39-1D6D1382E84F}" dt="2021-09-18T00:57:55.920" v="137" actId="1076"/>
          <ac:spMkLst>
            <pc:docMk/>
            <pc:sldMk cId="3695764629" sldId="376"/>
            <ac:spMk id="6" creationId="{92C79E86-013B-4278-B09D-9FE641784800}"/>
          </ac:spMkLst>
        </pc:spChg>
        <pc:spChg chg="mod">
          <ac:chgData name="Klajdi Puka" userId="14444a1dce99cdc7" providerId="LiveId" clId="{79FF2588-245A-42B4-AE39-1D6D1382E84F}" dt="2021-09-18T01:04:20.714" v="346" actId="20577"/>
          <ac:spMkLst>
            <pc:docMk/>
            <pc:sldMk cId="3695764629" sldId="376"/>
            <ac:spMk id="7" creationId="{83611DDA-1F14-4494-A512-4FFEC1208B5C}"/>
          </ac:spMkLst>
        </pc:spChg>
        <pc:spChg chg="add mod">
          <ac:chgData name="Klajdi Puka" userId="14444a1dce99cdc7" providerId="LiveId" clId="{79FF2588-245A-42B4-AE39-1D6D1382E84F}" dt="2021-09-18T00:59:15.867" v="158" actId="208"/>
          <ac:spMkLst>
            <pc:docMk/>
            <pc:sldMk cId="3695764629" sldId="376"/>
            <ac:spMk id="8" creationId="{D9B13CBA-A419-4C0B-85CB-5E853A66B464}"/>
          </ac:spMkLst>
        </pc:spChg>
        <pc:spChg chg="add mod">
          <ac:chgData name="Klajdi Puka" userId="14444a1dce99cdc7" providerId="LiveId" clId="{79FF2588-245A-42B4-AE39-1D6D1382E84F}" dt="2021-09-18T01:00:58.163" v="252" actId="1038"/>
          <ac:spMkLst>
            <pc:docMk/>
            <pc:sldMk cId="3695764629" sldId="376"/>
            <ac:spMk id="9" creationId="{F04497AD-15BE-4B6E-AE08-267904F1455F}"/>
          </ac:spMkLst>
        </pc:spChg>
        <pc:spChg chg="add mod">
          <ac:chgData name="Klajdi Puka" userId="14444a1dce99cdc7" providerId="LiveId" clId="{79FF2588-245A-42B4-AE39-1D6D1382E84F}" dt="2021-09-18T01:00:44.167" v="235" actId="1076"/>
          <ac:spMkLst>
            <pc:docMk/>
            <pc:sldMk cId="3695764629" sldId="376"/>
            <ac:spMk id="11" creationId="{64D578E8-FEC3-4ECA-8CBE-7C0A6C8E1088}"/>
          </ac:spMkLst>
        </pc:spChg>
        <pc:spChg chg="add mod">
          <ac:chgData name="Klajdi Puka" userId="14444a1dce99cdc7" providerId="LiveId" clId="{79FF2588-245A-42B4-AE39-1D6D1382E84F}" dt="2021-09-18T00:59:48.604" v="216" actId="404"/>
          <ac:spMkLst>
            <pc:docMk/>
            <pc:sldMk cId="3695764629" sldId="376"/>
            <ac:spMk id="12" creationId="{90AD408A-9AD9-470F-B7BF-AC98756482C5}"/>
          </ac:spMkLst>
        </pc:spChg>
        <pc:spChg chg="add mod">
          <ac:chgData name="Klajdi Puka" userId="14444a1dce99cdc7" providerId="LiveId" clId="{79FF2588-245A-42B4-AE39-1D6D1382E84F}" dt="2021-09-18T01:01:47.786" v="259" actId="1076"/>
          <ac:spMkLst>
            <pc:docMk/>
            <pc:sldMk cId="3695764629" sldId="376"/>
            <ac:spMk id="15" creationId="{44C389BA-9FA3-48C3-92EC-964A2C783B51}"/>
          </ac:spMkLst>
        </pc:spChg>
        <pc:spChg chg="add mod">
          <ac:chgData name="Klajdi Puka" userId="14444a1dce99cdc7" providerId="LiveId" clId="{79FF2588-245A-42B4-AE39-1D6D1382E84F}" dt="2021-09-18T00:59:37.117" v="214" actId="1037"/>
          <ac:spMkLst>
            <pc:docMk/>
            <pc:sldMk cId="3695764629" sldId="376"/>
            <ac:spMk id="17" creationId="{1D5FF639-2F13-4F35-A88C-56F615DA4FF6}"/>
          </ac:spMkLst>
        </pc:spChg>
        <pc:spChg chg="add mod">
          <ac:chgData name="Klajdi Puka" userId="14444a1dce99cdc7" providerId="LiveId" clId="{79FF2588-245A-42B4-AE39-1D6D1382E84F}" dt="2021-09-18T01:01:26.555" v="255" actId="208"/>
          <ac:spMkLst>
            <pc:docMk/>
            <pc:sldMk cId="3695764629" sldId="376"/>
            <ac:spMk id="18" creationId="{EFB0BBA7-7F73-4328-A712-72A12CC62708}"/>
          </ac:spMkLst>
        </pc:spChg>
        <pc:spChg chg="add mod">
          <ac:chgData name="Klajdi Puka" userId="14444a1dce99cdc7" providerId="LiveId" clId="{79FF2588-245A-42B4-AE39-1D6D1382E84F}" dt="2021-09-18T01:03:16.679" v="307" actId="1076"/>
          <ac:spMkLst>
            <pc:docMk/>
            <pc:sldMk cId="3695764629" sldId="376"/>
            <ac:spMk id="19" creationId="{5A8D247B-AA29-4DE9-AB5D-C20650318177}"/>
          </ac:spMkLst>
        </pc:spChg>
        <pc:spChg chg="add mod">
          <ac:chgData name="Klajdi Puka" userId="14444a1dce99cdc7" providerId="LiveId" clId="{79FF2588-245A-42B4-AE39-1D6D1382E84F}" dt="2021-09-18T01:04:05.457" v="337" actId="1076"/>
          <ac:spMkLst>
            <pc:docMk/>
            <pc:sldMk cId="3695764629" sldId="376"/>
            <ac:spMk id="20" creationId="{68B69B7B-F816-453D-865D-2D32C3EA3BED}"/>
          </ac:spMkLst>
        </pc:spChg>
        <pc:grpChg chg="add mod">
          <ac:chgData name="Klajdi Puka" userId="14444a1dce99cdc7" providerId="LiveId" clId="{79FF2588-245A-42B4-AE39-1D6D1382E84F}" dt="2021-09-18T00:59:52.437" v="217" actId="14100"/>
          <ac:grpSpMkLst>
            <pc:docMk/>
            <pc:sldMk cId="3695764629" sldId="376"/>
            <ac:grpSpMk id="3" creationId="{95524887-5B56-4C6F-967B-A706B81B471F}"/>
          </ac:grpSpMkLst>
        </pc:grpChg>
        <pc:cxnChg chg="add mod">
          <ac:chgData name="Klajdi Puka" userId="14444a1dce99cdc7" providerId="LiveId" clId="{79FF2588-245A-42B4-AE39-1D6D1382E84F}" dt="2021-09-18T01:01:02.357" v="253" actId="1076"/>
          <ac:cxnSpMkLst>
            <pc:docMk/>
            <pc:sldMk cId="3695764629" sldId="376"/>
            <ac:cxnSpMk id="10" creationId="{117DAAE6-083A-4BAF-8B6E-5696D2D1DD6A}"/>
          </ac:cxnSpMkLst>
        </pc:cxnChg>
        <pc:cxnChg chg="add mod">
          <ac:chgData name="Klajdi Puka" userId="14444a1dce99cdc7" providerId="LiveId" clId="{79FF2588-245A-42B4-AE39-1D6D1382E84F}" dt="2021-09-18T01:01:07.199" v="254" actId="1076"/>
          <ac:cxnSpMkLst>
            <pc:docMk/>
            <pc:sldMk cId="3695764629" sldId="376"/>
            <ac:cxnSpMk id="13" creationId="{EA603EE1-BB7C-4569-AE32-0B22268BF3B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/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/>
              <a:t>Note to remember during</a:t>
            </a:r>
            <a:r>
              <a:rPr lang="en-US" sz="900" baseline="0" dirty="0"/>
              <a:t> presentation: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For bipolar scales (e.g. questions asking for agreement and disagreement), 5 to 7 categories may be ideal.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For unipolar scales (e.g. questions asking about level of concern), 4 to 5 may be ideal.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 to remember during</a:t>
            </a:r>
            <a:r>
              <a:rPr lang="en-US" baseline="0" dirty="0"/>
              <a:t> presentation: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as few words as possible to pose the question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Eliminating wordy and redundant expressions</a:t>
            </a:r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9807-E212-43E2-B3EC-D654BC80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88FF-510C-4AF2-8DA9-53C693E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9AC4-C220-4258-A2F4-32BD215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3C94-FE98-4C5C-8B02-8B7034764B71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2131-FE79-4133-83B1-24E7440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F4CC-CFA7-47B6-9978-E46ACFEE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4FA-5B66-4ED8-9084-CD1CB5D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FB65-AE27-4278-A62A-C62D9E85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DC00-7BFA-4003-BF4C-76252F9F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0CBF-16ED-4ECC-AF08-83DD30B5DAEA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B391-79AA-4AF8-854F-1D36C359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8A50-32F5-4F48-80AB-D97B6C34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42A3-5590-48E9-8F50-607B5ED77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C955-9D67-4E71-9166-AE911C3C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7683-14E8-41ED-82F3-A074CB3B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CCE2-2AD0-4F78-B0C9-986509F773B5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358F-7C48-4A22-A2F5-CF02894E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48BE-D974-47B3-9F2B-27ECFC2E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261-22FA-40A4-AC0F-6DF113F1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A00D-9B37-4AA3-B1AA-6DAA6E22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80AF-C6F6-46C9-B0FD-B00D232F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7020-844B-4BF7-ACBC-474839E61C66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1111-5C68-45FB-BC57-F489D5E6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5681-A577-4D1F-8DA1-88D0479D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0EC-489F-416C-AF9D-377053F7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B528-0787-41B6-BB32-CB857377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5DA1-FF08-476F-9AFD-D0C74CD2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2B5-07C3-473A-99A7-796ED5B976C3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C85D-B13A-4734-8330-6220E153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9C5-A6E3-4F84-8C8F-2497AE7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01E0-270E-4EEC-9C6F-252ED8F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27DE-E302-4203-B5C8-212E62C66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8C97-F668-41B1-9252-CCDC0A15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C254-DDDF-43C1-BAE9-FE65CE2C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9319-9596-43DE-AA29-38FFF47E3738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4444-EE1A-4097-874E-5B7E159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94C0-899C-4340-B434-F37717E1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661E-B6C2-4AE5-A6B0-5ADA058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44F1-D31A-4439-A40B-9731DE29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4710-946A-4278-9C9D-32EA2E77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189B4-7F47-4017-AD3D-E63BE749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13F54-6F74-4E2E-833C-E0671555C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DDA63-3AF8-4331-8CC8-7547EEE9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EA5-2A78-4266-A181-3E7588D2886B}" type="datetime1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4F9D8-16D7-40F1-BA00-8F5FE91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7584-B1D0-4BD4-B921-30AEDF3F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9C1E-766C-4777-AF75-63F71697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942B-291E-4DE4-815C-80F2B1AB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F89E-BDD9-4405-8F1C-DC3DCE100A9C}" type="datetime1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94A4-B67A-45DA-B7BC-771DE2AE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28E2-E82C-409E-A1E6-83C17303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2BD97-6F07-4BAB-B5BC-45C2EE9E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DB0-60FF-40A0-80A4-4D355C7C29F3}" type="datetime1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FCBD3-1751-453F-8EDC-5AF00BDE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6EFE-4F65-48FE-9313-86226449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416-F76C-4E9E-B898-BBE1C7F4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27CF-5F85-4E6F-8ADA-797F1786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9224D-705C-492F-87F2-150CD74A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B6C9-9C12-4FCD-91AD-797D094C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95D-BF33-4303-A2AD-49D0F9A196DF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E43BC-EF7A-440D-AE1B-E672A75E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51BF-D53F-475D-BF1B-C5D0C8B4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118-52BE-49BC-8731-2BBB95C7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B9057-BE9D-45BB-8391-A5BC5254C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BC2F-C58A-4730-B2F7-852F5CCE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C8C2-C8BD-478C-901C-D40E1DAA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1C8-2853-4728-B2A7-DA343B7F5C94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F8877-A54E-4F6B-BF78-E0A715D3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0ADC-E2B0-4A17-97CD-C5A074AD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A821D-69AF-458C-AA95-AC59DDDC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8D2B-AA36-480A-81A7-67DE4A69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7ED7-AEB3-4D80-88F5-3CF83B27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58AB-7E59-4C46-8E89-ECB92B878F32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D2BF-7E65-4216-B9A3-CB185B0D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DE54-55E2-44CB-89A5-5CC9CA28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251296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9456" y="883373"/>
            <a:ext cx="792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 you use your cell phone daily for voice calls (yes or no), to access the internet, or send text messages?  </a:t>
            </a:r>
            <a:r>
              <a:rPr lang="en-US" dirty="0">
                <a:latin typeface="Calibri"/>
                <a:sym typeface="Wingdings 2"/>
              </a:rPr>
              <a:t>⃝</a:t>
            </a:r>
            <a:r>
              <a:rPr lang="en-US" dirty="0">
                <a:sym typeface="Wingdings 2"/>
              </a:rPr>
              <a:t> Yes    ⃝ No</a:t>
            </a:r>
          </a:p>
        </p:txBody>
      </p:sp>
      <p:pic>
        <p:nvPicPr>
          <p:cNvPr id="19458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9" y="2028405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4" y="959183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1285" y="1972667"/>
            <a:ext cx="4301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 you use a cell phone?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No         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Yes</a:t>
            </a:r>
          </a:p>
          <a:p>
            <a:pPr marL="573088" indent="-285750">
              <a:buFont typeface="Wingdings 2"/>
              <a:buChar char="£"/>
            </a:pPr>
            <a:endParaRPr lang="en-US" dirty="0">
              <a:sym typeface="Wingdings 2"/>
            </a:endParaRPr>
          </a:p>
          <a:p>
            <a:pPr marL="231775" indent="-231775"/>
            <a:r>
              <a:rPr lang="en-US" dirty="0">
                <a:sym typeface="Wingdings 2"/>
              </a:rPr>
              <a:t>2. (If yes) Do you use your cell phone at least daily for each of the following. </a:t>
            </a:r>
            <a:r>
              <a:rPr lang="en-US" i="1" dirty="0">
                <a:sym typeface="Wingdings 2"/>
              </a:rPr>
              <a:t>Check all that apply. 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dirty="0">
                <a:sym typeface="Wingdings 2"/>
              </a:rPr>
              <a:t>For voice calls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dirty="0">
                <a:sym typeface="Wingdings 2"/>
              </a:rPr>
              <a:t>To access the internet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dirty="0">
                <a:sym typeface="Wingdings 2"/>
              </a:rPr>
              <a:t>To send text messages</a:t>
            </a:r>
          </a:p>
          <a:p>
            <a:pPr marL="573088" indent="-285750">
              <a:buFont typeface="Calibri" pitchFamily="34" charset="0"/>
              <a:buChar char="⃝"/>
            </a:pPr>
            <a:endParaRPr lang="en-US" dirty="0">
              <a:sym typeface="Wingdings 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1433" y="1483245"/>
            <a:ext cx="40363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Ask questions that apply to everyone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Ask one question at a time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Line length of 3-5 inches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Clear separation of question and answer options </a:t>
            </a:r>
          </a:p>
          <a:p>
            <a:pPr marL="512763" lvl="1" indent="-16510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8A3E"/>
                </a:solidFill>
              </a:rPr>
              <a:t>Do not embed the response options into the question stem</a:t>
            </a:r>
          </a:p>
          <a:p>
            <a:pPr marL="287338" indent="-287338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Consider using uniquely shaped answer spaces to distinguish between different types of questions</a:t>
            </a:r>
          </a:p>
        </p:txBody>
      </p:sp>
    </p:spTree>
    <p:extLst>
      <p:ext uri="{BB962C8B-B14F-4D97-AF65-F5344CB8AC3E}">
        <p14:creationId xmlns:p14="http://schemas.microsoft.com/office/powerpoint/2010/main" val="228521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83918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1575" y="3179834"/>
            <a:ext cx="7900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Reduce complexity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“yes” means yes, and “no” means 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3824" y="1285388"/>
            <a:ext cx="4197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7. Do you favor or oppose requiring 60% approval by voters in order to raise state taxes?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Oppose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634" y="1283708"/>
            <a:ext cx="4229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7. Do you favor or oppose not allowing the state to raise taxes without approval of 60% of the voters?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Oppose</a:t>
            </a:r>
          </a:p>
        </p:txBody>
      </p:sp>
      <p:pic>
        <p:nvPicPr>
          <p:cNvPr id="16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136" y="1887939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20" y="2001286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0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05504" y="1061842"/>
            <a:ext cx="42291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8. How satisfied or dissatisfied are you with your decision to attend this university?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Very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Somewhat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Neural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Somewhat dissatisfied</a:t>
            </a:r>
          </a:p>
          <a:p>
            <a:pPr marL="633413" indent="-350838">
              <a:spcAft>
                <a:spcPts val="1200"/>
              </a:spcAft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Very dissatisfied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Prefer not to 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34" y="1060162"/>
            <a:ext cx="42291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8. How satisfied are you with your decision to attend this university? </a:t>
            </a:r>
          </a:p>
          <a:p>
            <a:pPr marL="568325" indent="-285750">
              <a:spcAft>
                <a:spcPts val="1200"/>
              </a:spcAft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5 Very 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4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3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2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1 Very dissatisfied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Prefer not to answer</a:t>
            </a:r>
          </a:p>
          <a:p>
            <a:pPr marL="568325" indent="-285750">
              <a:buFont typeface="Wingdings 2" pitchFamily="18" charset="2"/>
              <a:buChar char="£"/>
            </a:pPr>
            <a:endParaRPr lang="en-US" dirty="0">
              <a:sym typeface="Wingdings 2"/>
            </a:endParaRPr>
          </a:p>
        </p:txBody>
      </p:sp>
      <p:pic>
        <p:nvPicPr>
          <p:cNvPr id="19458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89" y="1439494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96" y="1359308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116" y="3504964"/>
            <a:ext cx="8327578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Label all response options; avoid using numbers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even spacing between response options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Align conceptual and visual mid point; may separate non-substantive choices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positive and negative side in question stem; for unipolar scales use “if at all”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endParaRPr lang="en-US" dirty="0">
              <a:solidFill>
                <a:srgbClr val="008A3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55602" y="2147324"/>
            <a:ext cx="4987002" cy="523220"/>
            <a:chOff x="3832897" y="2132512"/>
            <a:chExt cx="4987002" cy="523220"/>
          </a:xfrm>
        </p:grpSpPr>
        <p:sp>
          <p:nvSpPr>
            <p:cNvPr id="3" name="Right Arrow 2"/>
            <p:cNvSpPr/>
            <p:nvPr/>
          </p:nvSpPr>
          <p:spPr>
            <a:xfrm flipH="1">
              <a:off x="5178005" y="2140298"/>
              <a:ext cx="3641894" cy="396558"/>
            </a:xfrm>
            <a:prstGeom prst="rightArrow">
              <a:avLst>
                <a:gd name="adj1" fmla="val 50000"/>
                <a:gd name="adj2" fmla="val 80407"/>
              </a:avLst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32897" y="2132512"/>
              <a:ext cx="1118380" cy="523220"/>
              <a:chOff x="3722369" y="2102368"/>
              <a:chExt cx="1118380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722369" y="2102368"/>
                <a:ext cx="844060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Visual midpoint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4566429" y="2318349"/>
                <a:ext cx="274320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905408" y="2178839"/>
              <a:ext cx="188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Conceptual  midpoint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8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34" y="1060162"/>
            <a:ext cx="82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9. Please rate the following on a scale of 1 (very dissatisfied) to 10 (very satisfied):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2519"/>
              </p:ext>
            </p:extLst>
          </p:nvPr>
        </p:nvGraphicFramePr>
        <p:xfrm>
          <a:off x="847004" y="1389302"/>
          <a:ext cx="792804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r>
                        <a:rPr lang="en-US" baseline="0" dirty="0"/>
                        <a:t>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Q5…..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Q7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Q8…..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Q9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7" name="Picture 4" descr="Image result for red 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97" y="610264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34" y="1060162"/>
            <a:ext cx="82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9. Please rate your satisfaction or dissatisfaction for each question below: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7519" y="3612769"/>
            <a:ext cx="8327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visual cues to make it easy to move across the grid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equal spacing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Break down large grids into a series of smaller grids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Label each column header, and consider labeling each response option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67161"/>
              </p:ext>
            </p:extLst>
          </p:nvPr>
        </p:nvGraphicFramePr>
        <p:xfrm>
          <a:off x="113588" y="1429494"/>
          <a:ext cx="8778240" cy="221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Very</a:t>
                      </a:r>
                      <a:r>
                        <a:rPr lang="en-US" sz="1400" b="1" baseline="0" dirty="0"/>
                        <a:t> Dissatisfied</a:t>
                      </a:r>
                      <a:endParaRPr 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Dissatisfied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Neither satisfied nor dissatisfied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Very 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r>
                        <a:rPr lang="en-US" baseline="0" dirty="0"/>
                        <a:t>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r>
                        <a:rPr lang="en-US" sz="1600" baseline="0" dirty="0">
                          <a:latin typeface="+mn-lt"/>
                        </a:rPr>
                        <a:t> 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 …..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136" y="941552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5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421424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Additional Resources at POEM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8495" y="1132885"/>
            <a:ext cx="7873511" cy="3395983"/>
            <a:chOff x="638495" y="1132885"/>
            <a:chExt cx="7873511" cy="3395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495" y="1132885"/>
              <a:ext cx="4284873" cy="33719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b="728"/>
            <a:stretch/>
          </p:blipFill>
          <p:spPr>
            <a:xfrm>
              <a:off x="2274472" y="2027206"/>
              <a:ext cx="4366138" cy="250166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b="44938"/>
            <a:stretch/>
          </p:blipFill>
          <p:spPr>
            <a:xfrm>
              <a:off x="4155451" y="3141306"/>
              <a:ext cx="4356555" cy="138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57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1362630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algn="ctr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555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562DD8-7D5A-45A4-9AF7-CF354F83EAA5}"/>
              </a:ext>
            </a:extLst>
          </p:cNvPr>
          <p:cNvSpPr/>
          <p:nvPr/>
        </p:nvSpPr>
        <p:spPr>
          <a:xfrm>
            <a:off x="241067" y="573578"/>
            <a:ext cx="4320000" cy="290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3C0C1-A60A-46E4-BBA7-4467574D0800}"/>
              </a:ext>
            </a:extLst>
          </p:cNvPr>
          <p:cNvSpPr/>
          <p:nvPr/>
        </p:nvSpPr>
        <p:spPr>
          <a:xfrm>
            <a:off x="4632958" y="573578"/>
            <a:ext cx="4320000" cy="290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79E86-013B-4278-B09D-9FE641784800}"/>
              </a:ext>
            </a:extLst>
          </p:cNvPr>
          <p:cNvSpPr txBox="1"/>
          <p:nvPr/>
        </p:nvSpPr>
        <p:spPr>
          <a:xfrm>
            <a:off x="241067" y="191193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Poor 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11DDA-1F14-4494-A512-4FFEC1208B5C}"/>
              </a:ext>
            </a:extLst>
          </p:cNvPr>
          <p:cNvSpPr txBox="1"/>
          <p:nvPr/>
        </p:nvSpPr>
        <p:spPr>
          <a:xfrm>
            <a:off x="4561067" y="189223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Improved Example:</a:t>
            </a:r>
          </a:p>
        </p:txBody>
      </p:sp>
    </p:spTree>
    <p:extLst>
      <p:ext uri="{BB962C8B-B14F-4D97-AF65-F5344CB8AC3E}">
        <p14:creationId xmlns:p14="http://schemas.microsoft.com/office/powerpoint/2010/main" val="423828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562DD8-7D5A-45A4-9AF7-CF354F83EAA5}"/>
              </a:ext>
            </a:extLst>
          </p:cNvPr>
          <p:cNvSpPr/>
          <p:nvPr/>
        </p:nvSpPr>
        <p:spPr>
          <a:xfrm>
            <a:off x="-1623155" y="721037"/>
            <a:ext cx="3420000" cy="25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3C0C1-A60A-46E4-BBA7-4467574D0800}"/>
              </a:ext>
            </a:extLst>
          </p:cNvPr>
          <p:cNvSpPr/>
          <p:nvPr/>
        </p:nvSpPr>
        <p:spPr>
          <a:xfrm>
            <a:off x="5482934" y="717708"/>
            <a:ext cx="3420000" cy="252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79E86-013B-4278-B09D-9FE641784800}"/>
              </a:ext>
            </a:extLst>
          </p:cNvPr>
          <p:cNvSpPr txBox="1"/>
          <p:nvPr/>
        </p:nvSpPr>
        <p:spPr>
          <a:xfrm>
            <a:off x="-1623155" y="322027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Poor 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11DDA-1F14-4494-A512-4FFEC1208B5C}"/>
              </a:ext>
            </a:extLst>
          </p:cNvPr>
          <p:cNvSpPr txBox="1"/>
          <p:nvPr/>
        </p:nvSpPr>
        <p:spPr>
          <a:xfrm>
            <a:off x="5392823" y="355135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Best 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13CBA-A419-4C0B-85CB-5E853A66B464}"/>
              </a:ext>
            </a:extLst>
          </p:cNvPr>
          <p:cNvSpPr txBox="1"/>
          <p:nvPr/>
        </p:nvSpPr>
        <p:spPr>
          <a:xfrm>
            <a:off x="-1573518" y="825609"/>
            <a:ext cx="3369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your cell phone daily for voice calls (yes or no), to access the internet, or send text messages?  </a:t>
            </a:r>
            <a:r>
              <a:rPr lang="en-US" sz="1400" dirty="0">
                <a:sym typeface="Wingdings 2"/>
              </a:rPr>
              <a:t>⃝ Yes    ⃝ No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24887-5B56-4C6F-967B-A706B81B471F}"/>
              </a:ext>
            </a:extLst>
          </p:cNvPr>
          <p:cNvGrpSpPr/>
          <p:nvPr/>
        </p:nvGrpSpPr>
        <p:grpSpPr>
          <a:xfrm>
            <a:off x="5489681" y="794838"/>
            <a:ext cx="3746520" cy="2333436"/>
            <a:chOff x="1035015" y="2063673"/>
            <a:chExt cx="4561369" cy="23334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4497AD-15BE-4B6E-AE08-267904F1455F}"/>
                </a:ext>
              </a:extLst>
            </p:cNvPr>
            <p:cNvSpPr txBox="1"/>
            <p:nvPr/>
          </p:nvSpPr>
          <p:spPr>
            <a:xfrm>
              <a:off x="1035015" y="2063673"/>
              <a:ext cx="45613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Do you use a cell phone? 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No          </a:t>
              </a:r>
              <a:r>
                <a:rPr lang="en-US" sz="1400" b="1" dirty="0">
                  <a:sym typeface="Wingdings 2"/>
                </a:rPr>
                <a:t>Go to question 2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Yes</a:t>
              </a:r>
              <a:endParaRPr lang="en-US" sz="1400" dirty="0"/>
            </a:p>
          </p:txBody>
        </p:sp>
        <p:cxnSp>
          <p:nvCxnSpPr>
            <p:cNvPr id="10" name="Elbow Connector 5">
              <a:extLst>
                <a:ext uri="{FF2B5EF4-FFF2-40B4-BE49-F238E27FC236}">
                  <a16:creationId xmlns:a16="http://schemas.microsoft.com/office/drawing/2014/main" id="{117DAAE6-083A-4BAF-8B6E-5696D2D1DD6A}"/>
                </a:ext>
              </a:extLst>
            </p:cNvPr>
            <p:cNvCxnSpPr/>
            <p:nvPr/>
          </p:nvCxnSpPr>
          <p:spPr>
            <a:xfrm rot="16200000" flipH="1">
              <a:off x="2160196" y="2706817"/>
              <a:ext cx="281967" cy="184739"/>
            </a:xfrm>
            <a:prstGeom prst="bentConnector3">
              <a:avLst>
                <a:gd name="adj1" fmla="val -6562"/>
              </a:avLst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D578E8-FEC3-4ECA-8CBE-7C0A6C8E1088}"/>
                </a:ext>
              </a:extLst>
            </p:cNvPr>
            <p:cNvSpPr txBox="1"/>
            <p:nvPr/>
          </p:nvSpPr>
          <p:spPr>
            <a:xfrm>
              <a:off x="1584192" y="2928916"/>
              <a:ext cx="3667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1a. (If yes) Do you use your cell phone at least daily for each of the following:</a:t>
              </a:r>
            </a:p>
            <a:p>
              <a:endParaRPr lang="en-US" sz="1400" dirty="0">
                <a:sym typeface="Wingdings 2"/>
              </a:endParaRPr>
            </a:p>
            <a:p>
              <a:r>
                <a:rPr lang="en-US" sz="1400" dirty="0">
                  <a:sym typeface="Wingdings 2"/>
                </a:rPr>
                <a:t>For voice calls                   </a:t>
              </a:r>
            </a:p>
            <a:p>
              <a:r>
                <a:rPr lang="en-US" sz="1400" dirty="0">
                  <a:sym typeface="Wingdings 2"/>
                </a:rPr>
                <a:t>To access the internet       </a:t>
              </a:r>
            </a:p>
            <a:p>
              <a:r>
                <a:rPr lang="en-US" sz="1400" dirty="0">
                  <a:sym typeface="Wingdings 2"/>
                </a:rPr>
                <a:t>To send text messages       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D408A-9AD9-470F-B7BF-AC98756482C5}"/>
                </a:ext>
              </a:extLst>
            </p:cNvPr>
            <p:cNvSpPr txBox="1"/>
            <p:nvPr/>
          </p:nvSpPr>
          <p:spPr>
            <a:xfrm>
              <a:off x="3928248" y="3443002"/>
              <a:ext cx="12457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Wingdings 2"/>
                </a:rPr>
                <a:t>Yes      No</a:t>
              </a:r>
            </a:p>
            <a:p>
              <a:r>
                <a:rPr lang="en-US" sz="1400" dirty="0">
                  <a:latin typeface="Calibri"/>
                  <a:sym typeface="Wingdings 2"/>
                </a:rPr>
                <a:t> ⃝       </a:t>
              </a:r>
              <a:r>
                <a:rPr lang="en-US" sz="1400" dirty="0">
                  <a:sym typeface="Wingdings 2"/>
                </a:rPr>
                <a:t>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03EE1-BB7C-4569-AE32-0B22268BF3B1}"/>
                </a:ext>
              </a:extLst>
            </p:cNvPr>
            <p:cNvCxnSpPr/>
            <p:nvPr/>
          </p:nvCxnSpPr>
          <p:spPr>
            <a:xfrm>
              <a:off x="2124656" y="2447537"/>
              <a:ext cx="36576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4C389BA-9FA3-48C3-92EC-964A2C783B51}"/>
              </a:ext>
            </a:extLst>
          </p:cNvPr>
          <p:cNvSpPr txBox="1"/>
          <p:nvPr/>
        </p:nvSpPr>
        <p:spPr>
          <a:xfrm>
            <a:off x="5538626" y="3234931"/>
            <a:ext cx="330861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arrows and visual cues to provide a clear navigational path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Also, indented and labeled 1a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forced choice-responses, as opposed to check-all-that-apply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FF639-2F13-4F35-A88C-56F615DA4FF6}"/>
              </a:ext>
            </a:extLst>
          </p:cNvPr>
          <p:cNvSpPr txBox="1"/>
          <p:nvPr/>
        </p:nvSpPr>
        <p:spPr>
          <a:xfrm>
            <a:off x="2028116" y="833922"/>
            <a:ext cx="3241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a cell phone?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No         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Yes</a:t>
            </a:r>
          </a:p>
          <a:p>
            <a:pPr marL="573088" indent="-285750">
              <a:buFont typeface="Wingdings 2"/>
              <a:buChar char="£"/>
            </a:pPr>
            <a:endParaRPr lang="en-US" sz="1400" dirty="0">
              <a:sym typeface="Wingdings 2"/>
            </a:endParaRPr>
          </a:p>
          <a:p>
            <a:pPr marL="231775" indent="-231775"/>
            <a:r>
              <a:rPr lang="en-US" sz="1400" dirty="0">
                <a:sym typeface="Wingdings 2"/>
              </a:rPr>
              <a:t>2. (If yes) Do you use your cell phone at least daily for each of the following. </a:t>
            </a:r>
            <a:r>
              <a:rPr lang="en-US" sz="1400" i="1" dirty="0">
                <a:sym typeface="Wingdings 2"/>
              </a:rPr>
              <a:t>Check all that apply. 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For voice calls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access the internet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send text messages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0BBA7-7F73-4328-A712-72A12CC62708}"/>
              </a:ext>
            </a:extLst>
          </p:cNvPr>
          <p:cNvSpPr/>
          <p:nvPr/>
        </p:nvSpPr>
        <p:spPr>
          <a:xfrm>
            <a:off x="1934274" y="717708"/>
            <a:ext cx="34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D247B-AA29-4DE9-AB5D-C20650318177}"/>
              </a:ext>
            </a:extLst>
          </p:cNvPr>
          <p:cNvSpPr txBox="1"/>
          <p:nvPr/>
        </p:nvSpPr>
        <p:spPr>
          <a:xfrm>
            <a:off x="1944713" y="3264057"/>
            <a:ext cx="3501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questions that apply to everyone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one question at a time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Clear separation of questions &amp; answers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Consider using uniquely shaped answer spaces to distinguish between different types of questions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69B7B-F816-453D-865D-2D32C3EA3BED}"/>
              </a:ext>
            </a:extLst>
          </p:cNvPr>
          <p:cNvSpPr txBox="1"/>
          <p:nvPr/>
        </p:nvSpPr>
        <p:spPr>
          <a:xfrm>
            <a:off x="1895725" y="348376"/>
            <a:ext cx="32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Improved Example:</a:t>
            </a:r>
          </a:p>
        </p:txBody>
      </p:sp>
    </p:spTree>
    <p:extLst>
      <p:ext uri="{BB962C8B-B14F-4D97-AF65-F5344CB8AC3E}">
        <p14:creationId xmlns:p14="http://schemas.microsoft.com/office/powerpoint/2010/main" val="36957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251296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9456" y="883373"/>
            <a:ext cx="792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 you use your cell phone daily for voice calls (yes or no), to access the internet, or send text messages?  </a:t>
            </a:r>
            <a:r>
              <a:rPr lang="en-US" dirty="0">
                <a:sym typeface="Wingdings 2"/>
              </a:rPr>
              <a:t>⃝ Yes    ⃝ No</a:t>
            </a:r>
          </a:p>
        </p:txBody>
      </p:sp>
      <p:pic>
        <p:nvPicPr>
          <p:cNvPr id="19458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9" y="2035577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4" y="959183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84410" y="1972231"/>
            <a:ext cx="4593255" cy="2772929"/>
            <a:chOff x="988824" y="1869202"/>
            <a:chExt cx="4593255" cy="2772929"/>
          </a:xfrm>
        </p:grpSpPr>
        <p:grpSp>
          <p:nvGrpSpPr>
            <p:cNvPr id="19" name="Group 18"/>
            <p:cNvGrpSpPr/>
            <p:nvPr/>
          </p:nvGrpSpPr>
          <p:grpSpPr>
            <a:xfrm>
              <a:off x="988824" y="1869202"/>
              <a:ext cx="4593255" cy="2772929"/>
              <a:chOff x="1173125" y="2344923"/>
              <a:chExt cx="4593255" cy="277292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73125" y="2344923"/>
                <a:ext cx="456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Do you use a cell phone? </a:t>
                </a:r>
              </a:p>
              <a:p>
                <a:pPr marL="573088" indent="-285750">
                  <a:buFont typeface="Calibri" pitchFamily="34" charset="0"/>
                  <a:buChar char="⃝"/>
                </a:pPr>
                <a:r>
                  <a:rPr lang="en-US" dirty="0">
                    <a:sym typeface="Wingdings 2"/>
                  </a:rPr>
                  <a:t>No          </a:t>
                </a:r>
                <a:r>
                  <a:rPr lang="en-US" b="1" dirty="0">
                    <a:sym typeface="Wingdings 2"/>
                  </a:rPr>
                  <a:t>Go to question 2</a:t>
                </a:r>
              </a:p>
              <a:p>
                <a:pPr marL="573088" indent="-285750">
                  <a:buFont typeface="Calibri" pitchFamily="34" charset="0"/>
                  <a:buChar char="⃝"/>
                </a:pPr>
                <a:r>
                  <a:rPr lang="en-US" dirty="0">
                    <a:sym typeface="Wingdings 2"/>
                  </a:rPr>
                  <a:t>Yes</a:t>
                </a:r>
                <a:endParaRPr lang="en-US" dirty="0"/>
              </a:p>
            </p:txBody>
          </p:sp>
          <p:cxnSp>
            <p:nvCxnSpPr>
              <p:cNvPr id="6" name="Elbow Connector 5"/>
              <p:cNvCxnSpPr/>
              <p:nvPr/>
            </p:nvCxnSpPr>
            <p:spPr>
              <a:xfrm rot="16200000" flipH="1">
                <a:off x="2212459" y="3137170"/>
                <a:ext cx="281967" cy="184739"/>
              </a:xfrm>
              <a:prstGeom prst="bentConnector3">
                <a:avLst>
                  <a:gd name="adj1" fmla="val -6562"/>
                </a:avLst>
              </a:prstGeom>
              <a:ln w="19050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1868647" y="3338625"/>
                <a:ext cx="3897733" cy="1779227"/>
                <a:chOff x="1868647" y="3338625"/>
                <a:chExt cx="3897733" cy="1779227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868647" y="3338625"/>
                  <a:ext cx="3897733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1a. (If yes) Do you use your cell phone at least daily for each of the following:</a:t>
                  </a:r>
                </a:p>
                <a:p>
                  <a:endParaRPr lang="en-US" dirty="0">
                    <a:sym typeface="Wingdings 2"/>
                  </a:endParaRPr>
                </a:p>
                <a:p>
                  <a:r>
                    <a:rPr lang="en-US" dirty="0">
                      <a:sym typeface="Wingdings 2"/>
                    </a:rPr>
                    <a:t>For voice calls                   </a:t>
                  </a:r>
                </a:p>
                <a:p>
                  <a:r>
                    <a:rPr lang="en-US" dirty="0">
                      <a:sym typeface="Wingdings 2"/>
                    </a:rPr>
                    <a:t>To access the internet       </a:t>
                  </a:r>
                </a:p>
                <a:p>
                  <a:r>
                    <a:rPr lang="en-US" dirty="0">
                      <a:sym typeface="Wingdings 2"/>
                    </a:rPr>
                    <a:t>To send text messages       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324781" y="3917523"/>
                  <a:ext cx="124578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ym typeface="Wingdings 2"/>
                    </a:rPr>
                    <a:t>Yes      No</a:t>
                  </a:r>
                </a:p>
                <a:p>
                  <a:r>
                    <a:rPr lang="en-US" dirty="0">
                      <a:latin typeface="Calibri"/>
                      <a:sym typeface="Wingdings 2"/>
                    </a:rPr>
                    <a:t> ⃝       </a:t>
                  </a:r>
                  <a:r>
                    <a:rPr lang="en-US" dirty="0">
                      <a:sym typeface="Wingdings 2"/>
                    </a:rPr>
                    <a:t>⃝</a:t>
                  </a:r>
                </a:p>
                <a:p>
                  <a:r>
                    <a:rPr lang="en-US" dirty="0">
                      <a:sym typeface="Wingdings 2"/>
                    </a:rPr>
                    <a:t> ⃝       ⃝</a:t>
                  </a:r>
                </a:p>
                <a:p>
                  <a:r>
                    <a:rPr lang="en-US" dirty="0">
                      <a:sym typeface="Wingdings 2"/>
                    </a:rPr>
                    <a:t> ⃝       ⃝</a:t>
                  </a:r>
                </a:p>
              </p:txBody>
            </p:sp>
          </p:grpSp>
        </p:grpSp>
        <p:cxnSp>
          <p:nvCxnSpPr>
            <p:cNvPr id="30" name="Straight Arrow Connector 29"/>
            <p:cNvCxnSpPr/>
            <p:nvPr/>
          </p:nvCxnSpPr>
          <p:spPr>
            <a:xfrm>
              <a:off x="2005503" y="2320234"/>
              <a:ext cx="36576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81850" y="1907728"/>
            <a:ext cx="376215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arrows and visual cues to provide a clear navigational path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Also, indented and labeled 1a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forced choice-responses, as opposed to check-all-that-apply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259" y="1609758"/>
            <a:ext cx="21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 better revision:</a:t>
            </a:r>
          </a:p>
        </p:txBody>
      </p:sp>
    </p:spTree>
    <p:extLst>
      <p:ext uri="{BB962C8B-B14F-4D97-AF65-F5344CB8AC3E}">
        <p14:creationId xmlns:p14="http://schemas.microsoft.com/office/powerpoint/2010/main" val="16550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251296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pic>
        <p:nvPicPr>
          <p:cNvPr id="19458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134" y="1323317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90" y="1452322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0438" y="2996265"/>
            <a:ext cx="820583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Reduce complexity - question stem and response options should match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Provide balanced scales – categories should be relatively equal distance apart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Avoid having too many response options – may become difficult to differentiate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positive and negative side in question stem; for unipolar scales use “if at all”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Do not include or minimize salience of elements not important for respondents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4634" y="817787"/>
            <a:ext cx="4197366" cy="2308324"/>
            <a:chOff x="374634" y="817787"/>
            <a:chExt cx="4197366" cy="2308324"/>
          </a:xfrm>
        </p:grpSpPr>
        <p:sp>
          <p:nvSpPr>
            <p:cNvPr id="2" name="TextBox 1"/>
            <p:cNvSpPr txBox="1"/>
            <p:nvPr/>
          </p:nvSpPr>
          <p:spPr>
            <a:xfrm>
              <a:off x="374634" y="817787"/>
              <a:ext cx="419736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To what extent do you agree that your </a:t>
              </a:r>
            </a:p>
            <a:p>
              <a:r>
                <a:rPr lang="en-US" dirty="0"/>
                <a:t>instructors are accessible outside of class? </a:t>
              </a:r>
            </a:p>
            <a:p>
              <a:pPr marL="574675" indent="-287338">
                <a:buFont typeface="Calibri" pitchFamily="34" charset="0"/>
                <a:buChar char="⃝"/>
              </a:pPr>
              <a:r>
                <a:rPr lang="en-US" dirty="0"/>
                <a:t>Significantly agree</a:t>
              </a:r>
            </a:p>
            <a:p>
              <a:pPr marL="574675" indent="-287338">
                <a:buFont typeface="Calibri" pitchFamily="34" charset="0"/>
                <a:buChar char="⃝"/>
              </a:pPr>
              <a:r>
                <a:rPr lang="en-US" dirty="0"/>
                <a:t>Strongly agree</a:t>
              </a:r>
            </a:p>
            <a:p>
              <a:pPr marL="574675" indent="-287338">
                <a:buFont typeface="Calibri" pitchFamily="34" charset="0"/>
                <a:buChar char="⃝"/>
              </a:pPr>
              <a:r>
                <a:rPr lang="en-US" dirty="0"/>
                <a:t>Agree</a:t>
              </a:r>
            </a:p>
            <a:p>
              <a:pPr marL="574675" indent="-287338">
                <a:buFont typeface="Calibri" pitchFamily="34" charset="0"/>
                <a:buChar char="⃝"/>
              </a:pPr>
              <a:r>
                <a:rPr lang="en-US" dirty="0"/>
                <a:t>Neutral</a:t>
              </a:r>
            </a:p>
            <a:p>
              <a:pPr marL="574675" indent="-287338">
                <a:buFont typeface="Calibri" pitchFamily="34" charset="0"/>
                <a:buChar char="⃝"/>
              </a:pPr>
              <a:r>
                <a:rPr lang="en-US" dirty="0"/>
                <a:t>Disagree</a:t>
              </a:r>
            </a:p>
            <a:p>
              <a:pPr marL="574675" indent="-287338">
                <a:buFont typeface="Calibri" pitchFamily="34" charset="0"/>
                <a:buChar char="⃝"/>
              </a:pPr>
              <a:r>
                <a:rPr lang="en-US" dirty="0"/>
                <a:t>Strongly disagree</a:t>
              </a:r>
              <a:endParaRPr lang="en-US" dirty="0">
                <a:sym typeface="Wingdings 2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33530" y="1430002"/>
              <a:ext cx="355498" cy="1634368"/>
              <a:chOff x="733530" y="1540073"/>
              <a:chExt cx="355498" cy="163436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40457" y="1540073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7384" y="1818658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2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41997" y="2091513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3530" y="2354464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41997" y="2634589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5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41997" y="2912831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6</a:t>
                </a:r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731495" y="817787"/>
            <a:ext cx="4082907" cy="2043261"/>
            <a:chOff x="4731495" y="817787"/>
            <a:chExt cx="4082907" cy="2043261"/>
          </a:xfrm>
        </p:grpSpPr>
        <p:sp>
          <p:nvSpPr>
            <p:cNvPr id="20" name="TextBox 19"/>
            <p:cNvSpPr txBox="1"/>
            <p:nvPr/>
          </p:nvSpPr>
          <p:spPr>
            <a:xfrm>
              <a:off x="4731495" y="817787"/>
              <a:ext cx="408290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How accessible or inaccessible are your instructors outside of class?</a:t>
              </a:r>
            </a:p>
            <a:p>
              <a:pPr marL="633413" indent="-346075">
                <a:buFont typeface="Calibri" pitchFamily="34" charset="0"/>
                <a:buChar char="⃝"/>
              </a:pPr>
              <a:r>
                <a:rPr lang="en-US" dirty="0"/>
                <a:t>Very accessible</a:t>
              </a:r>
            </a:p>
            <a:p>
              <a:pPr marL="633413" indent="-346075">
                <a:buFont typeface="Calibri" pitchFamily="34" charset="0"/>
                <a:buChar char="⃝"/>
              </a:pPr>
              <a:r>
                <a:rPr lang="en-US" dirty="0"/>
                <a:t>Somewhat accessible</a:t>
              </a:r>
            </a:p>
            <a:p>
              <a:pPr marL="633413" indent="-346075">
                <a:buFont typeface="Calibri" pitchFamily="34" charset="0"/>
                <a:buChar char="⃝"/>
              </a:pPr>
              <a:r>
                <a:rPr lang="en-US" dirty="0"/>
                <a:t>Neutral</a:t>
              </a:r>
            </a:p>
            <a:p>
              <a:pPr marL="633413" indent="-346075">
                <a:buFont typeface="Calibri" pitchFamily="34" charset="0"/>
                <a:buChar char="⃝"/>
              </a:pPr>
              <a:r>
                <a:rPr lang="en-US" dirty="0"/>
                <a:t>Very inaccessible</a:t>
              </a:r>
            </a:p>
            <a:p>
              <a:pPr marL="633413" indent="-346075">
                <a:buFont typeface="Calibri" pitchFamily="34" charset="0"/>
                <a:buChar char="⃝"/>
              </a:pPr>
              <a:r>
                <a:rPr lang="en-US" dirty="0"/>
                <a:t>Somewhat inaccessible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939212" y="1472606"/>
              <a:ext cx="350113" cy="1388442"/>
              <a:chOff x="4939212" y="1582677"/>
              <a:chExt cx="350113" cy="13884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47681" y="1582677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1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39214" y="1870069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939212" y="2141899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939212" y="2383660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41137" y="2709509"/>
                <a:ext cx="341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5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731495" y="927858"/>
            <a:ext cx="40829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3. How many meals did you sit down to eat at home as a family last week?</a:t>
            </a:r>
          </a:p>
          <a:p>
            <a:pPr marL="287337"/>
            <a:r>
              <a:rPr lang="en-US" dirty="0"/>
              <a:t>              </a:t>
            </a:r>
            <a:r>
              <a:rPr lang="en-US" sz="1600" dirty="0"/>
              <a:t>Number of meals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251296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34" y="927858"/>
            <a:ext cx="419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Times you ate together with the occupants of this household?</a:t>
            </a:r>
          </a:p>
          <a:p>
            <a:r>
              <a:rPr lang="en-US" dirty="0"/>
              <a:t>___________________________</a:t>
            </a:r>
            <a:endParaRPr lang="en-US" dirty="0">
              <a:sym typeface="Wingdings 2"/>
            </a:endParaRPr>
          </a:p>
        </p:txBody>
      </p:sp>
      <p:pic>
        <p:nvPicPr>
          <p:cNvPr id="19458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136" y="1401465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611" y="1389523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5423" y="2481503"/>
            <a:ext cx="790085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complete sentences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specific, concrete language – do not allow room for interpretation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simple, familiar language – avoid abbreviations or specialized language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Encourage use of desired response types by providing appropriately sizes response fields and labels close to response field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endParaRPr lang="en-US" dirty="0">
              <a:solidFill>
                <a:srgbClr val="008A3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06974" y="1568783"/>
            <a:ext cx="544695" cy="372521"/>
            <a:chOff x="5885074" y="1570271"/>
            <a:chExt cx="544695" cy="372521"/>
          </a:xfrm>
        </p:grpSpPr>
        <p:sp>
          <p:nvSpPr>
            <p:cNvPr id="4" name="Rounded Rectangle 3"/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9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6336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Use Simple, Familiar Language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71" y="1169594"/>
            <a:ext cx="6418917" cy="328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45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421428"/>
            <a:ext cx="84047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3900" b="1" dirty="0">
                <a:solidFill>
                  <a:srgbClr val="3B1B70"/>
                </a:solidFill>
                <a:latin typeface="Arial"/>
                <a:cs typeface="Arial Unicode MS"/>
              </a:rPr>
              <a:t>Use Few Words to Pose Questions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03" y="1088105"/>
            <a:ext cx="70410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How many people were living or staying at this residence on Saturday March 3</a:t>
            </a:r>
            <a:r>
              <a:rPr lang="en-US" baseline="30000" dirty="0"/>
              <a:t>rd</a:t>
            </a:r>
            <a:r>
              <a:rPr lang="en-US" dirty="0"/>
              <a:t>, 2000? To make sure each person in the United States is counted only once, it is very important to:</a:t>
            </a:r>
          </a:p>
          <a:p>
            <a:pPr marL="461963"/>
            <a:r>
              <a:rPr lang="en-US" sz="1600" b="1" dirty="0">
                <a:sym typeface="Wingdings 2"/>
              </a:rPr>
              <a:t>Include </a:t>
            </a:r>
            <a:r>
              <a:rPr lang="en-US" sz="1600" dirty="0">
                <a:sym typeface="Wingdings 2"/>
              </a:rPr>
              <a:t>everyone who lives here whether related </a:t>
            </a:r>
          </a:p>
          <a:p>
            <a:pPr marL="461963"/>
            <a:r>
              <a:rPr lang="en-US" sz="1600" dirty="0">
                <a:sym typeface="Wingdings 2"/>
              </a:rPr>
              <a:t>to you or not, and anyone staying temporarily who</a:t>
            </a:r>
          </a:p>
          <a:p>
            <a:pPr marL="461963"/>
            <a:r>
              <a:rPr lang="en-US" sz="1600" dirty="0">
                <a:sym typeface="Wingdings 2"/>
              </a:rPr>
              <a:t> has no permanent place to live;</a:t>
            </a:r>
          </a:p>
          <a:p>
            <a:pPr marL="461963"/>
            <a:r>
              <a:rPr lang="en-US" sz="1600" b="1" dirty="0">
                <a:sym typeface="Wingdings 2"/>
              </a:rPr>
              <a:t>But do not include </a:t>
            </a:r>
            <a:r>
              <a:rPr lang="en-US" sz="1600" dirty="0">
                <a:sym typeface="Wingdings 2"/>
              </a:rPr>
              <a:t>anyone away at college, </a:t>
            </a:r>
          </a:p>
          <a:p>
            <a:pPr marL="461963"/>
            <a:r>
              <a:rPr lang="en-US" sz="1600" dirty="0">
                <a:sym typeface="Wingdings 2"/>
              </a:rPr>
              <a:t>away in the Armed Forces, in a nursing home, </a:t>
            </a:r>
          </a:p>
          <a:p>
            <a:pPr marL="461963"/>
            <a:r>
              <a:rPr lang="en-US" sz="1600" dirty="0">
                <a:sym typeface="Wingdings 2"/>
              </a:rPr>
              <a:t>hospice, mental hospital, correctional facility, </a:t>
            </a:r>
          </a:p>
          <a:p>
            <a:pPr marL="461963"/>
            <a:r>
              <a:rPr lang="en-US" sz="1600" dirty="0">
                <a:sym typeface="Wingdings 2"/>
              </a:rPr>
              <a:t>or other institution.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80976" y="1567543"/>
            <a:ext cx="4531806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963" y="1840524"/>
            <a:ext cx="3887037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8089" y="3907669"/>
            <a:ext cx="287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Number people at residence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56317" y="3897621"/>
            <a:ext cx="544695" cy="372521"/>
            <a:chOff x="5885074" y="1570271"/>
            <a:chExt cx="544695" cy="372521"/>
          </a:xfrm>
        </p:grpSpPr>
        <p:sp>
          <p:nvSpPr>
            <p:cNvPr id="24" name="Rounded Rectangle 23"/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08601" y="2102346"/>
            <a:ext cx="3835400" cy="3041154"/>
            <a:chOff x="5308601" y="2102346"/>
            <a:chExt cx="3835400" cy="3041154"/>
          </a:xfrm>
        </p:grpSpPr>
        <p:grpSp>
          <p:nvGrpSpPr>
            <p:cNvPr id="18" name="Group 17"/>
            <p:cNvGrpSpPr/>
            <p:nvPr/>
          </p:nvGrpSpPr>
          <p:grpSpPr>
            <a:xfrm>
              <a:off x="5375035" y="2102346"/>
              <a:ext cx="3728769" cy="3041154"/>
              <a:chOff x="7737368" y="2911958"/>
              <a:chExt cx="3728769" cy="3041154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34"/>
              <a:stretch/>
            </p:blipFill>
            <p:spPr bwMode="auto">
              <a:xfrm>
                <a:off x="7737368" y="3219368"/>
                <a:ext cx="3728769" cy="27337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7767512" y="2911958"/>
                <a:ext cx="3416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/>
                  <a:t>Avoid Wordy Expressions</a:t>
                </a:r>
                <a:endParaRPr lang="en-US" sz="1600" b="1" i="1" u="sng" dirty="0">
                  <a:sym typeface="Wingdings 2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308601" y="2102346"/>
              <a:ext cx="3835400" cy="3041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7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03823" y="1132982"/>
            <a:ext cx="4599443" cy="1754326"/>
            <a:chOff x="4603823" y="1285388"/>
            <a:chExt cx="4599443" cy="1754326"/>
          </a:xfrm>
        </p:grpSpPr>
        <p:sp>
          <p:nvSpPr>
            <p:cNvPr id="14" name="TextBox 13"/>
            <p:cNvSpPr txBox="1"/>
            <p:nvPr/>
          </p:nvSpPr>
          <p:spPr>
            <a:xfrm>
              <a:off x="4603823" y="1285388"/>
              <a:ext cx="45994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 2"/>
                </a:rPr>
                <a:t>5. From </a:t>
              </a:r>
              <a:r>
                <a:rPr lang="en-US" u="sng" dirty="0">
                  <a:sym typeface="Wingdings 2"/>
                </a:rPr>
                <a:t>which one</a:t>
              </a:r>
              <a:r>
                <a:rPr lang="en-US" dirty="0">
                  <a:sym typeface="Wingdings 2"/>
                </a:rPr>
                <a:t> of these sources did you first hear about the tornado?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Radio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Television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Internet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Other         please specify____________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44956" y="2846589"/>
              <a:ext cx="365760" cy="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7311" y="3258857"/>
            <a:ext cx="38790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response options are exhaustive and mutually exclusive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If ambiguous, specify that one answer choice should be selected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766" y="1131302"/>
            <a:ext cx="4229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5. From which one of the following did you first learn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Someone 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While 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While traveling to work</a:t>
            </a:r>
          </a:p>
        </p:txBody>
      </p:sp>
      <p:pic>
        <p:nvPicPr>
          <p:cNvPr id="16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68" y="1674242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1683029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597401" y="2934401"/>
            <a:ext cx="4599443" cy="2031325"/>
            <a:chOff x="4597401" y="3137609"/>
            <a:chExt cx="4599443" cy="2031325"/>
          </a:xfrm>
        </p:grpSpPr>
        <p:sp>
          <p:nvSpPr>
            <p:cNvPr id="19" name="TextBox 18"/>
            <p:cNvSpPr txBox="1"/>
            <p:nvPr/>
          </p:nvSpPr>
          <p:spPr>
            <a:xfrm>
              <a:off x="4597401" y="3137609"/>
              <a:ext cx="459944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 2"/>
                </a:rPr>
                <a:t>6. Where were you when you first heard   about the tornado? </a:t>
              </a:r>
              <a:r>
                <a:rPr lang="en-US" i="1" dirty="0">
                  <a:sym typeface="Wingdings 2"/>
                </a:rPr>
                <a:t>Please select one of the following.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At work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At home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Traveling to work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Other         please specify____________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878824" y="4983293"/>
              <a:ext cx="365760" cy="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0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1425</Words>
  <Application>Microsoft Office PowerPoint</Application>
  <PresentationFormat>On-screen Show (16:9)</PresentationFormat>
  <Paragraphs>332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Klajdi Puka</cp:lastModifiedBy>
  <cp:revision>193</cp:revision>
  <cp:lastPrinted>2019-05-28T20:35:00Z</cp:lastPrinted>
  <dcterms:created xsi:type="dcterms:W3CDTF">2011-12-23T15:22:14Z</dcterms:created>
  <dcterms:modified xsi:type="dcterms:W3CDTF">2021-09-18T01:04:27Z</dcterms:modified>
</cp:coreProperties>
</file>