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56" r:id="rId2"/>
    <p:sldId id="340" r:id="rId3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5B3D7"/>
    <a:srgbClr val="4F2683"/>
    <a:srgbClr val="008A3E"/>
    <a:srgbClr val="3C1B71"/>
    <a:srgbClr val="E9DEF6"/>
    <a:srgbClr val="BAE18F"/>
    <a:srgbClr val="9F8AB8"/>
    <a:srgbClr val="F6AC41"/>
    <a:srgbClr val="DE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2588-245A-42B4-AE39-1D6D1382E84F}" v="57" dt="2021-09-18T19:02:25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85068" autoAdjust="0"/>
  </p:normalViewPr>
  <p:slideViewPr>
    <p:cSldViewPr snapToGrid="0" snapToObjects="1">
      <p:cViewPr varScale="1">
        <p:scale>
          <a:sx n="92" d="100"/>
          <a:sy n="92" d="100"/>
        </p:scale>
        <p:origin x="1114" y="67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98698A45-9547-4ABD-B890-1BD5CCDC72E1}"/>
    <pc:docChg chg="undo redo custSel addSld delSld modSld sldOrd">
      <pc:chgData name="Klajdi Puka" userId="14444a1dce99cdc7" providerId="LiveId" clId="{98698A45-9547-4ABD-B890-1BD5CCDC72E1}" dt="2018-10-01T13:38:08.072" v="12821" actId="6549"/>
      <pc:docMkLst>
        <pc:docMk/>
      </pc:docMkLst>
      <pc:sldChg chg="addSp delSp modSp">
        <pc:chgData name="Klajdi Puka" userId="14444a1dce99cdc7" providerId="LiveId" clId="{98698A45-9547-4ABD-B890-1BD5CCDC72E1}" dt="2018-09-24T14:40:23.067" v="9993" actId="1037"/>
        <pc:sldMkLst>
          <pc:docMk/>
          <pc:sldMk cId="3425814676" sldId="260"/>
        </pc:sldMkLst>
        <pc:spChg chg="mod">
          <ac:chgData name="Klajdi Puka" userId="14444a1dce99cdc7" providerId="LiveId" clId="{98698A45-9547-4ABD-B890-1BD5CCDC72E1}" dt="2018-09-10T18:58:51.631" v="7230" actId="1076"/>
          <ac:spMkLst>
            <pc:docMk/>
            <pc:sldMk cId="3425814676" sldId="260"/>
            <ac:spMk id="5" creationId="{A5F34F40-77BB-446E-8F6D-5216F608FE5B}"/>
          </ac:spMkLst>
        </pc:spChg>
        <pc:spChg chg="add mod">
          <ac:chgData name="Klajdi Puka" userId="14444a1dce99cdc7" providerId="LiveId" clId="{98698A45-9547-4ABD-B890-1BD5CCDC72E1}" dt="2018-09-10T18:59:18.970" v="7249" actId="20577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98698A45-9547-4ABD-B890-1BD5CCDC72E1}" dt="2018-09-10T18:58:59.049" v="7237" actId="255"/>
          <ac:spMkLst>
            <pc:docMk/>
            <pc:sldMk cId="3425814676" sldId="260"/>
            <ac:spMk id="7" creationId="{DC4EE7A2-EB3F-4D4B-BE91-2BB23935CC39}"/>
          </ac:spMkLst>
        </pc:spChg>
        <pc:spChg chg="del">
          <ac:chgData name="Klajdi Puka" userId="14444a1dce99cdc7" providerId="LiveId" clId="{98698A45-9547-4ABD-B890-1BD5CCDC72E1}" dt="2018-09-10T18:57:30.087" v="7178" actId="478"/>
          <ac:spMkLst>
            <pc:docMk/>
            <pc:sldMk cId="3425814676" sldId="260"/>
            <ac:spMk id="8" creationId="{B69F7198-DB39-46CC-8E04-EA44293D2B87}"/>
          </ac:spMkLst>
        </pc:spChg>
        <pc:spChg chg="add mod">
          <ac:chgData name="Klajdi Puka" userId="14444a1dce99cdc7" providerId="LiveId" clId="{98698A45-9547-4ABD-B890-1BD5CCDC72E1}" dt="2018-09-24T14:40:23.067" v="9993" actId="1037"/>
          <ac:spMkLst>
            <pc:docMk/>
            <pc:sldMk cId="3425814676" sldId="260"/>
            <ac:spMk id="9" creationId="{B5D7D5A0-55D4-49A1-8C17-D1D85BAFCA9A}"/>
          </ac:spMkLst>
        </pc:spChg>
      </pc:sldChg>
      <pc:sldChg chg="addSp modSp add setBg">
        <pc:chgData name="Klajdi Puka" userId="14444a1dce99cdc7" providerId="LiveId" clId="{98698A45-9547-4ABD-B890-1BD5CCDC72E1}" dt="2018-09-24T14:40:53.407" v="10001" actId="20577"/>
        <pc:sldMkLst>
          <pc:docMk/>
          <pc:sldMk cId="4191809781" sldId="300"/>
        </pc:sldMkLst>
        <pc:spChg chg="mod">
          <ac:chgData name="Klajdi Puka" userId="14444a1dce99cdc7" providerId="LiveId" clId="{98698A45-9547-4ABD-B890-1BD5CCDC72E1}" dt="2018-09-10T14:24:40.969" v="5893" actId="403"/>
          <ac:spMkLst>
            <pc:docMk/>
            <pc:sldMk cId="4191809781" sldId="300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0:53.407" v="10001" actId="20577"/>
          <ac:spMkLst>
            <pc:docMk/>
            <pc:sldMk cId="4191809781" sldId="300"/>
            <ac:spMk id="5" creationId="{D20271A7-BBDB-41A2-8BA3-E98E6B88B15C}"/>
          </ac:spMkLst>
        </pc:spChg>
      </pc:sldChg>
      <pc:sldChg chg="addSp modSp add modNotesTx">
        <pc:chgData name="Klajdi Puka" userId="14444a1dce99cdc7" providerId="LiveId" clId="{98698A45-9547-4ABD-B890-1BD5CCDC72E1}" dt="2018-09-24T14:41:24.911" v="10039" actId="20577"/>
        <pc:sldMkLst>
          <pc:docMk/>
          <pc:sldMk cId="4210100214" sldId="315"/>
        </pc:sldMkLst>
        <pc:spChg chg="mod">
          <ac:chgData name="Klajdi Puka" userId="14444a1dce99cdc7" providerId="LiveId" clId="{98698A45-9547-4ABD-B890-1BD5CCDC72E1}" dt="2018-09-17T19:09:13.751" v="7316" actId="114"/>
          <ac:spMkLst>
            <pc:docMk/>
            <pc:sldMk cId="4210100214" sldId="315"/>
            <ac:spMk id="4" creationId="{00000000-0000-0000-0000-000000000000}"/>
          </ac:spMkLst>
        </pc:spChg>
        <pc:spChg chg="add mod">
          <ac:chgData name="Klajdi Puka" userId="14444a1dce99cdc7" providerId="LiveId" clId="{98698A45-9547-4ABD-B890-1BD5CCDC72E1}" dt="2018-09-24T14:41:24.911" v="10039" actId="20577"/>
          <ac:spMkLst>
            <pc:docMk/>
            <pc:sldMk cId="4210100214" sldId="315"/>
            <ac:spMk id="5" creationId="{B89F576B-774B-4A0C-9308-0B95ABCC6E1D}"/>
          </ac:spMkLst>
        </pc:spChg>
        <pc:picChg chg="add ord">
          <ac:chgData name="Klajdi Puka" userId="14444a1dce99cdc7" providerId="LiveId" clId="{98698A45-9547-4ABD-B890-1BD5CCDC72E1}" dt="2018-09-07T20:19:19.094" v="2437" actId="167"/>
          <ac:picMkLst>
            <pc:docMk/>
            <pc:sldMk cId="4210100214" sldId="315"/>
            <ac:picMk id="3" creationId="{197D598B-9FC1-4484-86C7-5DABCBBE9EE3}"/>
          </ac:picMkLst>
        </pc:picChg>
      </pc:sldChg>
    </pc:docChg>
  </pc:docChgLst>
  <pc:docChgLst>
    <pc:chgData name="Klajdi Puka" userId="14444a1dce99cdc7" providerId="LiveId" clId="{A8437754-6DF1-4386-8CA1-88ED3037F7E2}"/>
    <pc:docChg chg="undo custSel addSld delSld modSld sldOrd">
      <pc:chgData name="Klajdi Puka" userId="14444a1dce99cdc7" providerId="LiveId" clId="{A8437754-6DF1-4386-8CA1-88ED3037F7E2}" dt="2018-08-17T14:18:50.226" v="2886" actId="1076"/>
      <pc:docMkLst>
        <pc:docMk/>
      </pc:docMkLst>
      <pc:sldChg chg="modSp">
        <pc:chgData name="Klajdi Puka" userId="14444a1dce99cdc7" providerId="LiveId" clId="{A8437754-6DF1-4386-8CA1-88ED3037F7E2}" dt="2018-08-17T14:18:50.226" v="2886" actId="1076"/>
        <pc:sldMkLst>
          <pc:docMk/>
          <pc:sldMk cId="3425814676" sldId="260"/>
        </pc:sldMkLst>
        <pc:spChg chg="mod">
          <ac:chgData name="Klajdi Puka" userId="14444a1dce99cdc7" providerId="LiveId" clId="{A8437754-6DF1-4386-8CA1-88ED3037F7E2}" dt="2018-08-17T12:14:32.899" v="71" actId="1076"/>
          <ac:spMkLst>
            <pc:docMk/>
            <pc:sldMk cId="3425814676" sldId="260"/>
            <ac:spMk id="5" creationId="{A5F34F40-77BB-446E-8F6D-5216F608FE5B}"/>
          </ac:spMkLst>
        </pc:spChg>
        <pc:spChg chg="mod">
          <ac:chgData name="Klajdi Puka" userId="14444a1dce99cdc7" providerId="LiveId" clId="{A8437754-6DF1-4386-8CA1-88ED3037F7E2}" dt="2018-08-17T14:18:50.226" v="2886" actId="1076"/>
          <ac:spMkLst>
            <pc:docMk/>
            <pc:sldMk cId="3425814676" sldId="260"/>
            <ac:spMk id="7" creationId="{DC4EE7A2-EB3F-4D4B-BE91-2BB23935CC39}"/>
          </ac:spMkLst>
        </pc:spChg>
      </pc:sldChg>
      <pc:sldChg chg="del">
        <pc:chgData name="Klajdi Puka" userId="14444a1dce99cdc7" providerId="LiveId" clId="{A8437754-6DF1-4386-8CA1-88ED3037F7E2}" dt="2018-08-17T12:14:45.879" v="72" actId="2696"/>
        <pc:sldMkLst>
          <pc:docMk/>
          <pc:sldMk cId="4191809781" sldId="300"/>
        </pc:sldMkLst>
      </pc:sldChg>
    </pc:docChg>
  </pc:docChgLst>
  <pc:docChgLst>
    <pc:chgData name="Klajdi Puka" userId="14444a1dce99cdc7" providerId="LiveId" clId="{CA6D1434-D57C-4FB3-B8B0-D09900E9D148}"/>
    <pc:docChg chg="undo custSel addSld delSld modSld sldOrd">
      <pc:chgData name="Klajdi Puka" userId="14444a1dce99cdc7" providerId="LiveId" clId="{CA6D1434-D57C-4FB3-B8B0-D09900E9D148}" dt="2018-10-10T19:27:21.839" v="135" actId="20577"/>
      <pc:docMkLst>
        <pc:docMk/>
      </pc:docMkLst>
      <pc:sldChg chg="delSp modSp">
        <pc:chgData name="Klajdi Puka" userId="14444a1dce99cdc7" providerId="LiveId" clId="{CA6D1434-D57C-4FB3-B8B0-D09900E9D148}" dt="2018-10-10T19:24:55.988" v="82" actId="403"/>
        <pc:sldMkLst>
          <pc:docMk/>
          <pc:sldMk cId="3425814676" sldId="260"/>
        </pc:sldMkLst>
        <pc:spChg chg="mod">
          <ac:chgData name="Klajdi Puka" userId="14444a1dce99cdc7" providerId="LiveId" clId="{CA6D1434-D57C-4FB3-B8B0-D09900E9D148}" dt="2018-10-10T19:23:53.141" v="29" actId="20577"/>
          <ac:spMkLst>
            <pc:docMk/>
            <pc:sldMk cId="3425814676" sldId="260"/>
            <ac:spMk id="5" creationId="{A5F34F40-77BB-446E-8F6D-5216F608FE5B}"/>
          </ac:spMkLst>
        </pc:spChg>
        <pc:spChg chg="del">
          <ac:chgData name="Klajdi Puka" userId="14444a1dce99cdc7" providerId="LiveId" clId="{CA6D1434-D57C-4FB3-B8B0-D09900E9D148}" dt="2018-10-10T19:23:34.367" v="0" actId="478"/>
          <ac:spMkLst>
            <pc:docMk/>
            <pc:sldMk cId="3425814676" sldId="260"/>
            <ac:spMk id="6" creationId="{1E79ACCB-BE30-4281-9697-F49B0DC64CA5}"/>
          </ac:spMkLst>
        </pc:spChg>
        <pc:spChg chg="mod">
          <ac:chgData name="Klajdi Puka" userId="14444a1dce99cdc7" providerId="LiveId" clId="{CA6D1434-D57C-4FB3-B8B0-D09900E9D148}" dt="2018-10-10T19:24:55.988" v="82" actId="403"/>
          <ac:spMkLst>
            <pc:docMk/>
            <pc:sldMk cId="3425814676" sldId="260"/>
            <ac:spMk id="7" creationId="{DC4EE7A2-EB3F-4D4B-BE91-2BB23935CC39}"/>
          </ac:spMkLst>
        </pc:spChg>
        <pc:spChg chg="del mod">
          <ac:chgData name="Klajdi Puka" userId="14444a1dce99cdc7" providerId="LiveId" clId="{CA6D1434-D57C-4FB3-B8B0-D09900E9D148}" dt="2018-10-10T19:23:35.772" v="2" actId="478"/>
          <ac:spMkLst>
            <pc:docMk/>
            <pc:sldMk cId="3425814676" sldId="260"/>
            <ac:spMk id="9" creationId="{B5D7D5A0-55D4-49A1-8C17-D1D85BAFCA9A}"/>
          </ac:spMkLst>
        </pc:spChg>
      </pc:sldChg>
      <pc:sldChg chg="del">
        <pc:chgData name="Klajdi Puka" userId="14444a1dce99cdc7" providerId="LiveId" clId="{CA6D1434-D57C-4FB3-B8B0-D09900E9D148}" dt="2018-10-10T19:25:49.658" v="122" actId="2696"/>
        <pc:sldMkLst>
          <pc:docMk/>
          <pc:sldMk cId="4287515274" sldId="265"/>
        </pc:sldMkLst>
      </pc:sldChg>
      <pc:sldChg chg="del">
        <pc:chgData name="Klajdi Puka" userId="14444a1dce99cdc7" providerId="LiveId" clId="{CA6D1434-D57C-4FB3-B8B0-D09900E9D148}" dt="2018-10-10T19:25:38.630" v="103" actId="2696"/>
        <pc:sldMkLst>
          <pc:docMk/>
          <pc:sldMk cId="1016734051" sldId="270"/>
        </pc:sldMkLst>
      </pc:sldChg>
      <pc:sldChg chg="del">
        <pc:chgData name="Klajdi Puka" userId="14444a1dce99cdc7" providerId="LiveId" clId="{CA6D1434-D57C-4FB3-B8B0-D09900E9D148}" dt="2018-10-10T19:25:39.208" v="104" actId="2696"/>
        <pc:sldMkLst>
          <pc:docMk/>
          <pc:sldMk cId="607217172" sldId="273"/>
        </pc:sldMkLst>
      </pc:sldChg>
      <pc:sldChg chg="del">
        <pc:chgData name="Klajdi Puka" userId="14444a1dce99cdc7" providerId="LiveId" clId="{CA6D1434-D57C-4FB3-B8B0-D09900E9D148}" dt="2018-10-10T19:25:43.114" v="111" actId="2696"/>
        <pc:sldMkLst>
          <pc:docMk/>
          <pc:sldMk cId="2988796864" sldId="275"/>
        </pc:sldMkLst>
      </pc:sldChg>
      <pc:sldChg chg="del">
        <pc:chgData name="Klajdi Puka" userId="14444a1dce99cdc7" providerId="LiveId" clId="{CA6D1434-D57C-4FB3-B8B0-D09900E9D148}" dt="2018-10-10T19:25:47.471" v="121" actId="2696"/>
        <pc:sldMkLst>
          <pc:docMk/>
          <pc:sldMk cId="504047451" sldId="278"/>
        </pc:sldMkLst>
      </pc:sldChg>
      <pc:sldChg chg="del">
        <pc:chgData name="Klajdi Puka" userId="14444a1dce99cdc7" providerId="LiveId" clId="{CA6D1434-D57C-4FB3-B8B0-D09900E9D148}" dt="2018-10-10T19:25:16.777" v="87" actId="2696"/>
        <pc:sldMkLst>
          <pc:docMk/>
          <pc:sldMk cId="3893448113" sldId="290"/>
        </pc:sldMkLst>
      </pc:sldChg>
      <pc:sldChg chg="del">
        <pc:chgData name="Klajdi Puka" userId="14444a1dce99cdc7" providerId="LiveId" clId="{CA6D1434-D57C-4FB3-B8B0-D09900E9D148}" dt="2018-10-10T19:25:17.277" v="88" actId="2696"/>
        <pc:sldMkLst>
          <pc:docMk/>
          <pc:sldMk cId="2593514803" sldId="291"/>
        </pc:sldMkLst>
      </pc:sldChg>
      <pc:sldChg chg="addSp delSp modSp modNotesTx">
        <pc:chgData name="Klajdi Puka" userId="14444a1dce99cdc7" providerId="LiveId" clId="{CA6D1434-D57C-4FB3-B8B0-D09900E9D148}" dt="2018-10-10T19:27:21.839" v="135" actId="20577"/>
        <pc:sldMkLst>
          <pc:docMk/>
          <pc:sldMk cId="4191809781" sldId="300"/>
        </pc:sldMkLst>
        <pc:spChg chg="mod">
          <ac:chgData name="Klajdi Puka" userId="14444a1dce99cdc7" providerId="LiveId" clId="{CA6D1434-D57C-4FB3-B8B0-D09900E9D148}" dt="2018-10-10T19:27:21.839" v="135" actId="20577"/>
          <ac:spMkLst>
            <pc:docMk/>
            <pc:sldMk cId="4191809781" sldId="300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4:01.732" v="30" actId="478"/>
          <ac:spMkLst>
            <pc:docMk/>
            <pc:sldMk cId="4191809781" sldId="300"/>
            <ac:spMk id="5" creationId="{D20271A7-BBDB-41A2-8BA3-E98E6B88B15C}"/>
          </ac:spMkLst>
        </pc:spChg>
        <pc:spChg chg="add mod">
          <ac:chgData name="Klajdi Puka" userId="14444a1dce99cdc7" providerId="LiveId" clId="{CA6D1434-D57C-4FB3-B8B0-D09900E9D148}" dt="2018-10-10T19:24:26.447" v="63" actId="20577"/>
          <ac:spMkLst>
            <pc:docMk/>
            <pc:sldMk cId="4191809781" sldId="300"/>
            <ac:spMk id="7" creationId="{91EA0E5C-0AA9-4ACC-8DB7-05F378ADF4DA}"/>
          </ac:spMkLst>
        </pc:spChg>
        <pc:picChg chg="del">
          <ac:chgData name="Klajdi Puka" userId="14444a1dce99cdc7" providerId="LiveId" clId="{CA6D1434-D57C-4FB3-B8B0-D09900E9D148}" dt="2018-10-10T19:24:45.206" v="77" actId="478"/>
          <ac:picMkLst>
            <pc:docMk/>
            <pc:sldMk cId="4191809781" sldId="300"/>
            <ac:picMk id="6" creationId="{00000000-0000-0000-0000-000000000000}"/>
          </ac:picMkLst>
        </pc:picChg>
      </pc:sldChg>
      <pc:sldChg chg="del">
        <pc:chgData name="Klajdi Puka" userId="14444a1dce99cdc7" providerId="LiveId" clId="{CA6D1434-D57C-4FB3-B8B0-D09900E9D148}" dt="2018-10-10T19:25:36.724" v="100" actId="2696"/>
        <pc:sldMkLst>
          <pc:docMk/>
          <pc:sldMk cId="3862815320" sldId="308"/>
        </pc:sldMkLst>
      </pc:sldChg>
      <pc:sldChg chg="del">
        <pc:chgData name="Klajdi Puka" userId="14444a1dce99cdc7" providerId="LiveId" clId="{CA6D1434-D57C-4FB3-B8B0-D09900E9D148}" dt="2018-10-10T19:25:16.152" v="86" actId="2696"/>
        <pc:sldMkLst>
          <pc:docMk/>
          <pc:sldMk cId="2629422579" sldId="309"/>
        </pc:sldMkLst>
      </pc:sldChg>
      <pc:sldChg chg="del">
        <pc:chgData name="Klajdi Puka" userId="14444a1dce99cdc7" providerId="LiveId" clId="{CA6D1434-D57C-4FB3-B8B0-D09900E9D148}" dt="2018-10-10T19:25:42.036" v="109" actId="2696"/>
        <pc:sldMkLst>
          <pc:docMk/>
          <pc:sldMk cId="1351603439" sldId="310"/>
        </pc:sldMkLst>
      </pc:sldChg>
      <pc:sldChg chg="del">
        <pc:chgData name="Klajdi Puka" userId="14444a1dce99cdc7" providerId="LiveId" clId="{CA6D1434-D57C-4FB3-B8B0-D09900E9D148}" dt="2018-10-10T19:25:14.485" v="85" actId="2696"/>
        <pc:sldMkLst>
          <pc:docMk/>
          <pc:sldMk cId="1724731731" sldId="311"/>
        </pc:sldMkLst>
      </pc:sldChg>
      <pc:sldChg chg="del">
        <pc:chgData name="Klajdi Puka" userId="14444a1dce99cdc7" providerId="LiveId" clId="{CA6D1434-D57C-4FB3-B8B0-D09900E9D148}" dt="2018-10-10T19:25:18.402" v="91" actId="2696"/>
        <pc:sldMkLst>
          <pc:docMk/>
          <pc:sldMk cId="895246712" sldId="312"/>
        </pc:sldMkLst>
      </pc:sldChg>
      <pc:sldChg chg="del">
        <pc:chgData name="Klajdi Puka" userId="14444a1dce99cdc7" providerId="LiveId" clId="{CA6D1434-D57C-4FB3-B8B0-D09900E9D148}" dt="2018-10-10T19:25:17.996" v="90" actId="2696"/>
        <pc:sldMkLst>
          <pc:docMk/>
          <pc:sldMk cId="490270546" sldId="313"/>
        </pc:sldMkLst>
      </pc:sldChg>
      <pc:sldChg chg="del">
        <pc:chgData name="Klajdi Puka" userId="14444a1dce99cdc7" providerId="LiveId" clId="{CA6D1434-D57C-4FB3-B8B0-D09900E9D148}" dt="2018-10-10T19:25:18.761" v="92" actId="2696"/>
        <pc:sldMkLst>
          <pc:docMk/>
          <pc:sldMk cId="3578888629" sldId="314"/>
        </pc:sldMkLst>
      </pc:sldChg>
      <pc:sldChg chg="delSp modSp ord">
        <pc:chgData name="Klajdi Puka" userId="14444a1dce99cdc7" providerId="LiveId" clId="{CA6D1434-D57C-4FB3-B8B0-D09900E9D148}" dt="2018-10-10T19:26:08.975" v="133"/>
        <pc:sldMkLst>
          <pc:docMk/>
          <pc:sldMk cId="4210100214" sldId="315"/>
        </pc:sldMkLst>
        <pc:spChg chg="mod">
          <ac:chgData name="Klajdi Puka" userId="14444a1dce99cdc7" providerId="LiveId" clId="{CA6D1434-D57C-4FB3-B8B0-D09900E9D148}" dt="2018-10-10T19:25:31.246" v="98" actId="20577"/>
          <ac:spMkLst>
            <pc:docMk/>
            <pc:sldMk cId="4210100214" sldId="315"/>
            <ac:spMk id="4" creationId="{00000000-0000-0000-0000-000000000000}"/>
          </ac:spMkLst>
        </pc:spChg>
        <pc:spChg chg="del">
          <ac:chgData name="Klajdi Puka" userId="14444a1dce99cdc7" providerId="LiveId" clId="{CA6D1434-D57C-4FB3-B8B0-D09900E9D148}" dt="2018-10-10T19:25:33.011" v="99" actId="478"/>
          <ac:spMkLst>
            <pc:docMk/>
            <pc:sldMk cId="4210100214" sldId="315"/>
            <ac:spMk id="5" creationId="{B89F576B-774B-4A0C-9308-0B95ABCC6E1D}"/>
          </ac:spMkLst>
        </pc:spChg>
      </pc:sldChg>
      <pc:sldChg chg="del">
        <pc:chgData name="Klajdi Puka" userId="14444a1dce99cdc7" providerId="LiveId" clId="{CA6D1434-D57C-4FB3-B8B0-D09900E9D148}" dt="2018-10-10T19:25:38.036" v="102" actId="2696"/>
        <pc:sldMkLst>
          <pc:docMk/>
          <pc:sldMk cId="2703051723" sldId="316"/>
        </pc:sldMkLst>
      </pc:sldChg>
      <pc:sldChg chg="add del">
        <pc:chgData name="Klajdi Puka" userId="14444a1dce99cdc7" providerId="LiveId" clId="{CA6D1434-D57C-4FB3-B8B0-D09900E9D148}" dt="2018-10-10T19:27:13.994" v="134" actId="2696"/>
        <pc:sldMkLst>
          <pc:docMk/>
          <pc:sldMk cId="4146470791" sldId="316"/>
        </pc:sldMkLst>
      </pc:sldChg>
      <pc:sldChg chg="del">
        <pc:chgData name="Klajdi Puka" userId="14444a1dce99cdc7" providerId="LiveId" clId="{CA6D1434-D57C-4FB3-B8B0-D09900E9D148}" dt="2018-10-10T19:25:37.411" v="101" actId="2696"/>
        <pc:sldMkLst>
          <pc:docMk/>
          <pc:sldMk cId="3945227356" sldId="317"/>
        </pc:sldMkLst>
      </pc:sldChg>
      <pc:sldChg chg="del">
        <pc:chgData name="Klajdi Puka" userId="14444a1dce99cdc7" providerId="LiveId" clId="{CA6D1434-D57C-4FB3-B8B0-D09900E9D148}" dt="2018-10-10T19:25:39.880" v="105" actId="2696"/>
        <pc:sldMkLst>
          <pc:docMk/>
          <pc:sldMk cId="2540704175" sldId="318"/>
        </pc:sldMkLst>
      </pc:sldChg>
      <pc:sldChg chg="del">
        <pc:chgData name="Klajdi Puka" userId="14444a1dce99cdc7" providerId="LiveId" clId="{CA6D1434-D57C-4FB3-B8B0-D09900E9D148}" dt="2018-10-10T19:25:40.411" v="106" actId="2696"/>
        <pc:sldMkLst>
          <pc:docMk/>
          <pc:sldMk cId="2875532109" sldId="320"/>
        </pc:sldMkLst>
      </pc:sldChg>
      <pc:sldChg chg="del">
        <pc:chgData name="Klajdi Puka" userId="14444a1dce99cdc7" providerId="LiveId" clId="{CA6D1434-D57C-4FB3-B8B0-D09900E9D148}" dt="2018-10-10T19:25:41.098" v="107" actId="2696"/>
        <pc:sldMkLst>
          <pc:docMk/>
          <pc:sldMk cId="2833823202" sldId="321"/>
        </pc:sldMkLst>
      </pc:sldChg>
      <pc:sldChg chg="del">
        <pc:chgData name="Klajdi Puka" userId="14444a1dce99cdc7" providerId="LiveId" clId="{CA6D1434-D57C-4FB3-B8B0-D09900E9D148}" dt="2018-10-10T19:25:41.583" v="108" actId="2696"/>
        <pc:sldMkLst>
          <pc:docMk/>
          <pc:sldMk cId="3397923873" sldId="322"/>
        </pc:sldMkLst>
      </pc:sldChg>
      <pc:sldChg chg="del">
        <pc:chgData name="Klajdi Puka" userId="14444a1dce99cdc7" providerId="LiveId" clId="{CA6D1434-D57C-4FB3-B8B0-D09900E9D148}" dt="2018-10-10T19:25:42.520" v="110" actId="2696"/>
        <pc:sldMkLst>
          <pc:docMk/>
          <pc:sldMk cId="49994550" sldId="323"/>
        </pc:sldMkLst>
      </pc:sldChg>
      <pc:sldChg chg="del">
        <pc:chgData name="Klajdi Puka" userId="14444a1dce99cdc7" providerId="LiveId" clId="{CA6D1434-D57C-4FB3-B8B0-D09900E9D148}" dt="2018-10-10T19:25:43.679" v="112" actId="2696"/>
        <pc:sldMkLst>
          <pc:docMk/>
          <pc:sldMk cId="3246377404" sldId="324"/>
        </pc:sldMkLst>
      </pc:sldChg>
      <pc:sldChg chg="del">
        <pc:chgData name="Klajdi Puka" userId="14444a1dce99cdc7" providerId="LiveId" clId="{CA6D1434-D57C-4FB3-B8B0-D09900E9D148}" dt="2018-10-10T19:25:44.116" v="113" actId="2696"/>
        <pc:sldMkLst>
          <pc:docMk/>
          <pc:sldMk cId="3105621435" sldId="326"/>
        </pc:sldMkLst>
      </pc:sldChg>
      <pc:sldChg chg="del">
        <pc:chgData name="Klajdi Puka" userId="14444a1dce99cdc7" providerId="LiveId" clId="{CA6D1434-D57C-4FB3-B8B0-D09900E9D148}" dt="2018-10-10T19:25:44.585" v="114" actId="2696"/>
        <pc:sldMkLst>
          <pc:docMk/>
          <pc:sldMk cId="460478302" sldId="327"/>
        </pc:sldMkLst>
      </pc:sldChg>
      <pc:sldChg chg="del">
        <pc:chgData name="Klajdi Puka" userId="14444a1dce99cdc7" providerId="LiveId" clId="{CA6D1434-D57C-4FB3-B8B0-D09900E9D148}" dt="2018-10-10T19:25:47.111" v="120" actId="2696"/>
        <pc:sldMkLst>
          <pc:docMk/>
          <pc:sldMk cId="1236660377" sldId="328"/>
        </pc:sldMkLst>
      </pc:sldChg>
      <pc:sldChg chg="del">
        <pc:chgData name="Klajdi Puka" userId="14444a1dce99cdc7" providerId="LiveId" clId="{CA6D1434-D57C-4FB3-B8B0-D09900E9D148}" dt="2018-10-10T19:25:46.533" v="119" actId="2696"/>
        <pc:sldMkLst>
          <pc:docMk/>
          <pc:sldMk cId="694872760" sldId="329"/>
        </pc:sldMkLst>
      </pc:sldChg>
      <pc:sldChg chg="del">
        <pc:chgData name="Klajdi Puka" userId="14444a1dce99cdc7" providerId="LiveId" clId="{CA6D1434-D57C-4FB3-B8B0-D09900E9D148}" dt="2018-10-10T19:25:45.007" v="115" actId="2696"/>
        <pc:sldMkLst>
          <pc:docMk/>
          <pc:sldMk cId="2311138583" sldId="332"/>
        </pc:sldMkLst>
      </pc:sldChg>
      <pc:sldChg chg="del">
        <pc:chgData name="Klajdi Puka" userId="14444a1dce99cdc7" providerId="LiveId" clId="{CA6D1434-D57C-4FB3-B8B0-D09900E9D148}" dt="2018-10-10T19:25:45.768" v="117" actId="2696"/>
        <pc:sldMkLst>
          <pc:docMk/>
          <pc:sldMk cId="3760183656" sldId="335"/>
        </pc:sldMkLst>
      </pc:sldChg>
      <pc:sldChg chg="del">
        <pc:chgData name="Klajdi Puka" userId="14444a1dce99cdc7" providerId="LiveId" clId="{CA6D1434-D57C-4FB3-B8B0-D09900E9D148}" dt="2018-10-10T19:25:45.393" v="116" actId="2696"/>
        <pc:sldMkLst>
          <pc:docMk/>
          <pc:sldMk cId="1245976146" sldId="336"/>
        </pc:sldMkLst>
      </pc:sldChg>
      <pc:sldChg chg="del">
        <pc:chgData name="Klajdi Puka" userId="14444a1dce99cdc7" providerId="LiveId" clId="{CA6D1434-D57C-4FB3-B8B0-D09900E9D148}" dt="2018-10-10T19:25:46.127" v="118" actId="2696"/>
        <pc:sldMkLst>
          <pc:docMk/>
          <pc:sldMk cId="3469702340" sldId="337"/>
        </pc:sldMkLst>
      </pc:sldChg>
      <pc:sldChg chg="del">
        <pc:chgData name="Klajdi Puka" userId="14444a1dce99cdc7" providerId="LiveId" clId="{CA6D1434-D57C-4FB3-B8B0-D09900E9D148}" dt="2018-10-10T19:25:17.636" v="89" actId="2696"/>
        <pc:sldMkLst>
          <pc:docMk/>
          <pc:sldMk cId="4172464307" sldId="338"/>
        </pc:sldMkLst>
      </pc:sldChg>
      <pc:sldChg chg="del">
        <pc:chgData name="Klajdi Puka" userId="14444a1dce99cdc7" providerId="LiveId" clId="{CA6D1434-D57C-4FB3-B8B0-D09900E9D148}" dt="2018-10-10T19:25:51.142" v="125" actId="2696"/>
        <pc:sldMkLst>
          <pc:docMk/>
          <pc:sldMk cId="1678368382" sldId="339"/>
        </pc:sldMkLst>
      </pc:sldChg>
      <pc:sldChg chg="del">
        <pc:chgData name="Klajdi Puka" userId="14444a1dce99cdc7" providerId="LiveId" clId="{CA6D1434-D57C-4FB3-B8B0-D09900E9D148}" dt="2018-10-10T19:25:51.549" v="126" actId="2696"/>
        <pc:sldMkLst>
          <pc:docMk/>
          <pc:sldMk cId="2891657264" sldId="340"/>
        </pc:sldMkLst>
      </pc:sldChg>
      <pc:sldChg chg="del">
        <pc:chgData name="Klajdi Puka" userId="14444a1dce99cdc7" providerId="LiveId" clId="{CA6D1434-D57C-4FB3-B8B0-D09900E9D148}" dt="2018-10-10T19:25:51.861" v="127" actId="2696"/>
        <pc:sldMkLst>
          <pc:docMk/>
          <pc:sldMk cId="3517857731" sldId="343"/>
        </pc:sldMkLst>
      </pc:sldChg>
      <pc:sldChg chg="del">
        <pc:chgData name="Klajdi Puka" userId="14444a1dce99cdc7" providerId="LiveId" clId="{CA6D1434-D57C-4FB3-B8B0-D09900E9D148}" dt="2018-10-10T19:25:50.299" v="123" actId="2696"/>
        <pc:sldMkLst>
          <pc:docMk/>
          <pc:sldMk cId="2227361105" sldId="344"/>
        </pc:sldMkLst>
      </pc:sldChg>
      <pc:sldChg chg="del">
        <pc:chgData name="Klajdi Puka" userId="14444a1dce99cdc7" providerId="LiveId" clId="{CA6D1434-D57C-4FB3-B8B0-D09900E9D148}" dt="2018-10-10T19:25:52.627" v="129" actId="2696"/>
        <pc:sldMkLst>
          <pc:docMk/>
          <pc:sldMk cId="672496996" sldId="345"/>
        </pc:sldMkLst>
      </pc:sldChg>
      <pc:sldChg chg="del">
        <pc:chgData name="Klajdi Puka" userId="14444a1dce99cdc7" providerId="LiveId" clId="{CA6D1434-D57C-4FB3-B8B0-D09900E9D148}" dt="2018-10-10T19:25:53.049" v="130" actId="2696"/>
        <pc:sldMkLst>
          <pc:docMk/>
          <pc:sldMk cId="3727397209" sldId="346"/>
        </pc:sldMkLst>
      </pc:sldChg>
      <pc:sldChg chg="del">
        <pc:chgData name="Klajdi Puka" userId="14444a1dce99cdc7" providerId="LiveId" clId="{CA6D1434-D57C-4FB3-B8B0-D09900E9D148}" dt="2018-10-10T19:25:50.768" v="124" actId="2696"/>
        <pc:sldMkLst>
          <pc:docMk/>
          <pc:sldMk cId="1339964918" sldId="347"/>
        </pc:sldMkLst>
      </pc:sldChg>
      <pc:sldChg chg="del">
        <pc:chgData name="Klajdi Puka" userId="14444a1dce99cdc7" providerId="LiveId" clId="{CA6D1434-D57C-4FB3-B8B0-D09900E9D148}" dt="2018-10-10T19:25:52.252" v="128" actId="2696"/>
        <pc:sldMkLst>
          <pc:docMk/>
          <pc:sldMk cId="2986503277" sldId="348"/>
        </pc:sldMkLst>
      </pc:sldChg>
    </pc:docChg>
  </pc:docChgLst>
  <pc:docChgLst>
    <pc:chgData name="Klajdi Puka" userId="14444a1dce99cdc7" providerId="LiveId" clId="{79FF2588-245A-42B4-AE39-1D6D1382E84F}"/>
    <pc:docChg chg="undo redo custSel addSld delSld modSld sldOrd">
      <pc:chgData name="Klajdi Puka" userId="14444a1dce99cdc7" providerId="LiveId" clId="{79FF2588-245A-42B4-AE39-1D6D1382E84F}" dt="2021-09-18T19:06:06.284" v="363" actId="47"/>
      <pc:docMkLst>
        <pc:docMk/>
      </pc:docMkLst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425814676" sldId="260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4192839487" sldId="326"/>
        </pc:sldMkLst>
      </pc:sldChg>
      <pc:sldChg chg="modSp del mod">
        <pc:chgData name="Klajdi Puka" userId="14444a1dce99cdc7" providerId="LiveId" clId="{79FF2588-245A-42B4-AE39-1D6D1382E84F}" dt="2021-09-18T01:42:15.796" v="347" actId="47"/>
        <pc:sldMkLst>
          <pc:docMk/>
          <pc:sldMk cId="2285216760" sldId="353"/>
        </pc:sldMkLst>
        <pc:spChg chg="mod">
          <ac:chgData name="Klajdi Puka" userId="14444a1dce99cdc7" providerId="LiveId" clId="{79FF2588-245A-42B4-AE39-1D6D1382E84F}" dt="2021-09-18T00:56:53.213" v="128" actId="1076"/>
          <ac:spMkLst>
            <pc:docMk/>
            <pc:sldMk cId="2285216760" sldId="353"/>
            <ac:spMk id="5" creationId="{00000000-0000-0000-0000-000000000000}"/>
          </ac:spMkLst>
        </pc:spChg>
      </pc:sldChg>
      <pc:sldChg chg="del">
        <pc:chgData name="Klajdi Puka" userId="14444a1dce99cdc7" providerId="LiveId" clId="{79FF2588-245A-42B4-AE39-1D6D1382E84F}" dt="2021-09-18T01:51:10.314" v="355" actId="47"/>
        <pc:sldMkLst>
          <pc:docMk/>
          <pc:sldMk cId="1480974969" sldId="354"/>
        </pc:sldMkLst>
      </pc:sldChg>
      <pc:sldChg chg="addSp delSp modSp del modAnim">
        <pc:chgData name="Klajdi Puka" userId="14444a1dce99cdc7" providerId="LiveId" clId="{79FF2588-245A-42B4-AE39-1D6D1382E84F}" dt="2021-09-18T01:53:00.780" v="358" actId="47"/>
        <pc:sldMkLst>
          <pc:docMk/>
          <pc:sldMk cId="639942498" sldId="355"/>
        </pc:sldMkLst>
        <pc:spChg chg="mod">
          <ac:chgData name="Klajdi Puka" userId="14444a1dce99cdc7" providerId="LiveId" clId="{79FF2588-245A-42B4-AE39-1D6D1382E84F}" dt="2021-09-18T01:52:00.256" v="356"/>
          <ac:spMkLst>
            <pc:docMk/>
            <pc:sldMk cId="639942498" sldId="355"/>
            <ac:spMk id="14" creationId="{9F10B446-8994-41B5-927E-3EC47FB6814F}"/>
          </ac:spMkLst>
        </pc:spChg>
        <pc:spChg chg="mod">
          <ac:chgData name="Klajdi Puka" userId="14444a1dce99cdc7" providerId="LiveId" clId="{79FF2588-245A-42B4-AE39-1D6D1382E84F}" dt="2021-09-18T01:52:00.256" v="356"/>
          <ac:spMkLst>
            <pc:docMk/>
            <pc:sldMk cId="639942498" sldId="355"/>
            <ac:spMk id="15" creationId="{3B050164-48F5-4683-A6A4-EFABEE72D3E8}"/>
          </ac:spMkLst>
        </pc:spChg>
        <pc:grpChg chg="add del mod">
          <ac:chgData name="Klajdi Puka" userId="14444a1dce99cdc7" providerId="LiveId" clId="{79FF2588-245A-42B4-AE39-1D6D1382E84F}" dt="2021-09-18T01:52:03.709" v="357"/>
          <ac:grpSpMkLst>
            <pc:docMk/>
            <pc:sldMk cId="639942498" sldId="355"/>
            <ac:grpSpMk id="13" creationId="{8D7E9B7E-BFA8-4DD1-8299-17D18DB9C53C}"/>
          </ac:grpSpMkLst>
        </pc:grpChg>
      </pc:sldChg>
      <pc:sldChg chg="addSp delSp modSp add del mod addAnim delAnim">
        <pc:chgData name="Klajdi Puka" userId="14444a1dce99cdc7" providerId="LiveId" clId="{79FF2588-245A-42B4-AE39-1D6D1382E84F}" dt="2021-09-18T01:42:29.617" v="353" actId="47"/>
        <pc:sldMkLst>
          <pc:docMk/>
          <pc:sldMk cId="1655040530" sldId="357"/>
        </pc:sldMkLst>
        <pc:spChg chg="add del mod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5" creationId="{00000000-0000-0000-0000-000000000000}"/>
          </ac:spMkLst>
        </pc:spChg>
        <pc:spChg chg="add de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6" creationId="{00000000-0000-0000-0000-000000000000}"/>
          </ac:spMkLst>
        </pc:spChg>
        <pc:spChg chg="mod topLvl">
          <ac:chgData name="Klajdi Puka" userId="14444a1dce99cdc7" providerId="LiveId" clId="{79FF2588-245A-42B4-AE39-1D6D1382E84F}" dt="2021-09-18T00:53:20.082" v="56" actId="21"/>
          <ac:spMkLst>
            <pc:docMk/>
            <pc:sldMk cId="1655040530" sldId="357"/>
            <ac:spMk id="17" creationId="{00000000-0000-0000-0000-000000000000}"/>
          </ac:spMkLst>
        </pc:s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3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8" creationId="{00000000-0000-0000-0000-000000000000}"/>
          </ac:grpSpMkLst>
        </pc:grpChg>
        <pc:grpChg chg="add del">
          <ac:chgData name="Klajdi Puka" userId="14444a1dce99cdc7" providerId="LiveId" clId="{79FF2588-245A-42B4-AE39-1D6D1382E84F}" dt="2021-09-18T00:53:20.082" v="56" actId="21"/>
          <ac:grpSpMkLst>
            <pc:docMk/>
            <pc:sldMk cId="1655040530" sldId="357"/>
            <ac:grpSpMk id="19" creationId="{00000000-0000-0000-0000-000000000000}"/>
          </ac:grpSpMkLst>
        </pc:grpChg>
        <pc:cxnChg chg="add de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6" creationId="{00000000-0000-0000-0000-000000000000}"/>
          </ac:cxnSpMkLst>
        </pc:cxnChg>
        <pc:cxnChg chg="add del mod topLvl">
          <ac:chgData name="Klajdi Puka" userId="14444a1dce99cdc7" providerId="LiveId" clId="{79FF2588-245A-42B4-AE39-1D6D1382E84F}" dt="2021-09-18T00:53:20.082" v="56" actId="21"/>
          <ac:cxnSpMkLst>
            <pc:docMk/>
            <pc:sldMk cId="1655040530" sldId="357"/>
            <ac:cxnSpMk id="30" creationId="{00000000-0000-0000-0000-000000000000}"/>
          </ac:cxnSpMkLst>
        </pc:cxnChg>
      </pc:sldChg>
      <pc:sldChg chg="modSp del mod">
        <pc:chgData name="Klajdi Puka" userId="14444a1dce99cdc7" providerId="LiveId" clId="{79FF2588-245A-42B4-AE39-1D6D1382E84F}" dt="2021-09-18T19:06:06.284" v="363" actId="47"/>
        <pc:sldMkLst>
          <pc:docMk/>
          <pc:sldMk cId="473078281" sldId="358"/>
        </pc:sldMkLst>
        <pc:grpChg chg="mod">
          <ac:chgData name="Klajdi Puka" userId="14444a1dce99cdc7" providerId="LiveId" clId="{79FF2588-245A-42B4-AE39-1D6D1382E84F}" dt="2021-09-18T18:59:36.552" v="360" actId="1076"/>
          <ac:grpSpMkLst>
            <pc:docMk/>
            <pc:sldMk cId="473078281" sldId="358"/>
            <ac:grpSpMk id="6" creationId="{00000000-0000-0000-0000-000000000000}"/>
          </ac:grpSpMkLst>
        </pc:grpChg>
      </pc:sldChg>
      <pc:sldChg chg="addSp delSp modSp del modAnim">
        <pc:chgData name="Klajdi Puka" userId="14444a1dce99cdc7" providerId="LiveId" clId="{79FF2588-245A-42B4-AE39-1D6D1382E84F}" dt="2021-09-18T19:06:06.284" v="363" actId="47"/>
        <pc:sldMkLst>
          <pc:docMk/>
          <pc:sldMk cId="511827288" sldId="359"/>
        </pc:sldMkLst>
        <pc:spChg chg="mod">
          <ac:chgData name="Klajdi Puka" userId="14444a1dce99cdc7" providerId="LiveId" clId="{79FF2588-245A-42B4-AE39-1D6D1382E84F}" dt="2021-09-18T19:02:24.047" v="361"/>
          <ac:spMkLst>
            <pc:docMk/>
            <pc:sldMk cId="511827288" sldId="359"/>
            <ac:spMk id="17" creationId="{537E5204-0218-4095-905B-E8531134ECBD}"/>
          </ac:spMkLst>
        </pc:spChg>
        <pc:spChg chg="mod">
          <ac:chgData name="Klajdi Puka" userId="14444a1dce99cdc7" providerId="LiveId" clId="{79FF2588-245A-42B4-AE39-1D6D1382E84F}" dt="2021-09-18T19:02:24.047" v="361"/>
          <ac:spMkLst>
            <pc:docMk/>
            <pc:sldMk cId="511827288" sldId="359"/>
            <ac:spMk id="20" creationId="{798E9604-11D4-408D-923A-2A7FD8001739}"/>
          </ac:spMkLst>
        </pc:spChg>
        <pc:spChg chg="mod">
          <ac:chgData name="Klajdi Puka" userId="14444a1dce99cdc7" providerId="LiveId" clId="{79FF2588-245A-42B4-AE39-1D6D1382E84F}" dt="2021-09-18T19:02:24.047" v="361"/>
          <ac:spMkLst>
            <pc:docMk/>
            <pc:sldMk cId="511827288" sldId="359"/>
            <ac:spMk id="23" creationId="{1BA2693E-137A-4D24-9D7C-718ECDE9D7F0}"/>
          </ac:spMkLst>
        </pc:spChg>
        <pc:grpChg chg="add del mod">
          <ac:chgData name="Klajdi Puka" userId="14444a1dce99cdc7" providerId="LiveId" clId="{79FF2588-245A-42B4-AE39-1D6D1382E84F}" dt="2021-09-18T19:02:25.728" v="362"/>
          <ac:grpSpMkLst>
            <pc:docMk/>
            <pc:sldMk cId="511827288" sldId="359"/>
            <ac:grpSpMk id="16" creationId="{BE99537E-C602-4706-AB1B-6287AE2B31D6}"/>
          </ac:grpSpMkLst>
        </pc:grpChg>
        <pc:grpChg chg="mod">
          <ac:chgData name="Klajdi Puka" userId="14444a1dce99cdc7" providerId="LiveId" clId="{79FF2588-245A-42B4-AE39-1D6D1382E84F}" dt="2021-09-18T19:02:24.047" v="361"/>
          <ac:grpSpMkLst>
            <pc:docMk/>
            <pc:sldMk cId="511827288" sldId="359"/>
            <ac:grpSpMk id="18" creationId="{162AB9D1-7A75-4397-93F6-8007C3BC68E2}"/>
          </ac:grpSpMkLst>
        </pc:grpChg>
        <pc:cxnChg chg="mod">
          <ac:chgData name="Klajdi Puka" userId="14444a1dce99cdc7" providerId="LiveId" clId="{79FF2588-245A-42B4-AE39-1D6D1382E84F}" dt="2021-09-18T19:02:24.047" v="361"/>
          <ac:cxnSpMkLst>
            <pc:docMk/>
            <pc:sldMk cId="511827288" sldId="359"/>
            <ac:cxnSpMk id="24" creationId="{96235991-F6F6-454D-8F53-99D5FEC81D51}"/>
          </ac:cxnSpMkLst>
        </pc:cxnChg>
      </pc:sldChg>
      <pc:sldChg chg="del">
        <pc:chgData name="Klajdi Puka" userId="14444a1dce99cdc7" providerId="LiveId" clId="{79FF2588-245A-42B4-AE39-1D6D1382E84F}" dt="2021-09-18T19:06:06.284" v="363" actId="47"/>
        <pc:sldMkLst>
          <pc:docMk/>
          <pc:sldMk cId="1466153848" sldId="360"/>
        </pc:sldMkLst>
      </pc:sldChg>
      <pc:sldChg chg="del">
        <pc:chgData name="Klajdi Puka" userId="14444a1dce99cdc7" providerId="LiveId" clId="{79FF2588-245A-42B4-AE39-1D6D1382E84F}" dt="2021-09-18T19:06:06.284" v="363" actId="47"/>
        <pc:sldMkLst>
          <pc:docMk/>
          <pc:sldMk cId="1133956069" sldId="361"/>
        </pc:sldMkLst>
      </pc:sldChg>
      <pc:sldChg chg="del">
        <pc:chgData name="Klajdi Puka" userId="14444a1dce99cdc7" providerId="LiveId" clId="{79FF2588-245A-42B4-AE39-1D6D1382E84F}" dt="2021-09-18T19:06:06.284" v="363" actId="47"/>
        <pc:sldMkLst>
          <pc:docMk/>
          <pc:sldMk cId="2205556840" sldId="363"/>
        </pc:sldMkLst>
      </pc:sldChg>
      <pc:sldChg chg="del">
        <pc:chgData name="Klajdi Puka" userId="14444a1dce99cdc7" providerId="LiveId" clId="{79FF2588-245A-42B4-AE39-1D6D1382E84F}" dt="2021-09-18T19:06:06.284" v="363" actId="47"/>
        <pc:sldMkLst>
          <pc:docMk/>
          <pc:sldMk cId="1959100214" sldId="364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52860683" sldId="366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871307427" sldId="369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3551603497" sldId="371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1005143388" sldId="372"/>
        </pc:sldMkLst>
      </pc:sldChg>
      <pc:sldChg chg="del">
        <pc:chgData name="Klajdi Puka" userId="14444a1dce99cdc7" providerId="LiveId" clId="{79FF2588-245A-42B4-AE39-1D6D1382E84F}" dt="2021-09-18T00:50:32.365" v="0" actId="2696"/>
        <pc:sldMkLst>
          <pc:docMk/>
          <pc:sldMk cId="2922565565" sldId="373"/>
        </pc:sldMkLst>
      </pc:sldChg>
      <pc:sldChg chg="del">
        <pc:chgData name="Klajdi Puka" userId="14444a1dce99cdc7" providerId="LiveId" clId="{79FF2588-245A-42B4-AE39-1D6D1382E84F}" dt="2021-09-18T19:06:06.284" v="363" actId="47"/>
        <pc:sldMkLst>
          <pc:docMk/>
          <pc:sldMk cId="3546574895" sldId="374"/>
        </pc:sldMkLst>
      </pc:sldChg>
      <pc:sldChg chg="addSp delSp modSp new del mod">
        <pc:chgData name="Klajdi Puka" userId="14444a1dce99cdc7" providerId="LiveId" clId="{79FF2588-245A-42B4-AE39-1D6D1382E84F}" dt="2021-09-18T01:42:16.576" v="348" actId="47"/>
        <pc:sldMkLst>
          <pc:docMk/>
          <pc:sldMk cId="4238283933" sldId="375"/>
        </pc:sldMkLst>
        <pc:spChg chg="del">
          <ac:chgData name="Klajdi Puka" userId="14444a1dce99cdc7" providerId="LiveId" clId="{79FF2588-245A-42B4-AE39-1D6D1382E84F}" dt="2021-09-18T00:50:47.862" v="3" actId="478"/>
          <ac:spMkLst>
            <pc:docMk/>
            <pc:sldMk cId="4238283933" sldId="375"/>
            <ac:spMk id="2" creationId="{236270BA-33E5-4879-AB7A-FC4BBA2D451B}"/>
          </ac:spMkLst>
        </pc:spChg>
        <pc:spChg chg="del">
          <ac:chgData name="Klajdi Puka" userId="14444a1dce99cdc7" providerId="LiveId" clId="{79FF2588-245A-42B4-AE39-1D6D1382E84F}" dt="2021-09-18T00:50:44.544" v="2" actId="478"/>
          <ac:spMkLst>
            <pc:docMk/>
            <pc:sldMk cId="4238283933" sldId="375"/>
            <ac:spMk id="3" creationId="{41092F04-C266-4A9C-9028-91EF7011162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4" creationId="{57562DD8-7D5A-45A4-9AF7-CF354F83EAA5}"/>
          </ac:spMkLst>
        </pc:spChg>
        <pc:spChg chg="add mod">
          <ac:chgData name="Klajdi Puka" userId="14444a1dce99cdc7" providerId="LiveId" clId="{79FF2588-245A-42B4-AE39-1D6D1382E84F}" dt="2021-09-18T00:51:56.282" v="24" actId="1037"/>
          <ac:spMkLst>
            <pc:docMk/>
            <pc:sldMk cId="4238283933" sldId="375"/>
            <ac:spMk id="5" creationId="{BA63C0C1-A60A-46E4-BBA7-4467574D0800}"/>
          </ac:spMkLst>
        </pc:spChg>
        <pc:spChg chg="add mod">
          <ac:chgData name="Klajdi Puka" userId="14444a1dce99cdc7" providerId="LiveId" clId="{79FF2588-245A-42B4-AE39-1D6D1382E84F}" dt="2021-09-18T00:52:10.270" v="38" actId="20577"/>
          <ac:spMkLst>
            <pc:docMk/>
            <pc:sldMk cId="4238283933" sldId="375"/>
            <ac:spMk id="6" creationId="{92C79E86-013B-4278-B09D-9FE641784800}"/>
          </ac:spMkLst>
        </pc:spChg>
        <pc:spChg chg="add mod">
          <ac:chgData name="Klajdi Puka" userId="14444a1dce99cdc7" providerId="LiveId" clId="{79FF2588-245A-42B4-AE39-1D6D1382E84F}" dt="2021-09-18T00:52:21.510" v="48" actId="20577"/>
          <ac:spMkLst>
            <pc:docMk/>
            <pc:sldMk cId="4238283933" sldId="375"/>
            <ac:spMk id="7" creationId="{83611DDA-1F14-4494-A512-4FFEC1208B5C}"/>
          </ac:spMkLst>
        </pc:spChg>
      </pc:sldChg>
      <pc:sldChg chg="addSp modSp add del mod ord modAnim">
        <pc:chgData name="Klajdi Puka" userId="14444a1dce99cdc7" providerId="LiveId" clId="{79FF2588-245A-42B4-AE39-1D6D1382E84F}" dt="2021-09-18T01:42:30.682" v="354" actId="47"/>
        <pc:sldMkLst>
          <pc:docMk/>
          <pc:sldMk cId="3695764629" sldId="376"/>
        </pc:sldMkLst>
        <pc:spChg chg="mod">
          <ac:chgData name="Klajdi Puka" userId="14444a1dce99cdc7" providerId="LiveId" clId="{79FF2588-245A-42B4-AE39-1D6D1382E84F}" dt="2021-09-18T01:00:20.397" v="222" actId="14100"/>
          <ac:spMkLst>
            <pc:docMk/>
            <pc:sldMk cId="3695764629" sldId="376"/>
            <ac:spMk id="4" creationId="{57562DD8-7D5A-45A4-9AF7-CF354F83EAA5}"/>
          </ac:spMkLst>
        </pc:spChg>
        <pc:spChg chg="mod">
          <ac:chgData name="Klajdi Puka" userId="14444a1dce99cdc7" providerId="LiveId" clId="{79FF2588-245A-42B4-AE39-1D6D1382E84F}" dt="2021-09-18T01:00:32.530" v="233" actId="14100"/>
          <ac:spMkLst>
            <pc:docMk/>
            <pc:sldMk cId="3695764629" sldId="376"/>
            <ac:spMk id="5" creationId="{BA63C0C1-A60A-46E4-BBA7-4467574D0800}"/>
          </ac:spMkLst>
        </pc:spChg>
        <pc:spChg chg="mod">
          <ac:chgData name="Klajdi Puka" userId="14444a1dce99cdc7" providerId="LiveId" clId="{79FF2588-245A-42B4-AE39-1D6D1382E84F}" dt="2021-09-18T00:57:55.920" v="137" actId="1076"/>
          <ac:spMkLst>
            <pc:docMk/>
            <pc:sldMk cId="3695764629" sldId="376"/>
            <ac:spMk id="6" creationId="{92C79E86-013B-4278-B09D-9FE641784800}"/>
          </ac:spMkLst>
        </pc:spChg>
        <pc:spChg chg="mod">
          <ac:chgData name="Klajdi Puka" userId="14444a1dce99cdc7" providerId="LiveId" clId="{79FF2588-245A-42B4-AE39-1D6D1382E84F}" dt="2021-09-18T01:04:20.714" v="346" actId="20577"/>
          <ac:spMkLst>
            <pc:docMk/>
            <pc:sldMk cId="3695764629" sldId="376"/>
            <ac:spMk id="7" creationId="{83611DDA-1F14-4494-A512-4FFEC1208B5C}"/>
          </ac:spMkLst>
        </pc:spChg>
        <pc:spChg chg="add mod">
          <ac:chgData name="Klajdi Puka" userId="14444a1dce99cdc7" providerId="LiveId" clId="{79FF2588-245A-42B4-AE39-1D6D1382E84F}" dt="2021-09-18T00:59:15.867" v="158" actId="208"/>
          <ac:spMkLst>
            <pc:docMk/>
            <pc:sldMk cId="3695764629" sldId="376"/>
            <ac:spMk id="8" creationId="{D9B13CBA-A419-4C0B-85CB-5E853A66B464}"/>
          </ac:spMkLst>
        </pc:spChg>
        <pc:spChg chg="add mod">
          <ac:chgData name="Klajdi Puka" userId="14444a1dce99cdc7" providerId="LiveId" clId="{79FF2588-245A-42B4-AE39-1D6D1382E84F}" dt="2021-09-18T01:00:58.163" v="252" actId="1038"/>
          <ac:spMkLst>
            <pc:docMk/>
            <pc:sldMk cId="3695764629" sldId="376"/>
            <ac:spMk id="9" creationId="{F04497AD-15BE-4B6E-AE08-267904F1455F}"/>
          </ac:spMkLst>
        </pc:spChg>
        <pc:spChg chg="add mod">
          <ac:chgData name="Klajdi Puka" userId="14444a1dce99cdc7" providerId="LiveId" clId="{79FF2588-245A-42B4-AE39-1D6D1382E84F}" dt="2021-09-18T01:00:44.167" v="235" actId="1076"/>
          <ac:spMkLst>
            <pc:docMk/>
            <pc:sldMk cId="3695764629" sldId="376"/>
            <ac:spMk id="11" creationId="{64D578E8-FEC3-4ECA-8CBE-7C0A6C8E1088}"/>
          </ac:spMkLst>
        </pc:spChg>
        <pc:spChg chg="add mod">
          <ac:chgData name="Klajdi Puka" userId="14444a1dce99cdc7" providerId="LiveId" clId="{79FF2588-245A-42B4-AE39-1D6D1382E84F}" dt="2021-09-18T00:59:48.604" v="216" actId="404"/>
          <ac:spMkLst>
            <pc:docMk/>
            <pc:sldMk cId="3695764629" sldId="376"/>
            <ac:spMk id="12" creationId="{90AD408A-9AD9-470F-B7BF-AC98756482C5}"/>
          </ac:spMkLst>
        </pc:spChg>
        <pc:spChg chg="add mod">
          <ac:chgData name="Klajdi Puka" userId="14444a1dce99cdc7" providerId="LiveId" clId="{79FF2588-245A-42B4-AE39-1D6D1382E84F}" dt="2021-09-18T01:01:47.786" v="259" actId="1076"/>
          <ac:spMkLst>
            <pc:docMk/>
            <pc:sldMk cId="3695764629" sldId="376"/>
            <ac:spMk id="15" creationId="{44C389BA-9FA3-48C3-92EC-964A2C783B51}"/>
          </ac:spMkLst>
        </pc:spChg>
        <pc:spChg chg="add mod">
          <ac:chgData name="Klajdi Puka" userId="14444a1dce99cdc7" providerId="LiveId" clId="{79FF2588-245A-42B4-AE39-1D6D1382E84F}" dt="2021-09-18T00:59:37.117" v="214" actId="1037"/>
          <ac:spMkLst>
            <pc:docMk/>
            <pc:sldMk cId="3695764629" sldId="376"/>
            <ac:spMk id="17" creationId="{1D5FF639-2F13-4F35-A88C-56F615DA4FF6}"/>
          </ac:spMkLst>
        </pc:spChg>
        <pc:spChg chg="add mod">
          <ac:chgData name="Klajdi Puka" userId="14444a1dce99cdc7" providerId="LiveId" clId="{79FF2588-245A-42B4-AE39-1D6D1382E84F}" dt="2021-09-18T01:01:26.555" v="255" actId="208"/>
          <ac:spMkLst>
            <pc:docMk/>
            <pc:sldMk cId="3695764629" sldId="376"/>
            <ac:spMk id="18" creationId="{EFB0BBA7-7F73-4328-A712-72A12CC62708}"/>
          </ac:spMkLst>
        </pc:spChg>
        <pc:spChg chg="add mod">
          <ac:chgData name="Klajdi Puka" userId="14444a1dce99cdc7" providerId="LiveId" clId="{79FF2588-245A-42B4-AE39-1D6D1382E84F}" dt="2021-09-18T01:03:16.679" v="307" actId="1076"/>
          <ac:spMkLst>
            <pc:docMk/>
            <pc:sldMk cId="3695764629" sldId="376"/>
            <ac:spMk id="19" creationId="{5A8D247B-AA29-4DE9-AB5D-C20650318177}"/>
          </ac:spMkLst>
        </pc:spChg>
        <pc:spChg chg="add mod">
          <ac:chgData name="Klajdi Puka" userId="14444a1dce99cdc7" providerId="LiveId" clId="{79FF2588-245A-42B4-AE39-1D6D1382E84F}" dt="2021-09-18T01:04:05.457" v="337" actId="1076"/>
          <ac:spMkLst>
            <pc:docMk/>
            <pc:sldMk cId="3695764629" sldId="376"/>
            <ac:spMk id="20" creationId="{68B69B7B-F816-453D-865D-2D32C3EA3BED}"/>
          </ac:spMkLst>
        </pc:spChg>
        <pc:grpChg chg="add mod">
          <ac:chgData name="Klajdi Puka" userId="14444a1dce99cdc7" providerId="LiveId" clId="{79FF2588-245A-42B4-AE39-1D6D1382E84F}" dt="2021-09-18T00:59:52.437" v="217" actId="14100"/>
          <ac:grpSpMkLst>
            <pc:docMk/>
            <pc:sldMk cId="3695764629" sldId="376"/>
            <ac:grpSpMk id="3" creationId="{95524887-5B56-4C6F-967B-A706B81B471F}"/>
          </ac:grpSpMkLst>
        </pc:grpChg>
        <pc:cxnChg chg="add mod">
          <ac:chgData name="Klajdi Puka" userId="14444a1dce99cdc7" providerId="LiveId" clId="{79FF2588-245A-42B4-AE39-1D6D1382E84F}" dt="2021-09-18T01:01:02.357" v="253" actId="1076"/>
          <ac:cxnSpMkLst>
            <pc:docMk/>
            <pc:sldMk cId="3695764629" sldId="376"/>
            <ac:cxnSpMk id="10" creationId="{117DAAE6-083A-4BAF-8B6E-5696D2D1DD6A}"/>
          </ac:cxnSpMkLst>
        </pc:cxnChg>
        <pc:cxnChg chg="add mod">
          <ac:chgData name="Klajdi Puka" userId="14444a1dce99cdc7" providerId="LiveId" clId="{79FF2588-245A-42B4-AE39-1D6D1382E84F}" dt="2021-09-18T01:01:07.199" v="254" actId="1076"/>
          <ac:cxnSpMkLst>
            <pc:docMk/>
            <pc:sldMk cId="3695764629" sldId="376"/>
            <ac:cxnSpMk id="13" creationId="{EA603EE1-BB7C-4569-AE32-0B22268BF3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to remember during</a:t>
            </a:r>
            <a:r>
              <a:rPr lang="en-US" baseline="0" dirty="0"/>
              <a:t> presentation: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as few words as possible to pose the 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Eliminating wordy and redundant expressions</a:t>
            </a:r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4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807-E212-43E2-B3EC-D654BC80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88FF-510C-4AF2-8DA9-53C693E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9AC4-C220-4258-A2F4-32BD215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23C94-FE98-4C5C-8B02-8B7034764B71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2131-FE79-4133-83B1-24E7440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F4CC-CFA7-47B6-9978-E46ACFEE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FA-5B66-4ED8-9084-CD1CB5D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FB65-AE27-4278-A62A-C62D9E85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DC00-7BFA-4003-BF4C-76252F9F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0CBF-16ED-4ECC-AF08-83DD30B5DAEA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B391-79AA-4AF8-854F-1D36C359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8A50-32F5-4F48-80AB-D97B6C3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42A3-5590-48E9-8F50-607B5ED7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C955-9D67-4E71-9166-AE911C3C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7683-14E8-41ED-82F3-A074CB3B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CCE2-2AD0-4F78-B0C9-986509F773B5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358F-7C48-4A22-A2F5-CF02894E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48BE-D974-47B3-9F2B-27ECFC2E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61-22FA-40A4-AC0F-6DF113F1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A00D-9B37-4AA3-B1AA-6DAA6E22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80AF-C6F6-46C9-B0FD-B00D232F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7020-844B-4BF7-ACBC-474839E61C66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1111-5C68-45FB-BC57-F489D5E6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5681-A577-4D1F-8DA1-88D0479D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0EC-489F-416C-AF9D-377053F7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B528-0787-41B6-BB32-CB857377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5DA1-FF08-476F-9AFD-D0C74CD2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82B5-07C3-473A-99A7-796ED5B976C3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C85D-B13A-4734-8330-6220E153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9C5-A6E3-4F84-8C8F-2497AE7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01E0-270E-4EEC-9C6F-252ED8F4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27DE-E302-4203-B5C8-212E62C66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88C97-F668-41B1-9252-CCDC0A15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C254-DDDF-43C1-BAE9-FE65CE2C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9319-9596-43DE-AA29-38FFF47E3738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4444-EE1A-4097-874E-5B7E159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94C0-899C-4340-B434-F37717E1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661E-B6C2-4AE5-A6B0-5ADA058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44F1-D31A-4439-A40B-9731DE29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4710-946A-4278-9C9D-32EA2E77E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189B4-7F47-4017-AD3D-E63BE749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13F54-6F74-4E2E-833C-E0671555C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DDA63-3AF8-4331-8CC8-7547EEE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4EA5-2A78-4266-A181-3E7588D2886B}" type="datetime1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4F9D8-16D7-40F1-BA00-8F5FE91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7584-B1D0-4BD4-B921-30AEDF3F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C1E-766C-4777-AF75-63F7169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942B-291E-4DE4-815C-80F2B1A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F89E-BDD9-4405-8F1C-DC3DCE100A9C}" type="datetime1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94A4-B67A-45DA-B7BC-771DE2AE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28E2-E82C-409E-A1E6-83C1730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2BD97-6F07-4BAB-B5BC-45C2EE9E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DB0-60FF-40A0-80A4-4D355C7C29F3}" type="datetime1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FCBD3-1751-453F-8EDC-5AF00BDE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6EFE-4F65-48FE-9313-86226449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5416-F76C-4E9E-B898-BBE1C7F4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27CF-5F85-4E6F-8ADA-797F1786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9224D-705C-492F-87F2-150CD74A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B6C9-9C12-4FCD-91AD-797D094C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595D-BF33-4303-A2AD-49D0F9A196DF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43BC-EF7A-440D-AE1B-E672A75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51BF-D53F-475D-BF1B-C5D0C8B4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8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A118-52BE-49BC-8731-2BBB95C7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B9057-BE9D-45BB-8391-A5BC5254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FBC2F-C58A-4730-B2F7-852F5CCE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C8C2-C8BD-478C-901C-D40E1DA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51C8-2853-4728-B2A7-DA343B7F5C94}" type="datetime1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F8877-A54E-4F6B-BF78-E0A715D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0ADC-E2B0-4A17-97CD-C5A074AD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A821D-69AF-458C-AA95-AC59DDDC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8D2B-AA36-480A-81A7-67DE4A69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7ED7-AEB3-4D80-88F5-3CF83B27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58AB-7E59-4C46-8E89-ECB92B878F32}" type="datetime1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D2BF-7E65-4216-B9A3-CB185B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DE54-55E2-44CB-89A5-5CC9CA28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376336"/>
            <a:ext cx="8404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4000" b="1" dirty="0">
                <a:solidFill>
                  <a:srgbClr val="3B1B70"/>
                </a:solidFill>
                <a:latin typeface="Arial"/>
                <a:cs typeface="Arial Unicode MS"/>
              </a:rPr>
              <a:t>Use Simple, Familiar Language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71" y="1169594"/>
            <a:ext cx="6418917" cy="328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5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EA0E5C-0AA9-4ACC-8DB7-05F378ADF4DA}"/>
              </a:ext>
            </a:extLst>
          </p:cNvPr>
          <p:cNvSpPr txBox="1"/>
          <p:nvPr/>
        </p:nvSpPr>
        <p:spPr>
          <a:xfrm>
            <a:off x="255169" y="421428"/>
            <a:ext cx="84047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Aft>
                <a:spcPts val="1200"/>
              </a:spcAft>
            </a:pPr>
            <a:r>
              <a:rPr lang="en-US" sz="3900" b="1" dirty="0">
                <a:solidFill>
                  <a:srgbClr val="3B1B70"/>
                </a:solidFill>
                <a:latin typeface="Arial"/>
                <a:cs typeface="Arial Unicode MS"/>
              </a:rPr>
              <a:t>Use Few Words to Pose Questions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21262"/>
            <a:ext cx="9144000" cy="329609"/>
          </a:xfrm>
          <a:prstGeom prst="rect">
            <a:avLst/>
          </a:prstGeom>
          <a:solidFill>
            <a:srgbClr val="4F26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455043"/>
            <a:ext cx="9144000" cy="69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03" y="1088105"/>
            <a:ext cx="7041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How many people were living or staying at this residence on Saturday March 3</a:t>
            </a:r>
            <a:r>
              <a:rPr lang="en-US" baseline="30000" dirty="0"/>
              <a:t>rd</a:t>
            </a:r>
            <a:r>
              <a:rPr lang="en-US" dirty="0"/>
              <a:t>, 2000? To make sure each person in the United States is counted only once, it is very important to:</a:t>
            </a:r>
          </a:p>
          <a:p>
            <a:pPr marL="461963"/>
            <a:r>
              <a:rPr lang="en-US" sz="1600" b="1" dirty="0">
                <a:sym typeface="Wingdings 2"/>
              </a:rPr>
              <a:t>Include </a:t>
            </a:r>
            <a:r>
              <a:rPr lang="en-US" sz="1600" dirty="0">
                <a:sym typeface="Wingdings 2"/>
              </a:rPr>
              <a:t>everyone who lives here whether related </a:t>
            </a:r>
          </a:p>
          <a:p>
            <a:pPr marL="461963"/>
            <a:r>
              <a:rPr lang="en-US" sz="1600" dirty="0">
                <a:sym typeface="Wingdings 2"/>
              </a:rPr>
              <a:t>to you or not, and anyone staying temporarily who</a:t>
            </a:r>
          </a:p>
          <a:p>
            <a:pPr marL="461963"/>
            <a:r>
              <a:rPr lang="en-US" sz="1600" dirty="0">
                <a:sym typeface="Wingdings 2"/>
              </a:rPr>
              <a:t> has no permanent place to live;</a:t>
            </a:r>
          </a:p>
          <a:p>
            <a:pPr marL="461963"/>
            <a:r>
              <a:rPr lang="en-US" sz="1600" b="1" dirty="0">
                <a:sym typeface="Wingdings 2"/>
              </a:rPr>
              <a:t>But do not include </a:t>
            </a:r>
            <a:r>
              <a:rPr lang="en-US" sz="1600" dirty="0">
                <a:sym typeface="Wingdings 2"/>
              </a:rPr>
              <a:t>anyone away at college, </a:t>
            </a:r>
          </a:p>
          <a:p>
            <a:pPr marL="461963"/>
            <a:r>
              <a:rPr lang="en-US" sz="1600" dirty="0">
                <a:sym typeface="Wingdings 2"/>
              </a:rPr>
              <a:t>away in the Armed Forces, in a nursing home, </a:t>
            </a:r>
          </a:p>
          <a:p>
            <a:pPr marL="461963"/>
            <a:r>
              <a:rPr lang="en-US" sz="1600" dirty="0">
                <a:sym typeface="Wingdings 2"/>
              </a:rPr>
              <a:t>hospice, mental hospital, correctional facility, </a:t>
            </a:r>
          </a:p>
          <a:p>
            <a:pPr marL="461963"/>
            <a:r>
              <a:rPr lang="en-US" sz="1600" dirty="0">
                <a:sym typeface="Wingdings 2"/>
              </a:rPr>
              <a:t>or other institution.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0976" y="1567543"/>
            <a:ext cx="4531806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4963" y="1840524"/>
            <a:ext cx="3887037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68089" y="3907669"/>
            <a:ext cx="287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Number people at residence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56317" y="3897621"/>
            <a:ext cx="544695" cy="372521"/>
            <a:chOff x="5885074" y="1570271"/>
            <a:chExt cx="544695" cy="372521"/>
          </a:xfrm>
        </p:grpSpPr>
        <p:sp>
          <p:nvSpPr>
            <p:cNvPr id="24" name="Rounded Rectangle 23"/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08601" y="2102346"/>
            <a:ext cx="3835400" cy="3041154"/>
            <a:chOff x="5308601" y="2102346"/>
            <a:chExt cx="3835400" cy="3041154"/>
          </a:xfrm>
        </p:grpSpPr>
        <p:grpSp>
          <p:nvGrpSpPr>
            <p:cNvPr id="18" name="Group 17"/>
            <p:cNvGrpSpPr/>
            <p:nvPr/>
          </p:nvGrpSpPr>
          <p:grpSpPr>
            <a:xfrm>
              <a:off x="5375035" y="2102346"/>
              <a:ext cx="3728769" cy="3041154"/>
              <a:chOff x="7737368" y="2911958"/>
              <a:chExt cx="3728769" cy="3041154"/>
            </a:xfrm>
          </p:grpSpPr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134"/>
              <a:stretch/>
            </p:blipFill>
            <p:spPr bwMode="auto">
              <a:xfrm>
                <a:off x="7737368" y="3219368"/>
                <a:ext cx="3728769" cy="27337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7767512" y="2911958"/>
                <a:ext cx="3416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Avoid Wordy Expressions</a:t>
                </a:r>
                <a:endParaRPr lang="en-US" sz="1600" b="1" i="1" u="sng" dirty="0">
                  <a:sym typeface="Wingdings 2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308601" y="2102346"/>
              <a:ext cx="3835400" cy="3041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7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135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Klajdi Puka</cp:lastModifiedBy>
  <cp:revision>193</cp:revision>
  <cp:lastPrinted>2019-05-28T20:35:00Z</cp:lastPrinted>
  <dcterms:created xsi:type="dcterms:W3CDTF">2011-12-23T15:22:14Z</dcterms:created>
  <dcterms:modified xsi:type="dcterms:W3CDTF">2021-09-18T19:06:15Z</dcterms:modified>
</cp:coreProperties>
</file>