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4BF42-7DC3-41AE-9EA0-D8DD7FD65F91}" v="9" dt="2021-09-18T01:52:04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jdi Puka" userId="14444a1dce99cdc7" providerId="LiveId" clId="{F084BF42-7DC3-41AE-9EA0-D8DD7FD65F91}"/>
    <pc:docChg chg="undo redo custSel addSld delSld modSld sldOrd">
      <pc:chgData name="Klajdi Puka" userId="14444a1dce99cdc7" providerId="LiveId" clId="{F084BF42-7DC3-41AE-9EA0-D8DD7FD65F91}" dt="2021-09-18T02:03:42.689" v="297" actId="20577"/>
      <pc:docMkLst>
        <pc:docMk/>
      </pc:docMkLst>
      <pc:sldChg chg="modSp mod">
        <pc:chgData name="Klajdi Puka" userId="14444a1dce99cdc7" providerId="LiveId" clId="{F084BF42-7DC3-41AE-9EA0-D8DD7FD65F91}" dt="2021-09-18T01:43:29.335" v="24" actId="20577"/>
        <pc:sldMkLst>
          <pc:docMk/>
          <pc:sldMk cId="2105127289" sldId="256"/>
        </pc:sldMkLst>
        <pc:spChg chg="mod">
          <ac:chgData name="Klajdi Puka" userId="14444a1dce99cdc7" providerId="LiveId" clId="{F084BF42-7DC3-41AE-9EA0-D8DD7FD65F91}" dt="2021-09-18T01:43:29.335" v="24" actId="20577"/>
          <ac:spMkLst>
            <pc:docMk/>
            <pc:sldMk cId="2105127289" sldId="256"/>
            <ac:spMk id="54" creationId="{D1675A24-E920-4DE5-ABD5-510F9652F8A2}"/>
          </ac:spMkLst>
        </pc:spChg>
      </pc:sldChg>
      <pc:sldChg chg="delSp new mod">
        <pc:chgData name="Klajdi Puka" userId="14444a1dce99cdc7" providerId="LiveId" clId="{F084BF42-7DC3-41AE-9EA0-D8DD7FD65F91}" dt="2021-09-18T01:42:08.239" v="2" actId="478"/>
        <pc:sldMkLst>
          <pc:docMk/>
          <pc:sldMk cId="1055706361" sldId="257"/>
        </pc:sldMkLst>
        <pc:spChg chg="del">
          <ac:chgData name="Klajdi Puka" userId="14444a1dce99cdc7" providerId="LiveId" clId="{F084BF42-7DC3-41AE-9EA0-D8DD7FD65F91}" dt="2021-09-18T01:42:07.409" v="1" actId="478"/>
          <ac:spMkLst>
            <pc:docMk/>
            <pc:sldMk cId="1055706361" sldId="257"/>
            <ac:spMk id="2" creationId="{B1113CCD-EF0E-41FE-A6EF-13FA8FD370CA}"/>
          </ac:spMkLst>
        </pc:spChg>
        <pc:spChg chg="del">
          <ac:chgData name="Klajdi Puka" userId="14444a1dce99cdc7" providerId="LiveId" clId="{F084BF42-7DC3-41AE-9EA0-D8DD7FD65F91}" dt="2021-09-18T01:42:08.239" v="2" actId="478"/>
          <ac:spMkLst>
            <pc:docMk/>
            <pc:sldMk cId="1055706361" sldId="257"/>
            <ac:spMk id="3" creationId="{3F1E5EEE-5DB7-4892-9C51-3C65FE474F44}"/>
          </ac:spMkLst>
        </pc:spChg>
      </pc:sldChg>
      <pc:sldChg chg="add">
        <pc:chgData name="Klajdi Puka" userId="14444a1dce99cdc7" providerId="LiveId" clId="{F084BF42-7DC3-41AE-9EA0-D8DD7FD65F91}" dt="2021-09-18T01:42:09.625" v="3" actId="2890"/>
        <pc:sldMkLst>
          <pc:docMk/>
          <pc:sldMk cId="1961753584" sldId="258"/>
        </pc:sldMkLst>
      </pc:sldChg>
      <pc:sldChg chg="add">
        <pc:chgData name="Klajdi Puka" userId="14444a1dce99cdc7" providerId="LiveId" clId="{F084BF42-7DC3-41AE-9EA0-D8DD7FD65F91}" dt="2021-09-18T01:42:11.389" v="4" actId="2890"/>
        <pc:sldMkLst>
          <pc:docMk/>
          <pc:sldMk cId="2168595456" sldId="259"/>
        </pc:sldMkLst>
      </pc:sldChg>
      <pc:sldChg chg="addSp delSp modSp add mod delAnim">
        <pc:chgData name="Klajdi Puka" userId="14444a1dce99cdc7" providerId="LiveId" clId="{F084BF42-7DC3-41AE-9EA0-D8DD7FD65F91}" dt="2021-09-18T01:50:51.238" v="195" actId="1037"/>
        <pc:sldMkLst>
          <pc:docMk/>
          <pc:sldMk cId="4243999614" sldId="260"/>
        </pc:sldMkLst>
        <pc:spChg chg="add del">
          <ac:chgData name="Klajdi Puka" userId="14444a1dce99cdc7" providerId="LiveId" clId="{F084BF42-7DC3-41AE-9EA0-D8DD7FD65F91}" dt="2021-09-18T01:44:02.429" v="35" actId="22"/>
          <ac:spMkLst>
            <pc:docMk/>
            <pc:sldMk cId="4243999614" sldId="260"/>
            <ac:spMk id="19" creationId="{94360F61-97AD-475A-B55B-BF6EDFE3977C}"/>
          </ac:spMkLst>
        </pc:spChg>
        <pc:spChg chg="add mod">
          <ac:chgData name="Klajdi Puka" userId="14444a1dce99cdc7" providerId="LiveId" clId="{F084BF42-7DC3-41AE-9EA0-D8DD7FD65F91}" dt="2021-09-18T01:45:59.111" v="101" actId="20577"/>
          <ac:spMkLst>
            <pc:docMk/>
            <pc:sldMk cId="4243999614" sldId="260"/>
            <ac:spMk id="20" creationId="{B3EFB230-5AD4-49E9-8D66-492F047F1AF1}"/>
          </ac:spMkLst>
        </pc:spChg>
        <pc:spChg chg="add mod">
          <ac:chgData name="Klajdi Puka" userId="14444a1dce99cdc7" providerId="LiveId" clId="{F084BF42-7DC3-41AE-9EA0-D8DD7FD65F91}" dt="2021-09-18T01:44:43.639" v="42" actId="1076"/>
          <ac:spMkLst>
            <pc:docMk/>
            <pc:sldMk cId="4243999614" sldId="260"/>
            <ac:spMk id="21" creationId="{7C037924-D6F3-45A3-B840-B823C52F24AD}"/>
          </ac:spMkLst>
        </pc:spChg>
        <pc:spChg chg="add mod">
          <ac:chgData name="Klajdi Puka" userId="14444a1dce99cdc7" providerId="LiveId" clId="{F084BF42-7DC3-41AE-9EA0-D8DD7FD65F91}" dt="2021-09-18T01:44:50.490" v="48" actId="1038"/>
          <ac:spMkLst>
            <pc:docMk/>
            <pc:sldMk cId="4243999614" sldId="260"/>
            <ac:spMk id="22" creationId="{B1ECB44B-9C50-4D4D-AA2C-B47FB0B1CFF6}"/>
          </ac:spMkLst>
        </pc:spChg>
        <pc:spChg chg="add mod">
          <ac:chgData name="Klajdi Puka" userId="14444a1dce99cdc7" providerId="LiveId" clId="{F084BF42-7DC3-41AE-9EA0-D8DD7FD65F91}" dt="2021-09-18T01:44:57.277" v="71" actId="1036"/>
          <ac:spMkLst>
            <pc:docMk/>
            <pc:sldMk cId="4243999614" sldId="260"/>
            <ac:spMk id="23" creationId="{57C3CC0A-E27E-4B60-9067-7A65361A6B2A}"/>
          </ac:spMkLst>
        </pc:spChg>
        <pc:spChg chg="add mod">
          <ac:chgData name="Klajdi Puka" userId="14444a1dce99cdc7" providerId="LiveId" clId="{F084BF42-7DC3-41AE-9EA0-D8DD7FD65F91}" dt="2021-09-18T01:45:03.758" v="88" actId="1035"/>
          <ac:spMkLst>
            <pc:docMk/>
            <pc:sldMk cId="4243999614" sldId="260"/>
            <ac:spMk id="24" creationId="{E7126B70-2501-4D35-A150-F23FAC2BEF26}"/>
          </ac:spMkLst>
        </pc:spChg>
        <pc:spChg chg="add mod">
          <ac:chgData name="Klajdi Puka" userId="14444a1dce99cdc7" providerId="LiveId" clId="{F084BF42-7DC3-41AE-9EA0-D8DD7FD65F91}" dt="2021-09-18T01:45:09.011" v="89" actId="1076"/>
          <ac:spMkLst>
            <pc:docMk/>
            <pc:sldMk cId="4243999614" sldId="260"/>
            <ac:spMk id="25" creationId="{394BB063-105A-4460-AC44-0F1013B04D1C}"/>
          </ac:spMkLst>
        </pc:spChg>
        <pc:spChg chg="add mod">
          <ac:chgData name="Klajdi Puka" userId="14444a1dce99cdc7" providerId="LiveId" clId="{F084BF42-7DC3-41AE-9EA0-D8DD7FD65F91}" dt="2021-09-18T01:45:13.834" v="90" actId="1076"/>
          <ac:spMkLst>
            <pc:docMk/>
            <pc:sldMk cId="4243999614" sldId="260"/>
            <ac:spMk id="26" creationId="{3657DB31-DA84-42F1-A96D-D775DEA55720}"/>
          </ac:spMkLst>
        </pc:spChg>
        <pc:spChg chg="add mod">
          <ac:chgData name="Klajdi Puka" userId="14444a1dce99cdc7" providerId="LiveId" clId="{F084BF42-7DC3-41AE-9EA0-D8DD7FD65F91}" dt="2021-09-18T01:46:11.827" v="115" actId="1035"/>
          <ac:spMkLst>
            <pc:docMk/>
            <pc:sldMk cId="4243999614" sldId="260"/>
            <ac:spMk id="27" creationId="{F1BA5A2F-AB49-40AE-BCFE-D6954AA9F360}"/>
          </ac:spMkLst>
        </pc:spChg>
        <pc:spChg chg="add mod">
          <ac:chgData name="Klajdi Puka" userId="14444a1dce99cdc7" providerId="LiveId" clId="{F084BF42-7DC3-41AE-9EA0-D8DD7FD65F91}" dt="2021-09-18T01:46:13.983" v="122" actId="1035"/>
          <ac:spMkLst>
            <pc:docMk/>
            <pc:sldMk cId="4243999614" sldId="260"/>
            <ac:spMk id="28" creationId="{E937D72C-D0BA-4D1A-A510-DFE8CA7347EF}"/>
          </ac:spMkLst>
        </pc:spChg>
        <pc:spChg chg="add mod">
          <ac:chgData name="Klajdi Puka" userId="14444a1dce99cdc7" providerId="LiveId" clId="{F084BF42-7DC3-41AE-9EA0-D8DD7FD65F91}" dt="2021-09-18T01:49:23.158" v="167" actId="1076"/>
          <ac:spMkLst>
            <pc:docMk/>
            <pc:sldMk cId="4243999614" sldId="260"/>
            <ac:spMk id="29" creationId="{9C7F0E68-BCF7-44D6-B769-3813A94A8799}"/>
          </ac:spMkLst>
        </pc:spChg>
        <pc:spChg chg="add mod">
          <ac:chgData name="Klajdi Puka" userId="14444a1dce99cdc7" providerId="LiveId" clId="{F084BF42-7DC3-41AE-9EA0-D8DD7FD65F91}" dt="2021-09-18T01:49:21.454" v="166" actId="1076"/>
          <ac:spMkLst>
            <pc:docMk/>
            <pc:sldMk cId="4243999614" sldId="260"/>
            <ac:spMk id="30" creationId="{C9D3EB86-5A4C-4C1E-BDED-30F56A2174F6}"/>
          </ac:spMkLst>
        </pc:spChg>
        <pc:spChg chg="add mod">
          <ac:chgData name="Klajdi Puka" userId="14444a1dce99cdc7" providerId="LiveId" clId="{F084BF42-7DC3-41AE-9EA0-D8DD7FD65F91}" dt="2021-09-18T01:49:24.915" v="168" actId="1076"/>
          <ac:spMkLst>
            <pc:docMk/>
            <pc:sldMk cId="4243999614" sldId="260"/>
            <ac:spMk id="31" creationId="{4C9E517F-D09F-4FB2-821B-D76F15B7D6E2}"/>
          </ac:spMkLst>
        </pc:spChg>
        <pc:spChg chg="add mod">
          <ac:chgData name="Klajdi Puka" userId="14444a1dce99cdc7" providerId="LiveId" clId="{F084BF42-7DC3-41AE-9EA0-D8DD7FD65F91}" dt="2021-09-18T01:50:51.238" v="195" actId="1037"/>
          <ac:spMkLst>
            <pc:docMk/>
            <pc:sldMk cId="4243999614" sldId="260"/>
            <ac:spMk id="32" creationId="{6548180A-7821-4AFF-9ECB-F488F466B2E3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49:16.656" v="165" actId="14100"/>
          <ac:spMkLst>
            <pc:docMk/>
            <pc:sldMk cId="4243999614" sldId="260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43:25.678" v="22" actId="20577"/>
          <ac:spMkLst>
            <pc:docMk/>
            <pc:sldMk cId="4243999614" sldId="260"/>
            <ac:spMk id="54" creationId="{D1675A24-E920-4DE5-ABD5-510F9652F8A2}"/>
          </ac:spMkLst>
        </pc:spChg>
        <pc:spChg chg="mod">
          <ac:chgData name="Klajdi Puka" userId="14444a1dce99cdc7" providerId="LiveId" clId="{F084BF42-7DC3-41AE-9EA0-D8DD7FD65F91}" dt="2021-09-18T01:43:22.824" v="20" actId="1076"/>
          <ac:spMkLst>
            <pc:docMk/>
            <pc:sldMk cId="4243999614" sldId="260"/>
            <ac:spMk id="55" creationId="{967D7174-2C6E-4572-BD42-76EC0FCC2AD7}"/>
          </ac:spMkLst>
        </pc:spChg>
        <pc:spChg chg="mod">
          <ac:chgData name="Klajdi Puka" userId="14444a1dce99cdc7" providerId="LiveId" clId="{F084BF42-7DC3-41AE-9EA0-D8DD7FD65F91}" dt="2021-09-18T01:43:46.433" v="29" actId="1076"/>
          <ac:spMkLst>
            <pc:docMk/>
            <pc:sldMk cId="4243999614" sldId="260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0:45.722" v="192" actId="1076"/>
          <ac:spMkLst>
            <pc:docMk/>
            <pc:sldMk cId="4243999614" sldId="260"/>
            <ac:spMk id="63" creationId="{23515F2E-3044-4CF0-9DB2-D7CF94964075}"/>
          </ac:spMkLst>
        </pc:spChg>
        <pc:spChg chg="del">
          <ac:chgData name="Klajdi Puka" userId="14444a1dce99cdc7" providerId="LiveId" clId="{F084BF42-7DC3-41AE-9EA0-D8DD7FD65F91}" dt="2021-09-18T01:42:49.992" v="8" actId="478"/>
          <ac:spMkLst>
            <pc:docMk/>
            <pc:sldMk cId="4243999614" sldId="260"/>
            <ac:spMk id="64" creationId="{A4DC89E0-8A96-4C75-91CC-703C630AA789}"/>
          </ac:spMkLst>
        </pc:spChg>
        <pc:spChg chg="del">
          <ac:chgData name="Klajdi Puka" userId="14444a1dce99cdc7" providerId="LiveId" clId="{F084BF42-7DC3-41AE-9EA0-D8DD7FD65F91}" dt="2021-09-18T01:42:47.484" v="6" actId="478"/>
          <ac:spMkLst>
            <pc:docMk/>
            <pc:sldMk cId="4243999614" sldId="260"/>
            <ac:spMk id="65" creationId="{1C97BD2F-1ED2-4550-A214-9E602C8ED271}"/>
          </ac:spMkLst>
        </pc:spChg>
        <pc:spChg chg="del">
          <ac:chgData name="Klajdi Puka" userId="14444a1dce99cdc7" providerId="LiveId" clId="{F084BF42-7DC3-41AE-9EA0-D8DD7FD65F91}" dt="2021-09-18T01:42:50.878" v="9" actId="478"/>
          <ac:spMkLst>
            <pc:docMk/>
            <pc:sldMk cId="4243999614" sldId="260"/>
            <ac:spMk id="66" creationId="{C38D8229-D620-4D80-8514-6FF75DBBF9FF}"/>
          </ac:spMkLst>
        </pc:spChg>
        <pc:spChg chg="del">
          <ac:chgData name="Klajdi Puka" userId="14444a1dce99cdc7" providerId="LiveId" clId="{F084BF42-7DC3-41AE-9EA0-D8DD7FD65F91}" dt="2021-09-18T01:42:48.939" v="7" actId="478"/>
          <ac:spMkLst>
            <pc:docMk/>
            <pc:sldMk cId="4243999614" sldId="260"/>
            <ac:spMk id="67" creationId="{E79BB05D-963E-476A-86B6-D148F6AB3AC5}"/>
          </ac:spMkLst>
        </pc:spChg>
        <pc:grpChg chg="del mod">
          <ac:chgData name="Klajdi Puka" userId="14444a1dce99cdc7" providerId="LiveId" clId="{F084BF42-7DC3-41AE-9EA0-D8DD7FD65F91}" dt="2021-09-18T01:43:49.546" v="31" actId="478"/>
          <ac:grpSpMkLst>
            <pc:docMk/>
            <pc:sldMk cId="4243999614" sldId="260"/>
            <ac:grpSpMk id="57" creationId="{D4D07D30-D696-40A1-999D-B2E820460C4B}"/>
          </ac:grpSpMkLst>
        </pc:grpChg>
      </pc:sldChg>
      <pc:sldChg chg="addSp delSp modSp add mod modAnim">
        <pc:chgData name="Klajdi Puka" userId="14444a1dce99cdc7" providerId="LiveId" clId="{F084BF42-7DC3-41AE-9EA0-D8DD7FD65F91}" dt="2021-09-18T01:52:56.554" v="261" actId="1076"/>
        <pc:sldMkLst>
          <pc:docMk/>
          <pc:sldMk cId="1911899649" sldId="261"/>
        </pc:sldMkLst>
        <pc:spChg chg="mod">
          <ac:chgData name="Klajdi Puka" userId="14444a1dce99cdc7" providerId="LiveId" clId="{F084BF42-7DC3-41AE-9EA0-D8DD7FD65F91}" dt="2021-09-18T01:52:17.586" v="252" actId="20577"/>
          <ac:spMkLst>
            <pc:docMk/>
            <pc:sldMk cId="1911899649" sldId="261"/>
            <ac:spMk id="20" creationId="{B3EFB230-5AD4-49E9-8D66-492F047F1AF1}"/>
          </ac:spMkLst>
        </pc:spChg>
        <pc:spChg chg="del">
          <ac:chgData name="Klajdi Puka" userId="14444a1dce99cdc7" providerId="LiveId" clId="{F084BF42-7DC3-41AE-9EA0-D8DD7FD65F91}" dt="2021-09-18T01:51:32.306" v="204" actId="478"/>
          <ac:spMkLst>
            <pc:docMk/>
            <pc:sldMk cId="1911899649" sldId="261"/>
            <ac:spMk id="21" creationId="{7C037924-D6F3-45A3-B840-B823C52F24AD}"/>
          </ac:spMkLst>
        </pc:spChg>
        <pc:spChg chg="del">
          <ac:chgData name="Klajdi Puka" userId="14444a1dce99cdc7" providerId="LiveId" clId="{F084BF42-7DC3-41AE-9EA0-D8DD7FD65F91}" dt="2021-09-18T01:51:31.832" v="203" actId="478"/>
          <ac:spMkLst>
            <pc:docMk/>
            <pc:sldMk cId="1911899649" sldId="261"/>
            <ac:spMk id="22" creationId="{B1ECB44B-9C50-4D4D-AA2C-B47FB0B1CFF6}"/>
          </ac:spMkLst>
        </pc:spChg>
        <pc:spChg chg="del">
          <ac:chgData name="Klajdi Puka" userId="14444a1dce99cdc7" providerId="LiveId" clId="{F084BF42-7DC3-41AE-9EA0-D8DD7FD65F91}" dt="2021-09-18T01:51:31.375" v="202" actId="478"/>
          <ac:spMkLst>
            <pc:docMk/>
            <pc:sldMk cId="1911899649" sldId="261"/>
            <ac:spMk id="23" creationId="{57C3CC0A-E27E-4B60-9067-7A65361A6B2A}"/>
          </ac:spMkLst>
        </pc:spChg>
        <pc:spChg chg="del">
          <ac:chgData name="Klajdi Puka" userId="14444a1dce99cdc7" providerId="LiveId" clId="{F084BF42-7DC3-41AE-9EA0-D8DD7FD65F91}" dt="2021-09-18T01:51:30.820" v="201" actId="478"/>
          <ac:spMkLst>
            <pc:docMk/>
            <pc:sldMk cId="1911899649" sldId="261"/>
            <ac:spMk id="24" creationId="{E7126B70-2501-4D35-A150-F23FAC2BEF26}"/>
          </ac:spMkLst>
        </pc:spChg>
        <pc:spChg chg="del">
          <ac:chgData name="Klajdi Puka" userId="14444a1dce99cdc7" providerId="LiveId" clId="{F084BF42-7DC3-41AE-9EA0-D8DD7FD65F91}" dt="2021-09-18T01:51:30.129" v="200" actId="478"/>
          <ac:spMkLst>
            <pc:docMk/>
            <pc:sldMk cId="1911899649" sldId="261"/>
            <ac:spMk id="25" creationId="{394BB063-105A-4460-AC44-0F1013B04D1C}"/>
          </ac:spMkLst>
        </pc:spChg>
        <pc:spChg chg="del mod">
          <ac:chgData name="Klajdi Puka" userId="14444a1dce99cdc7" providerId="LiveId" clId="{F084BF42-7DC3-41AE-9EA0-D8DD7FD65F91}" dt="2021-09-18T01:51:29.416" v="199" actId="478"/>
          <ac:spMkLst>
            <pc:docMk/>
            <pc:sldMk cId="1911899649" sldId="261"/>
            <ac:spMk id="26" creationId="{3657DB31-DA84-42F1-A96D-D775DEA55720}"/>
          </ac:spMkLst>
        </pc:spChg>
        <pc:spChg chg="del mod">
          <ac:chgData name="Klajdi Puka" userId="14444a1dce99cdc7" providerId="LiveId" clId="{F084BF42-7DC3-41AE-9EA0-D8DD7FD65F91}" dt="2021-09-18T01:51:40.536" v="210" actId="478"/>
          <ac:spMkLst>
            <pc:docMk/>
            <pc:sldMk cId="1911899649" sldId="261"/>
            <ac:spMk id="27" creationId="{F1BA5A2F-AB49-40AE-BCFE-D6954AA9F360}"/>
          </ac:spMkLst>
        </pc:spChg>
        <pc:spChg chg="del">
          <ac:chgData name="Klajdi Puka" userId="14444a1dce99cdc7" providerId="LiveId" clId="{F084BF42-7DC3-41AE-9EA0-D8DD7FD65F91}" dt="2021-09-18T01:51:34.716" v="205" actId="478"/>
          <ac:spMkLst>
            <pc:docMk/>
            <pc:sldMk cId="1911899649" sldId="261"/>
            <ac:spMk id="28" creationId="{E937D72C-D0BA-4D1A-A510-DFE8CA7347EF}"/>
          </ac:spMkLst>
        </pc:spChg>
        <pc:spChg chg="del">
          <ac:chgData name="Klajdi Puka" userId="14444a1dce99cdc7" providerId="LiveId" clId="{F084BF42-7DC3-41AE-9EA0-D8DD7FD65F91}" dt="2021-09-18T01:51:38.574" v="208" actId="478"/>
          <ac:spMkLst>
            <pc:docMk/>
            <pc:sldMk cId="1911899649" sldId="261"/>
            <ac:spMk id="29" creationId="{9C7F0E68-BCF7-44D6-B769-3813A94A8799}"/>
          </ac:spMkLst>
        </pc:spChg>
        <pc:spChg chg="del">
          <ac:chgData name="Klajdi Puka" userId="14444a1dce99cdc7" providerId="LiveId" clId="{F084BF42-7DC3-41AE-9EA0-D8DD7FD65F91}" dt="2021-09-18T01:51:37.613" v="207" actId="478"/>
          <ac:spMkLst>
            <pc:docMk/>
            <pc:sldMk cId="1911899649" sldId="261"/>
            <ac:spMk id="30" creationId="{C9D3EB86-5A4C-4C1E-BDED-30F56A2174F6}"/>
          </ac:spMkLst>
        </pc:spChg>
        <pc:spChg chg="del">
          <ac:chgData name="Klajdi Puka" userId="14444a1dce99cdc7" providerId="LiveId" clId="{F084BF42-7DC3-41AE-9EA0-D8DD7FD65F91}" dt="2021-09-18T01:51:36.946" v="206" actId="478"/>
          <ac:spMkLst>
            <pc:docMk/>
            <pc:sldMk cId="1911899649" sldId="261"/>
            <ac:spMk id="31" creationId="{4C9E517F-D09F-4FB2-821B-D76F15B7D6E2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32" creationId="{6548180A-7821-4AFF-9ECB-F488F466B2E3}"/>
          </ac:spMkLst>
        </pc:spChg>
        <pc:spChg chg="add del mod">
          <ac:chgData name="Klajdi Puka" userId="14444a1dce99cdc7" providerId="LiveId" clId="{F084BF42-7DC3-41AE-9EA0-D8DD7FD65F91}" dt="2021-09-18T01:51:57.265" v="214"/>
          <ac:spMkLst>
            <pc:docMk/>
            <pc:sldMk cId="1911899649" sldId="261"/>
            <ac:spMk id="33" creationId="{CB27B26F-09FE-457D-8DD4-23752401CC14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5" creationId="{F866218A-9254-42D7-8F42-05A0D150B055}"/>
          </ac:spMkLst>
        </pc:spChg>
        <pc:spChg chg="mod">
          <ac:chgData name="Klajdi Puka" userId="14444a1dce99cdc7" providerId="LiveId" clId="{F084BF42-7DC3-41AE-9EA0-D8DD7FD65F91}" dt="2021-09-18T01:51:56.443" v="213"/>
          <ac:spMkLst>
            <pc:docMk/>
            <pc:sldMk cId="1911899649" sldId="261"/>
            <ac:spMk id="36" creationId="{8570A992-9B4F-4FBC-982B-49250A57AFA1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8" creationId="{EF552E26-6838-4F73-8B4F-75637F7CB8DD}"/>
          </ac:spMkLst>
        </pc:spChg>
        <pc:spChg chg="mod">
          <ac:chgData name="Klajdi Puka" userId="14444a1dce99cdc7" providerId="LiveId" clId="{F084BF42-7DC3-41AE-9EA0-D8DD7FD65F91}" dt="2021-09-18T01:52:01.679" v="215"/>
          <ac:spMkLst>
            <pc:docMk/>
            <pc:sldMk cId="1911899649" sldId="261"/>
            <ac:spMk id="39" creationId="{A4AEE300-916D-4F67-9846-E964A8CFAC51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1" creationId="{28253B1C-C3C9-48F4-AEDD-BAEB9BC136AA}"/>
          </ac:spMkLst>
        </pc:spChg>
        <pc:spChg chg="mod">
          <ac:chgData name="Klajdi Puka" userId="14444a1dce99cdc7" providerId="LiveId" clId="{F084BF42-7DC3-41AE-9EA0-D8DD7FD65F91}" dt="2021-09-18T01:52:04.680" v="217"/>
          <ac:spMkLst>
            <pc:docMk/>
            <pc:sldMk cId="1911899649" sldId="261"/>
            <ac:spMk id="42" creationId="{A38BDD40-7246-42B3-B79B-4B5A312953A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2" creationId="{0C128503-B6AD-422C-8DF8-9E142B85FBE2}"/>
          </ac:spMkLst>
        </pc:spChg>
        <pc:spChg chg="mod">
          <ac:chgData name="Klajdi Puka" userId="14444a1dce99cdc7" providerId="LiveId" clId="{F084BF42-7DC3-41AE-9EA0-D8DD7FD65F91}" dt="2021-09-18T01:52:53.952" v="260" actId="14100"/>
          <ac:spMkLst>
            <pc:docMk/>
            <pc:sldMk cId="1911899649" sldId="261"/>
            <ac:spMk id="53" creationId="{88090FB5-DB0F-43F3-9AF3-290CD4893DA0}"/>
          </ac:spMkLst>
        </pc:spChg>
        <pc:spChg chg="mod">
          <ac:chgData name="Klajdi Puka" userId="14444a1dce99cdc7" providerId="LiveId" clId="{F084BF42-7DC3-41AE-9EA0-D8DD7FD65F91}" dt="2021-09-18T01:51:25.932" v="197"/>
          <ac:spMkLst>
            <pc:docMk/>
            <pc:sldMk cId="1911899649" sldId="261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1:52:56.554" v="261" actId="1076"/>
          <ac:spMkLst>
            <pc:docMk/>
            <pc:sldMk cId="1911899649" sldId="261"/>
            <ac:spMk id="63" creationId="{23515F2E-3044-4CF0-9DB2-D7CF94964075}"/>
          </ac:spMkLst>
        </pc:spChg>
        <pc:grpChg chg="add del mod">
          <ac:chgData name="Klajdi Puka" userId="14444a1dce99cdc7" providerId="LiveId" clId="{F084BF42-7DC3-41AE-9EA0-D8DD7FD65F91}" dt="2021-09-18T01:51:57.265" v="214"/>
          <ac:grpSpMkLst>
            <pc:docMk/>
            <pc:sldMk cId="1911899649" sldId="261"/>
            <ac:grpSpMk id="34" creationId="{1545B85F-D4C4-4804-8135-27855E927C5E}"/>
          </ac:grpSpMkLst>
        </pc:grpChg>
        <pc:grpChg chg="add del mod">
          <ac:chgData name="Klajdi Puka" userId="14444a1dce99cdc7" providerId="LiveId" clId="{F084BF42-7DC3-41AE-9EA0-D8DD7FD65F91}" dt="2021-09-18T01:52:02.338" v="216"/>
          <ac:grpSpMkLst>
            <pc:docMk/>
            <pc:sldMk cId="1911899649" sldId="261"/>
            <ac:grpSpMk id="37" creationId="{55990B24-A154-4BDD-99F6-CCD3B9C2750A}"/>
          </ac:grpSpMkLst>
        </pc:grpChg>
        <pc:grpChg chg="add mod">
          <ac:chgData name="Klajdi Puka" userId="14444a1dce99cdc7" providerId="LiveId" clId="{F084BF42-7DC3-41AE-9EA0-D8DD7FD65F91}" dt="2021-09-18T01:52:09.272" v="219" actId="1076"/>
          <ac:grpSpMkLst>
            <pc:docMk/>
            <pc:sldMk cId="1911899649" sldId="261"/>
            <ac:grpSpMk id="40" creationId="{728ECC0E-9A6B-4DFB-B514-DEDD6E19E371}"/>
          </ac:grpSpMkLst>
        </pc:grpChg>
      </pc:sldChg>
      <pc:sldChg chg="delSp modSp add mod delAnim">
        <pc:chgData name="Klajdi Puka" userId="14444a1dce99cdc7" providerId="LiveId" clId="{F084BF42-7DC3-41AE-9EA0-D8DD7FD65F91}" dt="2021-09-18T02:03:42.689" v="297" actId="20577"/>
        <pc:sldMkLst>
          <pc:docMk/>
          <pc:sldMk cId="2374358261" sldId="262"/>
        </pc:sldMkLst>
        <pc:spChg chg="mod">
          <ac:chgData name="Klajdi Puka" userId="14444a1dce99cdc7" providerId="LiveId" clId="{F084BF42-7DC3-41AE-9EA0-D8DD7FD65F91}" dt="2021-09-18T02:03:30.102" v="269" actId="20577"/>
          <ac:spMkLst>
            <pc:docMk/>
            <pc:sldMk cId="2374358261" sldId="262"/>
            <ac:spMk id="20" creationId="{B3EFB230-5AD4-49E9-8D66-492F047F1AF1}"/>
          </ac:spMkLst>
        </pc:spChg>
        <pc:spChg chg="mod">
          <ac:chgData name="Klajdi Puka" userId="14444a1dce99cdc7" providerId="LiveId" clId="{F084BF42-7DC3-41AE-9EA0-D8DD7FD65F91}" dt="2021-09-18T02:03:31.582" v="270" actId="20577"/>
          <ac:spMkLst>
            <pc:docMk/>
            <pc:sldMk cId="2374358261" sldId="262"/>
            <ac:spMk id="56" creationId="{BEFB0ABF-8367-4064-88C5-3A5C4224D3CA}"/>
          </ac:spMkLst>
        </pc:spChg>
        <pc:spChg chg="mod">
          <ac:chgData name="Klajdi Puka" userId="14444a1dce99cdc7" providerId="LiveId" clId="{F084BF42-7DC3-41AE-9EA0-D8DD7FD65F91}" dt="2021-09-18T02:03:42.689" v="297" actId="20577"/>
          <ac:spMkLst>
            <pc:docMk/>
            <pc:sldMk cId="2374358261" sldId="262"/>
            <ac:spMk id="63" creationId="{23515F2E-3044-4CF0-9DB2-D7CF94964075}"/>
          </ac:spMkLst>
        </pc:spChg>
        <pc:grpChg chg="del">
          <ac:chgData name="Klajdi Puka" userId="14444a1dce99cdc7" providerId="LiveId" clId="{F084BF42-7DC3-41AE-9EA0-D8DD7FD65F91}" dt="2021-09-18T01:53:38.141" v="268" actId="478"/>
          <ac:grpSpMkLst>
            <pc:docMk/>
            <pc:sldMk cId="2374358261" sldId="262"/>
            <ac:grpSpMk id="40" creationId="{728ECC0E-9A6B-4DFB-B514-DEDD6E19E371}"/>
          </ac:grpSpMkLst>
        </pc:grpChg>
      </pc:sldChg>
      <pc:sldChg chg="delSp add del mod ord">
        <pc:chgData name="Klajdi Puka" userId="14444a1dce99cdc7" providerId="LiveId" clId="{F084BF42-7DC3-41AE-9EA0-D8DD7FD65F91}" dt="2021-09-18T01:53:33.400" v="266" actId="47"/>
        <pc:sldMkLst>
          <pc:docMk/>
          <pc:sldMk cId="2474081522" sldId="262"/>
        </pc:sldMkLst>
        <pc:spChg chg="del">
          <ac:chgData name="Klajdi Puka" userId="14444a1dce99cdc7" providerId="LiveId" clId="{F084BF42-7DC3-41AE-9EA0-D8DD7FD65F91}" dt="2021-09-18T01:53:31.121" v="265" actId="478"/>
          <ac:spMkLst>
            <pc:docMk/>
            <pc:sldMk cId="2474081522" sldId="262"/>
            <ac:spMk id="21" creationId="{7C037924-D6F3-45A3-B840-B823C52F24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1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6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33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9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23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75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2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54-5A72-43D7-802E-6F66B717B7A1}" type="datetimeFigureOut">
              <a:rPr lang="en-CA" smtClean="0"/>
              <a:t>2021-09-17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C451-E83A-47B2-B185-C87640794B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34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156484" y="534224"/>
            <a:ext cx="3420000" cy="252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7262573" y="530895"/>
            <a:ext cx="3420000" cy="252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156484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7172462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206121" y="638796"/>
            <a:ext cx="33690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your cell phone daily for voice calls (yes or no), to access the internet, or send text messages?  </a:t>
            </a:r>
            <a:r>
              <a:rPr lang="en-US" sz="1400" dirty="0">
                <a:sym typeface="Wingdings 2"/>
              </a:rPr>
              <a:t>⃝ Yes    ⃝ No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4D07D30-D696-40A1-999D-B2E820460C4B}"/>
              </a:ext>
            </a:extLst>
          </p:cNvPr>
          <p:cNvGrpSpPr/>
          <p:nvPr/>
        </p:nvGrpSpPr>
        <p:grpSpPr>
          <a:xfrm>
            <a:off x="7269320" y="608025"/>
            <a:ext cx="3746520" cy="2333436"/>
            <a:chOff x="1035015" y="2063673"/>
            <a:chExt cx="4561369" cy="23334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C79134-8C0A-46DC-A71D-E437A0382692}"/>
                </a:ext>
              </a:extLst>
            </p:cNvPr>
            <p:cNvSpPr txBox="1"/>
            <p:nvPr/>
          </p:nvSpPr>
          <p:spPr>
            <a:xfrm>
              <a:off x="1035015" y="2063673"/>
              <a:ext cx="456136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 Do you use a cell phone? 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No          </a:t>
              </a:r>
              <a:r>
                <a:rPr lang="en-US" sz="1400" b="1" dirty="0">
                  <a:sym typeface="Wingdings 2"/>
                </a:rPr>
                <a:t>Go to question 2</a:t>
              </a:r>
            </a:p>
            <a:p>
              <a:pPr marL="573088" indent="-285750">
                <a:buFont typeface="Calibri" pitchFamily="34" charset="0"/>
                <a:buChar char="⃝"/>
              </a:pPr>
              <a:r>
                <a:rPr lang="en-US" sz="1400" dirty="0">
                  <a:sym typeface="Wingdings 2"/>
                </a:rPr>
                <a:t>Yes</a:t>
              </a:r>
              <a:endParaRPr lang="en-US" sz="1400" dirty="0"/>
            </a:p>
          </p:txBody>
        </p:sp>
        <p:cxnSp>
          <p:nvCxnSpPr>
            <p:cNvPr id="59" name="Elbow Connector 5">
              <a:extLst>
                <a:ext uri="{FF2B5EF4-FFF2-40B4-BE49-F238E27FC236}">
                  <a16:creationId xmlns:a16="http://schemas.microsoft.com/office/drawing/2014/main" id="{B8B23AA8-7EB5-4427-BC69-C6E35A3DACCB}"/>
                </a:ext>
              </a:extLst>
            </p:cNvPr>
            <p:cNvCxnSpPr/>
            <p:nvPr/>
          </p:nvCxnSpPr>
          <p:spPr>
            <a:xfrm rot="16200000" flipH="1">
              <a:off x="2160196" y="2706817"/>
              <a:ext cx="281967" cy="184739"/>
            </a:xfrm>
            <a:prstGeom prst="bentConnector3">
              <a:avLst>
                <a:gd name="adj1" fmla="val -6562"/>
              </a:avLst>
            </a:prstGeom>
            <a:ln w="19050"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FF61CF-0923-4F2B-B0BE-11012055B998}"/>
                </a:ext>
              </a:extLst>
            </p:cNvPr>
            <p:cNvSpPr txBox="1"/>
            <p:nvPr/>
          </p:nvSpPr>
          <p:spPr>
            <a:xfrm>
              <a:off x="1584192" y="2928916"/>
              <a:ext cx="3667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1a. (If yes) Do you use your cell phone at least daily for each of the following:</a:t>
              </a:r>
            </a:p>
            <a:p>
              <a:endParaRPr lang="en-US" sz="1400" dirty="0">
                <a:sym typeface="Wingdings 2"/>
              </a:endParaRPr>
            </a:p>
            <a:p>
              <a:r>
                <a:rPr lang="en-US" sz="1400" dirty="0">
                  <a:sym typeface="Wingdings 2"/>
                </a:rPr>
                <a:t>For voice calls                   </a:t>
              </a:r>
            </a:p>
            <a:p>
              <a:r>
                <a:rPr lang="en-US" sz="1400" dirty="0">
                  <a:sym typeface="Wingdings 2"/>
                </a:rPr>
                <a:t>To access the internet       </a:t>
              </a:r>
            </a:p>
            <a:p>
              <a:r>
                <a:rPr lang="en-US" sz="1400" dirty="0">
                  <a:sym typeface="Wingdings 2"/>
                </a:rPr>
                <a:t>To send text messages       </a:t>
              </a: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B67A43-3D99-4863-B189-5A1D07073C66}"/>
                </a:ext>
              </a:extLst>
            </p:cNvPr>
            <p:cNvSpPr txBox="1"/>
            <p:nvPr/>
          </p:nvSpPr>
          <p:spPr>
            <a:xfrm>
              <a:off x="3928248" y="3443002"/>
              <a:ext cx="12457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ym typeface="Wingdings 2"/>
                </a:rPr>
                <a:t>Yes      No</a:t>
              </a:r>
            </a:p>
            <a:p>
              <a:r>
                <a:rPr lang="en-US" sz="1400" dirty="0">
                  <a:latin typeface="Calibri"/>
                  <a:sym typeface="Wingdings 2"/>
                </a:rPr>
                <a:t> ⃝       </a:t>
              </a:r>
              <a:r>
                <a:rPr lang="en-US" sz="1400" dirty="0">
                  <a:sym typeface="Wingdings 2"/>
                </a:rPr>
                <a:t>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  <a:p>
              <a:r>
                <a:rPr lang="en-US" sz="1400" dirty="0">
                  <a:sym typeface="Wingdings 2"/>
                </a:rPr>
                <a:t> ⃝       ⃝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B38634-5912-435C-BA91-C7D8817336F9}"/>
                </a:ext>
              </a:extLst>
            </p:cNvPr>
            <p:cNvCxnSpPr/>
            <p:nvPr/>
          </p:nvCxnSpPr>
          <p:spPr>
            <a:xfrm>
              <a:off x="2124656" y="2447537"/>
              <a:ext cx="365760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7318265" y="3048118"/>
            <a:ext cx="330861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arrows and visual cues to provide a clear navigational path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Also, indented and labeled 1a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Use forced choice-responses, as opposed to check-all-that-apply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DC89E0-8A96-4C75-91CC-703C630AA789}"/>
              </a:ext>
            </a:extLst>
          </p:cNvPr>
          <p:cNvSpPr txBox="1"/>
          <p:nvPr/>
        </p:nvSpPr>
        <p:spPr>
          <a:xfrm>
            <a:off x="3807755" y="647109"/>
            <a:ext cx="32411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Do you use a cell phone?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No          </a:t>
            </a:r>
          </a:p>
          <a:p>
            <a:pPr marL="573088" indent="-285750">
              <a:buFont typeface="Calibri" pitchFamily="34" charset="0"/>
              <a:buChar char="⃝"/>
            </a:pPr>
            <a:r>
              <a:rPr lang="en-US" sz="1400" dirty="0">
                <a:sym typeface="Wingdings 2"/>
              </a:rPr>
              <a:t>Yes</a:t>
            </a:r>
          </a:p>
          <a:p>
            <a:pPr marL="573088" indent="-285750">
              <a:buFont typeface="Wingdings 2"/>
              <a:buChar char="£"/>
            </a:pPr>
            <a:endParaRPr lang="en-US" sz="1400" dirty="0">
              <a:sym typeface="Wingdings 2"/>
            </a:endParaRPr>
          </a:p>
          <a:p>
            <a:pPr marL="231775" indent="-231775"/>
            <a:r>
              <a:rPr lang="en-US" sz="1400" dirty="0">
                <a:sym typeface="Wingdings 2"/>
              </a:rPr>
              <a:t>2. (If yes) Do you use your cell phone at least daily for each of the following. </a:t>
            </a:r>
            <a:r>
              <a:rPr lang="en-US" sz="1400" i="1" dirty="0">
                <a:sym typeface="Wingdings 2"/>
              </a:rPr>
              <a:t>Check all that apply. 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For voice calls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access the internet</a:t>
            </a:r>
          </a:p>
          <a:p>
            <a:pPr marL="573088" indent="-285750">
              <a:buFont typeface="Wingdings 2" pitchFamily="18" charset="2"/>
              <a:buChar char="£"/>
            </a:pPr>
            <a:r>
              <a:rPr lang="en-US" sz="1400" dirty="0">
                <a:sym typeface="Wingdings 2"/>
              </a:rPr>
              <a:t>To send text messages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97BD2F-1ED2-4550-A214-9E602C8ED271}"/>
              </a:ext>
            </a:extLst>
          </p:cNvPr>
          <p:cNvSpPr/>
          <p:nvPr/>
        </p:nvSpPr>
        <p:spPr>
          <a:xfrm>
            <a:off x="3713913" y="530895"/>
            <a:ext cx="3420000" cy="252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8D8229-D620-4D80-8514-6FF75DBBF9FF}"/>
              </a:ext>
            </a:extLst>
          </p:cNvPr>
          <p:cNvSpPr txBox="1"/>
          <p:nvPr/>
        </p:nvSpPr>
        <p:spPr>
          <a:xfrm>
            <a:off x="3724352" y="3077244"/>
            <a:ext cx="3501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Key points: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questions that apply to everyone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Ask one question at a time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Clear separation of questions &amp; answers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400" dirty="0"/>
              <a:t>Consider using uniquely shaped answer spaces to distinguish between different types of questions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9BB05D-963E-476A-86B6-D148F6AB3AC5}"/>
              </a:ext>
            </a:extLst>
          </p:cNvPr>
          <p:cNvSpPr txBox="1"/>
          <p:nvPr/>
        </p:nvSpPr>
        <p:spPr>
          <a:xfrm>
            <a:off x="3675364" y="161563"/>
            <a:ext cx="324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Improved Example:</a:t>
            </a:r>
          </a:p>
        </p:txBody>
      </p:sp>
    </p:spTree>
    <p:extLst>
      <p:ext uri="{BB962C8B-B14F-4D97-AF65-F5344CB8AC3E}">
        <p14:creationId xmlns:p14="http://schemas.microsoft.com/office/powerpoint/2010/main" val="21051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4"/>
            <a:ext cx="4320000" cy="1933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5"/>
            <a:ext cx="4320000" cy="19335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Significantly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682237" y="2513787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Reduce complexity - question stem and response options should match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Provide balanced scales – categories should be relatively equal distance apart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Avoid having too many response options – may become difficult to differentiate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positive and negative side in question stem; for unipolar scales use “if at all”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Do not include or minimize salience of elements not important for respondents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To what extent do you agree that your </a:t>
            </a:r>
          </a:p>
          <a:p>
            <a:r>
              <a:rPr lang="en-US" sz="1400" dirty="0"/>
              <a:t>instructors are accessible outside of class? 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Neutral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Disagree</a:t>
            </a:r>
          </a:p>
          <a:p>
            <a:pPr marL="574675" indent="-287338">
              <a:buFont typeface="Calibri" pitchFamily="34" charset="0"/>
              <a:buChar char="⃝"/>
            </a:pPr>
            <a:r>
              <a:rPr lang="en-US" sz="1400" dirty="0"/>
              <a:t>Strongly disagree</a:t>
            </a:r>
            <a:endParaRPr lang="en-US" sz="1400" dirty="0">
              <a:sym typeface="Wingdings 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037924-D6F3-45A3-B840-B823C52F24AD}"/>
              </a:ext>
            </a:extLst>
          </p:cNvPr>
          <p:cNvSpPr txBox="1"/>
          <p:nvPr/>
        </p:nvSpPr>
        <p:spPr>
          <a:xfrm>
            <a:off x="1454832" y="111569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ECB44B-9C50-4D4D-AA2C-B47FB0B1CFF6}"/>
              </a:ext>
            </a:extLst>
          </p:cNvPr>
          <p:cNvSpPr txBox="1"/>
          <p:nvPr/>
        </p:nvSpPr>
        <p:spPr>
          <a:xfrm>
            <a:off x="1460547" y="13299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3CC0A-E27E-4B60-9067-7A65361A6B2A}"/>
              </a:ext>
            </a:extLst>
          </p:cNvPr>
          <p:cNvSpPr txBox="1"/>
          <p:nvPr/>
        </p:nvSpPr>
        <p:spPr>
          <a:xfrm>
            <a:off x="1458970" y="154376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126B70-2501-4D35-A150-F23FAC2BEF26}"/>
              </a:ext>
            </a:extLst>
          </p:cNvPr>
          <p:cNvSpPr txBox="1"/>
          <p:nvPr/>
        </p:nvSpPr>
        <p:spPr>
          <a:xfrm>
            <a:off x="1450503" y="17609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4BB063-105A-4460-AC44-0F1013B04D1C}"/>
              </a:ext>
            </a:extLst>
          </p:cNvPr>
          <p:cNvSpPr txBox="1"/>
          <p:nvPr/>
        </p:nvSpPr>
        <p:spPr>
          <a:xfrm>
            <a:off x="1458970" y="1971965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57DB31-DA84-42F1-A96D-D775DEA55720}"/>
              </a:ext>
            </a:extLst>
          </p:cNvPr>
          <p:cNvSpPr txBox="1"/>
          <p:nvPr/>
        </p:nvSpPr>
        <p:spPr>
          <a:xfrm>
            <a:off x="1450503" y="2179011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BA5A2F-AB49-40AE-BCFE-D6954AA9F360}"/>
              </a:ext>
            </a:extLst>
          </p:cNvPr>
          <p:cNvSpPr txBox="1"/>
          <p:nvPr/>
        </p:nvSpPr>
        <p:spPr>
          <a:xfrm>
            <a:off x="5746932" y="111530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7D72C-D0BA-4D1A-A510-DFE8CA7347EF}"/>
              </a:ext>
            </a:extLst>
          </p:cNvPr>
          <p:cNvSpPr txBox="1"/>
          <p:nvPr/>
        </p:nvSpPr>
        <p:spPr>
          <a:xfrm>
            <a:off x="5746932" y="1335213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F0E68-BCF7-44D6-B769-3813A94A8799}"/>
              </a:ext>
            </a:extLst>
          </p:cNvPr>
          <p:cNvSpPr txBox="1"/>
          <p:nvPr/>
        </p:nvSpPr>
        <p:spPr>
          <a:xfrm>
            <a:off x="5746932" y="1531658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3EB86-5A4C-4C1E-BDED-30F56A2174F6}"/>
              </a:ext>
            </a:extLst>
          </p:cNvPr>
          <p:cNvSpPr txBox="1"/>
          <p:nvPr/>
        </p:nvSpPr>
        <p:spPr>
          <a:xfrm>
            <a:off x="5746932" y="1740192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9E517F-D09F-4FB2-821B-D76F15B7D6E2}"/>
              </a:ext>
            </a:extLst>
          </p:cNvPr>
          <p:cNvSpPr txBox="1"/>
          <p:nvPr/>
        </p:nvSpPr>
        <p:spPr>
          <a:xfrm>
            <a:off x="5746932" y="1971964"/>
            <a:ext cx="341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2492363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42439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 together with the occupants of this household?</a:t>
            </a:r>
          </a:p>
          <a:p>
            <a:r>
              <a:rPr lang="en-US" sz="1400" dirty="0"/>
              <a:t>___________________________</a:t>
            </a:r>
            <a:endParaRPr lang="en-US" sz="1400" dirty="0">
              <a:sym typeface="Wingdings 2"/>
            </a:endParaRPr>
          </a:p>
          <a:p>
            <a:pPr marL="574675" indent="-287338">
              <a:buFont typeface="Calibri" pitchFamily="34" charset="0"/>
              <a:buChar char="⃝"/>
            </a:pP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1798321"/>
            <a:ext cx="62973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complete sentences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specific, concrete language – do not allow room for interpretation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Use simple, familiar language – avoid abbreviations or specialized language 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Encourage use of desired response types by providing appropriately sizes response fields and labels close to response field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meals did you sit down to eat at home as a family last week?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                                Number of meals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8ECC0E-9A6B-4DFB-B514-DEDD6E19E371}"/>
              </a:ext>
            </a:extLst>
          </p:cNvPr>
          <p:cNvGrpSpPr/>
          <p:nvPr/>
        </p:nvGrpSpPr>
        <p:grpSpPr>
          <a:xfrm>
            <a:off x="6385534" y="1193169"/>
            <a:ext cx="342771" cy="234424"/>
            <a:chOff x="5885074" y="1570271"/>
            <a:chExt cx="544695" cy="372521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28253B1C-C3C9-48F4-AEDD-BAEB9BC136AA}"/>
                </a:ext>
              </a:extLst>
            </p:cNvPr>
            <p:cNvSpPr/>
            <p:nvPr/>
          </p:nvSpPr>
          <p:spPr>
            <a:xfrm>
              <a:off x="5885074" y="1573246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1">
              <a:extLst>
                <a:ext uri="{FF2B5EF4-FFF2-40B4-BE49-F238E27FC236}">
                  <a16:creationId xmlns:a16="http://schemas.microsoft.com/office/drawing/2014/main" id="{A38BDD40-7246-42B3-B79B-4B5A312953A2}"/>
                </a:ext>
              </a:extLst>
            </p:cNvPr>
            <p:cNvSpPr/>
            <p:nvPr/>
          </p:nvSpPr>
          <p:spPr>
            <a:xfrm>
              <a:off x="6155449" y="1570271"/>
              <a:ext cx="274320" cy="3695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128503-B6AD-422C-8DF8-9E142B85FBE2}"/>
              </a:ext>
            </a:extLst>
          </p:cNvPr>
          <p:cNvSpPr/>
          <p:nvPr/>
        </p:nvSpPr>
        <p:spPr>
          <a:xfrm>
            <a:off x="979263" y="534225"/>
            <a:ext cx="4320000" cy="1149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090FB5-DB0F-43F3-9AF3-290CD4893DA0}"/>
              </a:ext>
            </a:extLst>
          </p:cNvPr>
          <p:cNvSpPr/>
          <p:nvPr/>
        </p:nvSpPr>
        <p:spPr>
          <a:xfrm>
            <a:off x="5500500" y="530896"/>
            <a:ext cx="4320000" cy="114979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75A24-E920-4DE5-ABD5-510F9652F8A2}"/>
              </a:ext>
            </a:extLst>
          </p:cNvPr>
          <p:cNvSpPr txBox="1"/>
          <p:nvPr/>
        </p:nvSpPr>
        <p:spPr>
          <a:xfrm>
            <a:off x="903736" y="135214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Poor Example: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7D7174-2C6E-4572-BD42-76EC0FCC2AD7}"/>
              </a:ext>
            </a:extLst>
          </p:cNvPr>
          <p:cNvSpPr txBox="1"/>
          <p:nvPr/>
        </p:nvSpPr>
        <p:spPr>
          <a:xfrm>
            <a:off x="5500500" y="168322"/>
            <a:ext cx="394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Better Example: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FB0ABF-8367-4064-88C5-3A5C4224D3CA}"/>
              </a:ext>
            </a:extLst>
          </p:cNvPr>
          <p:cNvSpPr txBox="1"/>
          <p:nvPr/>
        </p:nvSpPr>
        <p:spPr>
          <a:xfrm>
            <a:off x="1114683" y="648525"/>
            <a:ext cx="390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Times you ate</a:t>
            </a:r>
            <a:endParaRPr lang="en-US" sz="1400" dirty="0">
              <a:sym typeface="Wingdings 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515F2E-3044-4CF0-9DB2-D7CF94964075}"/>
              </a:ext>
            </a:extLst>
          </p:cNvPr>
          <p:cNvSpPr txBox="1"/>
          <p:nvPr/>
        </p:nvSpPr>
        <p:spPr>
          <a:xfrm>
            <a:off x="2873853" y="1798321"/>
            <a:ext cx="6297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/>
              <a:t>text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FB230-5AD4-49E9-8D66-492F047F1AF1}"/>
              </a:ext>
            </a:extLst>
          </p:cNvPr>
          <p:cNvSpPr txBox="1"/>
          <p:nvPr/>
        </p:nvSpPr>
        <p:spPr>
          <a:xfrm>
            <a:off x="5536972" y="648525"/>
            <a:ext cx="390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3. How many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180A-7821-4AFF-9ECB-F488F466B2E3}"/>
              </a:ext>
            </a:extLst>
          </p:cNvPr>
          <p:cNvSpPr txBox="1"/>
          <p:nvPr/>
        </p:nvSpPr>
        <p:spPr>
          <a:xfrm>
            <a:off x="1763103" y="1821936"/>
            <a:ext cx="1090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dirty="0"/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237435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75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59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460</Words>
  <Application>Microsoft Office PowerPoint</Application>
  <PresentationFormat>Custom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Klajdi Puka</cp:lastModifiedBy>
  <cp:revision>1</cp:revision>
  <dcterms:created xsi:type="dcterms:W3CDTF">2021-09-18T01:04:43Z</dcterms:created>
  <dcterms:modified xsi:type="dcterms:W3CDTF">2021-09-18T02:03:50Z</dcterms:modified>
</cp:coreProperties>
</file>