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00" d="100"/>
          <a:sy n="300" d="100"/>
        </p:scale>
        <p:origin x="187" y="-6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C9E1-7D2F-2344-B0B5-146A6BDEF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2FBD8-319A-71FC-D75D-7701A8B217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8D7D3-7486-0155-97AD-5EDAAE4F29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2C991-BF59-5B23-ACCB-E2D08986F0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0138E-E68B-390B-7883-2ED5A7EAF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063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46A37-FFEB-2D66-3D07-F616B8610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987ED2-1A1E-AAD7-638E-7BD3AC7E8A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7A1932-350C-1298-7EB4-154632C45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B65283-1373-E4F7-643C-08C1842F0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984D-2A62-0D0D-C4E3-412EEDB52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882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E40EFA-3C54-F868-3424-7D05F21B8A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4B6086-8762-DC35-A9B1-4443FB1B7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238700-26B0-082F-CF33-3997073FE9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BE2CE-224D-1BFB-381F-63A442298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33880-6B3C-2930-8CD6-7CAB6C708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2497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4F81-804A-FA77-1C62-0AD46C04F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0D5C8-6C1C-83B9-479F-482A1B284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B8C29-84C5-4B86-9CA2-F9944B518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341B4-8A98-B026-AF65-831203287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75232-3791-A838-30F7-7650962E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431556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B48A0-07E7-276E-17BA-933815E40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E2AA34-AE5F-C0AE-6E05-90BD6A3DAF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9FAAC1-9E25-12EC-0918-822CDCF835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F3649-739A-8654-5661-3C62E4A33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838FFD-F51A-EE52-ABFC-B13117D0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1238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2B835-8665-45E7-16B0-FECF735FB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0A0680-14A9-1990-77C2-34904CFD0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64551F-15F4-9BEF-C493-6CAF302FFE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823234-0E2D-2FD7-5D0C-4D45E98C8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9E6F5-5A24-2354-114E-A45425FDC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3D5AB-030A-F3B0-4D32-BDBC00D8B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1702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4B7A-B32F-618B-4FD9-02E46C4B1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873065-E66A-0E26-C336-4DC1116F6A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D92B1A-76B1-4DE9-89F4-8B8DB01AB2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A772B1-4682-7755-18A9-BD904E8639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EC6497-751E-6E0F-CCA3-48C1CE16F3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F5BF2D-1400-D4E6-7F57-28A9E8686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76123D-EC68-5EC4-12A2-8E7F07C5E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B77394-ECF8-AEC1-7C20-60ED0E732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6836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9CCAD-53AD-8524-48E9-A35BA9D3E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169DC5-6600-2002-B259-65EDA91C8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744C27-6F01-B388-8F39-CA7B5C37F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E1B6F3-06A5-86F6-2DFF-0B028CD8C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801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DB773-BB8E-1311-464B-71E4D9D18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D0DEB2-F298-C647-1000-A103BCCD4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D6C5EB-F2E3-A461-AA9D-2741E755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4376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F8E31-ABF5-71C6-6489-47CE725B3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9C322B-AA9B-D4FB-E4C5-E7092AA2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35DFC7-687F-E654-A958-238DDAF393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CA7F6A-F1D6-8620-545F-9C87074776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F0FB07-4B75-A4AE-0ACF-8BD5E41CD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AA6FCB-7AC9-C6D3-04A1-7E066FAD9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002317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1043-A2B0-6D87-6162-3F04F0CEC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3D72B6-5A9E-269E-A319-C03A43174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F1AA6-24E7-9CA7-835B-C7F1AC163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C0409-BCEF-B1CE-13F2-47902258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63E10-0E00-542E-92B7-71EBA590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A0515D-011E-8914-3BA7-8108EA581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04634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1CE15F-D779-56C7-86BE-AAE0F8B63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8D913-B2A1-B20E-461A-25FD6E7B43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DA0A0-3839-7937-AA5D-488E87EB9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685294-D1CA-41BE-9EA9-DF5800204578}" type="datetimeFigureOut">
              <a:rPr lang="en-CA" smtClean="0"/>
              <a:t>2023-07-24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8CF18B-5CEF-E454-F1C0-3FC780C505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BF00F-B3A0-4602-B886-D155AF3A5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79B3E-92F6-4BBB-8B55-E16E9E4E0AB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465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562A047-6AFD-3F4B-40B5-A67B259A7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380474"/>
            <a:ext cx="5265051" cy="2147783"/>
          </a:xfrm>
          <a:prstGeom prst="rect">
            <a:avLst/>
          </a:prstGeom>
        </p:spPr>
      </p:pic>
      <p:sp>
        <p:nvSpPr>
          <p:cNvPr id="21" name="Arrow: Right 20">
            <a:extLst>
              <a:ext uri="{FF2B5EF4-FFF2-40B4-BE49-F238E27FC236}">
                <a16:creationId xmlns:a16="http://schemas.microsoft.com/office/drawing/2014/main" id="{DC1A1CF9-CF45-FCDD-B301-E44F9B17B9F4}"/>
              </a:ext>
            </a:extLst>
          </p:cNvPr>
          <p:cNvSpPr/>
          <p:nvPr/>
        </p:nvSpPr>
        <p:spPr>
          <a:xfrm>
            <a:off x="304800" y="529611"/>
            <a:ext cx="254000" cy="32385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C8A19EDF-DD08-35AA-3EE5-E8CCB8211886}"/>
              </a:ext>
            </a:extLst>
          </p:cNvPr>
          <p:cNvSpPr/>
          <p:nvPr/>
        </p:nvSpPr>
        <p:spPr>
          <a:xfrm>
            <a:off x="509640" y="776444"/>
            <a:ext cx="254000" cy="323850"/>
          </a:xfrm>
          <a:prstGeom prst="rightArrow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1AFDF249-3062-0150-0DDF-B59B89C32948}"/>
              </a:ext>
            </a:extLst>
          </p:cNvPr>
          <p:cNvSpPr/>
          <p:nvPr/>
        </p:nvSpPr>
        <p:spPr>
          <a:xfrm>
            <a:off x="3460053" y="1100294"/>
            <a:ext cx="254000" cy="32385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B7FCA2-08F0-1507-012A-893918B4625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8" b="-1860"/>
          <a:stretch/>
        </p:blipFill>
        <p:spPr>
          <a:xfrm>
            <a:off x="4186150" y="1750883"/>
            <a:ext cx="4628923" cy="4168135"/>
          </a:xfrm>
          <a:prstGeom prst="rect">
            <a:avLst/>
          </a:prstGeom>
        </p:spPr>
      </p:pic>
      <p:sp>
        <p:nvSpPr>
          <p:cNvPr id="26" name="Arrow: Right 25">
            <a:extLst>
              <a:ext uri="{FF2B5EF4-FFF2-40B4-BE49-F238E27FC236}">
                <a16:creationId xmlns:a16="http://schemas.microsoft.com/office/drawing/2014/main" id="{F8608F5C-8704-C8EF-4771-7E3227F7F744}"/>
              </a:ext>
            </a:extLst>
          </p:cNvPr>
          <p:cNvSpPr/>
          <p:nvPr/>
        </p:nvSpPr>
        <p:spPr>
          <a:xfrm>
            <a:off x="7152216" y="5464825"/>
            <a:ext cx="254000" cy="32385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B1D30DBC-2913-8875-7EAE-7B677F58B550}"/>
              </a:ext>
            </a:extLst>
          </p:cNvPr>
          <p:cNvSpPr/>
          <p:nvPr/>
        </p:nvSpPr>
        <p:spPr>
          <a:xfrm>
            <a:off x="6097034" y="2100777"/>
            <a:ext cx="156789" cy="145138"/>
          </a:xfrm>
          <a:prstGeom prst="rightArrow">
            <a:avLst>
              <a:gd name="adj1" fmla="val 49999"/>
              <a:gd name="adj2" fmla="val 746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05BD1BE7-B803-F80F-E8C5-781E08488040}"/>
              </a:ext>
            </a:extLst>
          </p:cNvPr>
          <p:cNvSpPr/>
          <p:nvPr/>
        </p:nvSpPr>
        <p:spPr>
          <a:xfrm>
            <a:off x="5595589" y="2696575"/>
            <a:ext cx="156789" cy="145138"/>
          </a:xfrm>
          <a:prstGeom prst="rightArrow">
            <a:avLst>
              <a:gd name="adj1" fmla="val 49999"/>
              <a:gd name="adj2" fmla="val 74610"/>
            </a:avLst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2589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27BADE5-8AB7-5E5C-D150-204549AD1B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839"/>
            <a:ext cx="12192000" cy="6486322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44968DA-16C5-48B9-DC35-073BF891B5A2}"/>
              </a:ext>
            </a:extLst>
          </p:cNvPr>
          <p:cNvSpPr/>
          <p:nvPr/>
        </p:nvSpPr>
        <p:spPr>
          <a:xfrm>
            <a:off x="1" y="762000"/>
            <a:ext cx="7372350" cy="3314700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Script editor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DDB8096-0B02-EBDC-5E87-5CAF99DD1257}"/>
              </a:ext>
            </a:extLst>
          </p:cNvPr>
          <p:cNvSpPr/>
          <p:nvPr/>
        </p:nvSpPr>
        <p:spPr>
          <a:xfrm>
            <a:off x="7439025" y="762001"/>
            <a:ext cx="4752975" cy="2666998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Environment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41D77A8-47FE-D653-7DF0-D7078827FD41}"/>
              </a:ext>
            </a:extLst>
          </p:cNvPr>
          <p:cNvSpPr/>
          <p:nvPr/>
        </p:nvSpPr>
        <p:spPr>
          <a:xfrm>
            <a:off x="-1" y="4143376"/>
            <a:ext cx="7372350" cy="2528786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Console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F0D8A9-2103-1233-D5DA-CAB5772B802B}"/>
              </a:ext>
            </a:extLst>
          </p:cNvPr>
          <p:cNvSpPr/>
          <p:nvPr/>
        </p:nvSpPr>
        <p:spPr>
          <a:xfrm>
            <a:off x="7511845" y="4218039"/>
            <a:ext cx="4424516" cy="21532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E939E9E-7F14-3025-036D-3B86A8D2C716}"/>
              </a:ext>
            </a:extLst>
          </p:cNvPr>
          <p:cNvSpPr/>
          <p:nvPr/>
        </p:nvSpPr>
        <p:spPr>
          <a:xfrm>
            <a:off x="7439025" y="3500284"/>
            <a:ext cx="4752975" cy="3156010"/>
          </a:xfrm>
          <a:prstGeom prst="roundRect">
            <a:avLst>
              <a:gd name="adj" fmla="val 5773"/>
            </a:avLst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Files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31385E-7D9E-9DED-C25E-DE517BA6A50E}"/>
              </a:ext>
            </a:extLst>
          </p:cNvPr>
          <p:cNvSpPr/>
          <p:nvPr/>
        </p:nvSpPr>
        <p:spPr>
          <a:xfrm>
            <a:off x="2160270" y="905984"/>
            <a:ext cx="586740" cy="32385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E860750-B3A6-6C24-6CD2-65907706865B}"/>
              </a:ext>
            </a:extLst>
          </p:cNvPr>
          <p:cNvSpPr/>
          <p:nvPr/>
        </p:nvSpPr>
        <p:spPr>
          <a:xfrm>
            <a:off x="6488430" y="941070"/>
            <a:ext cx="495300" cy="25367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>
              <a:solidFill>
                <a:schemeClr val="tx1"/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777DF8B-4225-92C0-ECB4-C2330E70D198}"/>
              </a:ext>
            </a:extLst>
          </p:cNvPr>
          <p:cNvSpPr/>
          <p:nvPr/>
        </p:nvSpPr>
        <p:spPr>
          <a:xfrm>
            <a:off x="50800" y="1127759"/>
            <a:ext cx="886460" cy="215901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64576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4EE147B-E991-B38F-A154-5205A9B33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9512" y="1857375"/>
            <a:ext cx="4752975" cy="3143250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C740762C-1BF6-A267-9275-088D6970D2D2}"/>
              </a:ext>
            </a:extLst>
          </p:cNvPr>
          <p:cNvSpPr/>
          <p:nvPr/>
        </p:nvSpPr>
        <p:spPr>
          <a:xfrm>
            <a:off x="3592512" y="1970956"/>
            <a:ext cx="254000" cy="32385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BC8DE649-6C6F-BA93-4F42-FC85BD9EA036}"/>
              </a:ext>
            </a:extLst>
          </p:cNvPr>
          <p:cNvSpPr/>
          <p:nvPr/>
        </p:nvSpPr>
        <p:spPr>
          <a:xfrm>
            <a:off x="4738246" y="2245646"/>
            <a:ext cx="254000" cy="32385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AC66A1-149D-404D-BA9C-220EB0E01D41}"/>
              </a:ext>
            </a:extLst>
          </p:cNvPr>
          <p:cNvSpPr/>
          <p:nvPr/>
        </p:nvSpPr>
        <p:spPr>
          <a:xfrm>
            <a:off x="3883741" y="3028336"/>
            <a:ext cx="993059" cy="1972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9C6C26E-EF30-843C-A27C-1D63D8AD37F6}"/>
              </a:ext>
            </a:extLst>
          </p:cNvPr>
          <p:cNvSpPr/>
          <p:nvPr/>
        </p:nvSpPr>
        <p:spPr>
          <a:xfrm>
            <a:off x="4738246" y="4187624"/>
            <a:ext cx="254000" cy="323850"/>
          </a:xfrm>
          <a:prstGeom prst="rightArrow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927820-6BE6-69FD-7B36-051AD3CBB33C}"/>
              </a:ext>
            </a:extLst>
          </p:cNvPr>
          <p:cNvSpPr/>
          <p:nvPr/>
        </p:nvSpPr>
        <p:spPr>
          <a:xfrm>
            <a:off x="7479428" y="3028335"/>
            <a:ext cx="993059" cy="19722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86722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12</Words>
  <Application>Microsoft Office PowerPoint</Application>
  <PresentationFormat>Widescreen</PresentationFormat>
  <Paragraphs>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Klajdi Puka</dc:creator>
  <cp:lastModifiedBy>Puka, Klajdi (PHAC/ASPC)</cp:lastModifiedBy>
  <cp:revision>4</cp:revision>
  <dcterms:created xsi:type="dcterms:W3CDTF">2023-07-20T02:43:50Z</dcterms:created>
  <dcterms:modified xsi:type="dcterms:W3CDTF">2023-07-25T03:09:10Z</dcterms:modified>
</cp:coreProperties>
</file>