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C7A792-43C8-4A4C-B1C8-522643299D54}" v="1" dt="2023-07-28T14:15:08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lajdi Puka" userId="14444a1dce99cdc7" providerId="LiveId" clId="{C6C7A792-43C8-4A4C-B1C8-522643299D54}"/>
    <pc:docChg chg="undo custSel addSld delSld modSld sldOrd">
      <pc:chgData name="Klajdi Puka" userId="14444a1dce99cdc7" providerId="LiveId" clId="{C6C7A792-43C8-4A4C-B1C8-522643299D54}" dt="2023-07-28T14:23:43.839" v="66" actId="478"/>
      <pc:docMkLst>
        <pc:docMk/>
      </pc:docMkLst>
      <pc:sldChg chg="addSp delSp modSp mod">
        <pc:chgData name="Klajdi Puka" userId="14444a1dce99cdc7" providerId="LiveId" clId="{C6C7A792-43C8-4A4C-B1C8-522643299D54}" dt="2023-07-28T14:19:39.412" v="62" actId="1076"/>
        <pc:sldMkLst>
          <pc:docMk/>
          <pc:sldMk cId="2196457616" sldId="258"/>
        </pc:sldMkLst>
        <pc:spChg chg="del">
          <ac:chgData name="Klajdi Puka" userId="14444a1dce99cdc7" providerId="LiveId" clId="{C6C7A792-43C8-4A4C-B1C8-522643299D54}" dt="2023-07-28T14:19:31.025" v="59" actId="478"/>
          <ac:spMkLst>
            <pc:docMk/>
            <pc:sldMk cId="2196457616" sldId="258"/>
            <ac:spMk id="2" creationId="{6777DF8B-4225-92C0-ECB4-C2330E70D198}"/>
          </ac:spMkLst>
        </pc:spChg>
        <pc:spChg chg="mod">
          <ac:chgData name="Klajdi Puka" userId="14444a1dce99cdc7" providerId="LiveId" clId="{C6C7A792-43C8-4A4C-B1C8-522643299D54}" dt="2023-07-28T14:18:56.459" v="49" actId="14100"/>
          <ac:spMkLst>
            <pc:docMk/>
            <pc:sldMk cId="2196457616" sldId="258"/>
            <ac:spMk id="4" creationId="{56F0D8A9-2103-1233-D5DA-CAB5772B802B}"/>
          </ac:spMkLst>
        </pc:spChg>
        <pc:spChg chg="mod">
          <ac:chgData name="Klajdi Puka" userId="14444a1dce99cdc7" providerId="LiveId" clId="{C6C7A792-43C8-4A4C-B1C8-522643299D54}" dt="2023-07-28T14:19:27.285" v="58" actId="14100"/>
          <ac:spMkLst>
            <pc:docMk/>
            <pc:sldMk cId="2196457616" sldId="258"/>
            <ac:spMk id="6" creationId="{444968DA-16C5-48B9-DC35-073BF891B5A2}"/>
          </ac:spMkLst>
        </pc:spChg>
        <pc:spChg chg="mod">
          <ac:chgData name="Klajdi Puka" userId="14444a1dce99cdc7" providerId="LiveId" clId="{C6C7A792-43C8-4A4C-B1C8-522643299D54}" dt="2023-07-28T14:18:49.768" v="47" actId="14100"/>
          <ac:spMkLst>
            <pc:docMk/>
            <pc:sldMk cId="2196457616" sldId="258"/>
            <ac:spMk id="7" creationId="{2DDB8096-0B02-EBDC-5E87-5CAF99DD1257}"/>
          </ac:spMkLst>
        </pc:spChg>
        <pc:spChg chg="mod">
          <ac:chgData name="Klajdi Puka" userId="14444a1dce99cdc7" providerId="LiveId" clId="{C6C7A792-43C8-4A4C-B1C8-522643299D54}" dt="2023-07-28T14:19:24.468" v="57" actId="14100"/>
          <ac:spMkLst>
            <pc:docMk/>
            <pc:sldMk cId="2196457616" sldId="258"/>
            <ac:spMk id="8" creationId="{841D77A8-47FE-D653-7DF0-D7078827FD41}"/>
          </ac:spMkLst>
        </pc:spChg>
        <pc:spChg chg="mod">
          <ac:chgData name="Klajdi Puka" userId="14444a1dce99cdc7" providerId="LiveId" clId="{C6C7A792-43C8-4A4C-B1C8-522643299D54}" dt="2023-07-28T14:18:46.265" v="46" actId="14100"/>
          <ac:spMkLst>
            <pc:docMk/>
            <pc:sldMk cId="2196457616" sldId="258"/>
            <ac:spMk id="9" creationId="{2E939E9E-7F14-3025-036D-3B86A8D2C716}"/>
          </ac:spMkLst>
        </pc:spChg>
        <pc:spChg chg="mod">
          <ac:chgData name="Klajdi Puka" userId="14444a1dce99cdc7" providerId="LiveId" clId="{C6C7A792-43C8-4A4C-B1C8-522643299D54}" dt="2023-07-28T14:19:39.412" v="62" actId="1076"/>
          <ac:spMkLst>
            <pc:docMk/>
            <pc:sldMk cId="2196457616" sldId="258"/>
            <ac:spMk id="10" creationId="{2D31385E-7D9E-9DED-C25E-DE517BA6A50E}"/>
          </ac:spMkLst>
        </pc:spChg>
        <pc:spChg chg="del">
          <ac:chgData name="Klajdi Puka" userId="14444a1dce99cdc7" providerId="LiveId" clId="{C6C7A792-43C8-4A4C-B1C8-522643299D54}" dt="2023-07-28T14:18:32.671" v="43" actId="478"/>
          <ac:spMkLst>
            <pc:docMk/>
            <pc:sldMk cId="2196457616" sldId="258"/>
            <ac:spMk id="13" creationId="{BE860750-B3A6-6C24-6CD2-65907706865B}"/>
          </ac:spMkLst>
        </pc:spChg>
        <pc:picChg chg="del">
          <ac:chgData name="Klajdi Puka" userId="14444a1dce99cdc7" providerId="LiveId" clId="{C6C7A792-43C8-4A4C-B1C8-522643299D54}" dt="2023-07-28T14:17:31.024" v="38" actId="478"/>
          <ac:picMkLst>
            <pc:docMk/>
            <pc:sldMk cId="2196457616" sldId="258"/>
            <ac:picMk id="3" creationId="{027BADE5-8AB7-5E5C-D150-204549AD1BD7}"/>
          </ac:picMkLst>
        </pc:picChg>
        <pc:picChg chg="add mod ord">
          <ac:chgData name="Klajdi Puka" userId="14444a1dce99cdc7" providerId="LiveId" clId="{C6C7A792-43C8-4A4C-B1C8-522643299D54}" dt="2023-07-28T14:17:47.298" v="42" actId="1076"/>
          <ac:picMkLst>
            <pc:docMk/>
            <pc:sldMk cId="2196457616" sldId="258"/>
            <ac:picMk id="11" creationId="{FDE4FFF2-4B49-8F75-3863-D579352D4B8E}"/>
          </ac:picMkLst>
        </pc:picChg>
      </pc:sldChg>
      <pc:sldChg chg="del">
        <pc:chgData name="Klajdi Puka" userId="14444a1dce99cdc7" providerId="LiveId" clId="{C6C7A792-43C8-4A4C-B1C8-522643299D54}" dt="2023-07-28T14:16:23.434" v="37" actId="47"/>
        <pc:sldMkLst>
          <pc:docMk/>
          <pc:sldMk cId="2271258960" sldId="259"/>
        </pc:sldMkLst>
      </pc:sldChg>
      <pc:sldChg chg="del">
        <pc:chgData name="Klajdi Puka" userId="14444a1dce99cdc7" providerId="LiveId" clId="{C6C7A792-43C8-4A4C-B1C8-522643299D54}" dt="2023-07-28T14:19:41.196" v="63" actId="47"/>
        <pc:sldMkLst>
          <pc:docMk/>
          <pc:sldMk cId="986722802" sldId="260"/>
        </pc:sldMkLst>
      </pc:sldChg>
      <pc:sldChg chg="addSp delSp modSp new mod ord">
        <pc:chgData name="Klajdi Puka" userId="14444a1dce99cdc7" providerId="LiveId" clId="{C6C7A792-43C8-4A4C-B1C8-522643299D54}" dt="2023-07-28T14:16:19.187" v="36" actId="1038"/>
        <pc:sldMkLst>
          <pc:docMk/>
          <pc:sldMk cId="3720135984" sldId="261"/>
        </pc:sldMkLst>
        <pc:spChg chg="del">
          <ac:chgData name="Klajdi Puka" userId="14444a1dce99cdc7" providerId="LiveId" clId="{C6C7A792-43C8-4A4C-B1C8-522643299D54}" dt="2023-07-28T14:14:55.445" v="3" actId="478"/>
          <ac:spMkLst>
            <pc:docMk/>
            <pc:sldMk cId="3720135984" sldId="261"/>
            <ac:spMk id="2" creationId="{030D35D9-2EDB-30D8-D66E-1A7DB43C8C88}"/>
          </ac:spMkLst>
        </pc:spChg>
        <pc:spChg chg="del">
          <ac:chgData name="Klajdi Puka" userId="14444a1dce99cdc7" providerId="LiveId" clId="{C6C7A792-43C8-4A4C-B1C8-522643299D54}" dt="2023-07-28T14:14:56.485" v="4" actId="478"/>
          <ac:spMkLst>
            <pc:docMk/>
            <pc:sldMk cId="3720135984" sldId="261"/>
            <ac:spMk id="3" creationId="{814B6E08-A4A8-8C1B-BE22-64DA74E50AD2}"/>
          </ac:spMkLst>
        </pc:spChg>
        <pc:spChg chg="add mod">
          <ac:chgData name="Klajdi Puka" userId="14444a1dce99cdc7" providerId="LiveId" clId="{C6C7A792-43C8-4A4C-B1C8-522643299D54}" dt="2023-07-28T14:15:08.458" v="7"/>
          <ac:spMkLst>
            <pc:docMk/>
            <pc:sldMk cId="3720135984" sldId="261"/>
            <ac:spMk id="6" creationId="{509D11C2-6849-D0FB-461B-44663F7E56BC}"/>
          </ac:spMkLst>
        </pc:spChg>
        <pc:spChg chg="add mod">
          <ac:chgData name="Klajdi Puka" userId="14444a1dce99cdc7" providerId="LiveId" clId="{C6C7A792-43C8-4A4C-B1C8-522643299D54}" dt="2023-07-28T14:15:08.458" v="7"/>
          <ac:spMkLst>
            <pc:docMk/>
            <pc:sldMk cId="3720135984" sldId="261"/>
            <ac:spMk id="7" creationId="{A5CBD6DC-87CB-922B-EF58-6E4932AA5174}"/>
          </ac:spMkLst>
        </pc:spChg>
        <pc:spChg chg="add mod">
          <ac:chgData name="Klajdi Puka" userId="14444a1dce99cdc7" providerId="LiveId" clId="{C6C7A792-43C8-4A4C-B1C8-522643299D54}" dt="2023-07-28T14:15:21.149" v="18" actId="1076"/>
          <ac:spMkLst>
            <pc:docMk/>
            <pc:sldMk cId="3720135984" sldId="261"/>
            <ac:spMk id="8" creationId="{5CE7F4DB-233B-3B2C-E84C-282597AD97E5}"/>
          </ac:spMkLst>
        </pc:spChg>
        <pc:spChg chg="add mod">
          <ac:chgData name="Klajdi Puka" userId="14444a1dce99cdc7" providerId="LiveId" clId="{C6C7A792-43C8-4A4C-B1C8-522643299D54}" dt="2023-07-28T14:16:19.187" v="36" actId="1038"/>
          <ac:spMkLst>
            <pc:docMk/>
            <pc:sldMk cId="3720135984" sldId="261"/>
            <ac:spMk id="9" creationId="{C306AAB3-7D50-7AAA-DC1C-29D53D588392}"/>
          </ac:spMkLst>
        </pc:spChg>
        <pc:spChg chg="add mod">
          <ac:chgData name="Klajdi Puka" userId="14444a1dce99cdc7" providerId="LiveId" clId="{C6C7A792-43C8-4A4C-B1C8-522643299D54}" dt="2023-07-28T14:16:16.153" v="30" actId="1038"/>
          <ac:spMkLst>
            <pc:docMk/>
            <pc:sldMk cId="3720135984" sldId="261"/>
            <ac:spMk id="10" creationId="{45ECD277-78E0-1FEF-1702-399288AB78D9}"/>
          </ac:spMkLst>
        </pc:spChg>
        <pc:spChg chg="add mod">
          <ac:chgData name="Klajdi Puka" userId="14444a1dce99cdc7" providerId="LiveId" clId="{C6C7A792-43C8-4A4C-B1C8-522643299D54}" dt="2023-07-28T14:16:06.028" v="28" actId="1035"/>
          <ac:spMkLst>
            <pc:docMk/>
            <pc:sldMk cId="3720135984" sldId="261"/>
            <ac:spMk id="11" creationId="{417BA384-62AE-B783-DEFF-7C463AF2EEF8}"/>
          </ac:spMkLst>
        </pc:spChg>
        <pc:picChg chg="add mod">
          <ac:chgData name="Klajdi Puka" userId="14444a1dce99cdc7" providerId="LiveId" clId="{C6C7A792-43C8-4A4C-B1C8-522643299D54}" dt="2023-07-28T14:15:16.019" v="17" actId="1035"/>
          <ac:picMkLst>
            <pc:docMk/>
            <pc:sldMk cId="3720135984" sldId="261"/>
            <ac:picMk id="5" creationId="{C84D2E4E-5642-478C-9DEC-D426351B76FA}"/>
          </ac:picMkLst>
        </pc:picChg>
        <pc:picChg chg="add ord">
          <ac:chgData name="Klajdi Puka" userId="14444a1dce99cdc7" providerId="LiveId" clId="{C6C7A792-43C8-4A4C-B1C8-522643299D54}" dt="2023-07-28T14:15:54.425" v="23" actId="171"/>
          <ac:picMkLst>
            <pc:docMk/>
            <pc:sldMk cId="3720135984" sldId="261"/>
            <ac:picMk id="13" creationId="{F8295D67-AF30-D88F-6F60-3FA1D5B2D52E}"/>
          </ac:picMkLst>
        </pc:picChg>
      </pc:sldChg>
      <pc:sldChg chg="delSp new mod">
        <pc:chgData name="Klajdi Puka" userId="14444a1dce99cdc7" providerId="LiveId" clId="{C6C7A792-43C8-4A4C-B1C8-522643299D54}" dt="2023-07-28T14:23:43.839" v="66" actId="478"/>
        <pc:sldMkLst>
          <pc:docMk/>
          <pc:sldMk cId="1600484529" sldId="262"/>
        </pc:sldMkLst>
        <pc:spChg chg="del">
          <ac:chgData name="Klajdi Puka" userId="14444a1dce99cdc7" providerId="LiveId" clId="{C6C7A792-43C8-4A4C-B1C8-522643299D54}" dt="2023-07-28T14:23:43.839" v="66" actId="478"/>
          <ac:spMkLst>
            <pc:docMk/>
            <pc:sldMk cId="1600484529" sldId="262"/>
            <ac:spMk id="2" creationId="{FAD23B0B-7672-89D1-801B-621DEEA67064}"/>
          </ac:spMkLst>
        </pc:spChg>
        <pc:spChg chg="del">
          <ac:chgData name="Klajdi Puka" userId="14444a1dce99cdc7" providerId="LiveId" clId="{C6C7A792-43C8-4A4C-B1C8-522643299D54}" dt="2023-07-28T14:23:42.695" v="65" actId="478"/>
          <ac:spMkLst>
            <pc:docMk/>
            <pc:sldMk cId="1600484529" sldId="262"/>
            <ac:spMk id="3" creationId="{B222F013-05B9-6D7B-DABB-FC490B74CFD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C9E1-7D2F-2344-B0B5-146A6BDEF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2FBD8-319A-71FC-D75D-7701A8B21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8D7D3-7486-0155-97AD-5EDAAE4F2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5294-D1CA-41BE-9EA9-DF5800204578}" type="datetimeFigureOut">
              <a:rPr lang="en-CA" smtClean="0"/>
              <a:t>2023-07-28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2C991-BF59-5B23-ACCB-E2D08986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0138E-E68B-390B-7883-2ED5A7EA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B3E-92F6-4BBB-8B55-E16E9E4E0A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006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6A37-FFEB-2D66-3D07-F616B861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87ED2-1A1E-AAD7-638E-7BD3AC7E8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A1932-350C-1298-7EB4-154632C45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5294-D1CA-41BE-9EA9-DF5800204578}" type="datetimeFigureOut">
              <a:rPr lang="en-CA" smtClean="0"/>
              <a:t>2023-07-28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65283-1373-E4F7-643C-08C1842F0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3984D-2A62-0D0D-C4E3-412EEDB5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B3E-92F6-4BBB-8B55-E16E9E4E0A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82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40EFA-3C54-F868-3424-7D05F21B8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B6086-8762-DC35-A9B1-4443FB1B7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38700-26B0-082F-CF33-3997073FE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5294-D1CA-41BE-9EA9-DF5800204578}" type="datetimeFigureOut">
              <a:rPr lang="en-CA" smtClean="0"/>
              <a:t>2023-07-28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BE2CE-224D-1BFB-381F-63A44229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33880-6B3C-2930-8CD6-7CAB6C70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B3E-92F6-4BBB-8B55-E16E9E4E0A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49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4F81-804A-FA77-1C62-0AD46C04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0D5C8-6C1C-83B9-479F-482A1B284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B8C29-84C5-4B86-9CA2-F9944B51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5294-D1CA-41BE-9EA9-DF5800204578}" type="datetimeFigureOut">
              <a:rPr lang="en-CA" smtClean="0"/>
              <a:t>2023-07-28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341B4-8A98-B026-AF65-831203287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75232-3791-A838-30F7-7650962E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B3E-92F6-4BBB-8B55-E16E9E4E0A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315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48A0-07E7-276E-17BA-933815E4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2AA34-AE5F-C0AE-6E05-90BD6A3DA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FAAC1-9E25-12EC-0918-822CDCF8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5294-D1CA-41BE-9EA9-DF5800204578}" type="datetimeFigureOut">
              <a:rPr lang="en-CA" smtClean="0"/>
              <a:t>2023-07-28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F3649-739A-8654-5661-3C62E4A3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38FFD-F51A-EE52-ABFC-B13117D0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B3E-92F6-4BBB-8B55-E16E9E4E0A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123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B835-8665-45E7-16B0-FECF735F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A0680-14A9-1990-77C2-34904CFD0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4551F-15F4-9BEF-C493-6CAF302FF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23234-0E2D-2FD7-5D0C-4D45E98C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5294-D1CA-41BE-9EA9-DF5800204578}" type="datetimeFigureOut">
              <a:rPr lang="en-CA" smtClean="0"/>
              <a:t>2023-07-28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9E6F5-5A24-2354-114E-A45425FD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3D5AB-030A-F3B0-4D32-BDBC00D8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B3E-92F6-4BBB-8B55-E16E9E4E0A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702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4B7A-B32F-618B-4FD9-02E46C4B1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73065-E66A-0E26-C336-4DC1116F6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92B1A-76B1-4DE9-89F4-8B8DB01AB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A772B1-4682-7755-18A9-BD904E863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C6497-751E-6E0F-CCA3-48C1CE16F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5BF2D-1400-D4E6-7F57-28A9E8686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5294-D1CA-41BE-9EA9-DF5800204578}" type="datetimeFigureOut">
              <a:rPr lang="en-CA" smtClean="0"/>
              <a:t>2023-07-28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76123D-EC68-5EC4-12A2-8E7F07C5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77394-ECF8-AEC1-7C20-60ED0E73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B3E-92F6-4BBB-8B55-E16E9E4E0A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683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CCAD-53AD-8524-48E9-A35BA9D3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69DC5-6600-2002-B259-65EDA91C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5294-D1CA-41BE-9EA9-DF5800204578}" type="datetimeFigureOut">
              <a:rPr lang="en-CA" smtClean="0"/>
              <a:t>2023-07-28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44C27-6F01-B388-8F39-CA7B5C37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1B6F3-06A5-86F6-2DFF-0B028CD8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B3E-92F6-4BBB-8B55-E16E9E4E0A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180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7DB773-BB8E-1311-464B-71E4D9D1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5294-D1CA-41BE-9EA9-DF5800204578}" type="datetimeFigureOut">
              <a:rPr lang="en-CA" smtClean="0"/>
              <a:t>2023-07-28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D0DEB2-F298-C647-1000-A103BCCD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6C5EB-F2E3-A461-AA9D-2741E755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B3E-92F6-4BBB-8B55-E16E9E4E0A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437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8E31-ABF5-71C6-6489-47CE725B3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C322B-AA9B-D4FB-E4C5-E7092AA2D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5DFC7-687F-E654-A958-238DDAF39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A7F6A-F1D6-8620-545F-9C8707477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5294-D1CA-41BE-9EA9-DF5800204578}" type="datetimeFigureOut">
              <a:rPr lang="en-CA" smtClean="0"/>
              <a:t>2023-07-28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0FB07-4B75-A4AE-0ACF-8BD5E41C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A6FCB-7AC9-C6D3-04A1-7E066FAD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B3E-92F6-4BBB-8B55-E16E9E4E0A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023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1043-A2B0-6D87-6162-3F04F0CEC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D72B6-5A9E-269E-A319-C03A43174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F1AA6-24E7-9CA7-835B-C7F1AC163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0409-BCEF-B1CE-13F2-47902258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5294-D1CA-41BE-9EA9-DF5800204578}" type="datetimeFigureOut">
              <a:rPr lang="en-CA" smtClean="0"/>
              <a:t>2023-07-28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63E10-0E00-542E-92B7-71EBA590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0515D-011E-8914-3BA7-8108EA58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B3E-92F6-4BBB-8B55-E16E9E4E0A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463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1CE15F-D779-56C7-86BE-AAE0F8B6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8D913-B2A1-B20E-461A-25FD6E7B4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DA0A0-3839-7937-AA5D-488E87EB9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85294-D1CA-41BE-9EA9-DF5800204578}" type="datetimeFigureOut">
              <a:rPr lang="en-CA" smtClean="0"/>
              <a:t>2023-07-28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CF18B-5CEF-E454-F1C0-3FC780C50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BF00F-B3A0-4602-B886-D155AF3A5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9B3E-92F6-4BBB-8B55-E16E9E4E0A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465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4D2E4E-5642-478C-9DEC-D426351B7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362964"/>
            <a:ext cx="5654530" cy="217950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09D11C2-6849-D0FB-461B-44663F7E56BC}"/>
              </a:ext>
            </a:extLst>
          </p:cNvPr>
          <p:cNvSpPr/>
          <p:nvPr/>
        </p:nvSpPr>
        <p:spPr>
          <a:xfrm>
            <a:off x="304800" y="529611"/>
            <a:ext cx="254000" cy="323850"/>
          </a:xfrm>
          <a:prstGeom prst="right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5CBD6DC-87CB-922B-EF58-6E4932AA5174}"/>
              </a:ext>
            </a:extLst>
          </p:cNvPr>
          <p:cNvSpPr/>
          <p:nvPr/>
        </p:nvSpPr>
        <p:spPr>
          <a:xfrm>
            <a:off x="509640" y="776444"/>
            <a:ext cx="254000" cy="323850"/>
          </a:xfrm>
          <a:prstGeom prst="right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CE7F4DB-233B-3B2C-E84C-282597AD97E5}"/>
              </a:ext>
            </a:extLst>
          </p:cNvPr>
          <p:cNvSpPr/>
          <p:nvPr/>
        </p:nvSpPr>
        <p:spPr>
          <a:xfrm>
            <a:off x="3469578" y="1452718"/>
            <a:ext cx="254000" cy="323850"/>
          </a:xfrm>
          <a:prstGeom prst="rightArrow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295D67-AF30-D88F-6F60-3FA1D5B2D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371" y="1371421"/>
            <a:ext cx="4595258" cy="411515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306AAB3-7D50-7AAA-DC1C-29D53D588392}"/>
              </a:ext>
            </a:extLst>
          </p:cNvPr>
          <p:cNvSpPr/>
          <p:nvPr/>
        </p:nvSpPr>
        <p:spPr>
          <a:xfrm>
            <a:off x="6695016" y="5124628"/>
            <a:ext cx="254000" cy="323850"/>
          </a:xfrm>
          <a:prstGeom prst="rightArrow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5ECD277-78E0-1FEF-1702-399288AB78D9}"/>
              </a:ext>
            </a:extLst>
          </p:cNvPr>
          <p:cNvSpPr/>
          <p:nvPr/>
        </p:nvSpPr>
        <p:spPr>
          <a:xfrm>
            <a:off x="5770706" y="1786093"/>
            <a:ext cx="156789" cy="145138"/>
          </a:xfrm>
          <a:prstGeom prst="rightArrow">
            <a:avLst>
              <a:gd name="adj1" fmla="val 49999"/>
              <a:gd name="adj2" fmla="val 74610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17BA384-62AE-B783-DEFF-7C463AF2EEF8}"/>
              </a:ext>
            </a:extLst>
          </p:cNvPr>
          <p:cNvSpPr/>
          <p:nvPr/>
        </p:nvSpPr>
        <p:spPr>
          <a:xfrm>
            <a:off x="5243164" y="3459311"/>
            <a:ext cx="156789" cy="145138"/>
          </a:xfrm>
          <a:prstGeom prst="rightArrow">
            <a:avLst>
              <a:gd name="adj1" fmla="val 49999"/>
              <a:gd name="adj2" fmla="val 74610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13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DE4FFF2-4B49-8F75-3863-D579352D4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209"/>
            <a:ext cx="12192000" cy="648158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4968DA-16C5-48B9-DC35-073BF891B5A2}"/>
              </a:ext>
            </a:extLst>
          </p:cNvPr>
          <p:cNvSpPr/>
          <p:nvPr/>
        </p:nvSpPr>
        <p:spPr>
          <a:xfrm>
            <a:off x="1" y="761999"/>
            <a:ext cx="7883998" cy="3676651"/>
          </a:xfrm>
          <a:prstGeom prst="roundRect">
            <a:avLst>
              <a:gd name="adj" fmla="val 57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Script editor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DB8096-0B02-EBDC-5E87-5CAF99DD1257}"/>
              </a:ext>
            </a:extLst>
          </p:cNvPr>
          <p:cNvSpPr/>
          <p:nvPr/>
        </p:nvSpPr>
        <p:spPr>
          <a:xfrm>
            <a:off x="7943850" y="762001"/>
            <a:ext cx="4248150" cy="2847974"/>
          </a:xfrm>
          <a:prstGeom prst="roundRect">
            <a:avLst>
              <a:gd name="adj" fmla="val 57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Environment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41D77A8-47FE-D653-7DF0-D7078827FD41}"/>
              </a:ext>
            </a:extLst>
          </p:cNvPr>
          <p:cNvSpPr/>
          <p:nvPr/>
        </p:nvSpPr>
        <p:spPr>
          <a:xfrm>
            <a:off x="-1" y="4487384"/>
            <a:ext cx="7884000" cy="2184777"/>
          </a:xfrm>
          <a:prstGeom prst="roundRect">
            <a:avLst>
              <a:gd name="adj" fmla="val 57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Console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F0D8A9-2103-1233-D5DA-CAB5772B802B}"/>
              </a:ext>
            </a:extLst>
          </p:cNvPr>
          <p:cNvSpPr/>
          <p:nvPr/>
        </p:nvSpPr>
        <p:spPr>
          <a:xfrm>
            <a:off x="8058149" y="4438651"/>
            <a:ext cx="3878211" cy="1932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E939E9E-7F14-3025-036D-3B86A8D2C716}"/>
              </a:ext>
            </a:extLst>
          </p:cNvPr>
          <p:cNvSpPr/>
          <p:nvPr/>
        </p:nvSpPr>
        <p:spPr>
          <a:xfrm>
            <a:off x="7943850" y="3695700"/>
            <a:ext cx="4248150" cy="2960594"/>
          </a:xfrm>
          <a:prstGeom prst="roundRect">
            <a:avLst>
              <a:gd name="adj" fmla="val 57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Files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D31385E-7D9E-9DED-C25E-DE517BA6A50E}"/>
              </a:ext>
            </a:extLst>
          </p:cNvPr>
          <p:cNvSpPr/>
          <p:nvPr/>
        </p:nvSpPr>
        <p:spPr>
          <a:xfrm>
            <a:off x="1969770" y="914399"/>
            <a:ext cx="487680" cy="21065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45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484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Klajdi Puka</dc:creator>
  <cp:lastModifiedBy>Klajdi Puka</cp:lastModifiedBy>
  <cp:revision>4</cp:revision>
  <dcterms:created xsi:type="dcterms:W3CDTF">2023-07-20T02:43:50Z</dcterms:created>
  <dcterms:modified xsi:type="dcterms:W3CDTF">2023-07-28T14:23:51Z</dcterms:modified>
</cp:coreProperties>
</file>