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C9E1-7D2F-2344-B0B5-146A6BDEF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2FBD8-319A-71FC-D75D-7701A8B2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D7D3-7486-0155-97AD-5EDAAE4F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C991-BF59-5B23-ACCB-E2D08986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138E-E68B-390B-7883-2ED5A7E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0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6A37-FFEB-2D66-3D07-F616B861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7ED2-1A1E-AAD7-638E-7BD3AC7E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1932-350C-1298-7EB4-154632C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5283-1373-E4F7-643C-08C1842F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984D-2A62-0D0D-C4E3-412EEDB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2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40EFA-3C54-F868-3424-7D05F21B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B6086-8762-DC35-A9B1-4443FB1B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8700-26B0-082F-CF33-3997073F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E2CE-224D-1BFB-381F-63A44229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3880-6B3C-2930-8CD6-7CAB6C70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4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4F81-804A-FA77-1C62-0AD46C04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5C8-6C1C-83B9-479F-482A1B28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8C29-84C5-4B86-9CA2-F9944B51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41B4-8A98-B026-AF65-83120328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5232-3791-A838-30F7-7650962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15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48A0-07E7-276E-17BA-933815E4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AA34-AE5F-C0AE-6E05-90BD6A3D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AAC1-9E25-12EC-0918-822CDCF8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3649-739A-8654-5661-3C62E4A3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8FFD-F51A-EE52-ABFC-B13117D0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23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B835-8665-45E7-16B0-FECF735F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0680-14A9-1990-77C2-34904CFD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4551F-15F4-9BEF-C493-6CAF302FF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3234-0E2D-2FD7-5D0C-4D45E98C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E6F5-5A24-2354-114E-A45425FD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D5AB-030A-F3B0-4D32-BDBC00D8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0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4B7A-B32F-618B-4FD9-02E46C4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3065-E66A-0E26-C336-4DC1116F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2B1A-76B1-4DE9-89F4-8B8DB01A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772B1-4682-7755-18A9-BD904E863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C6497-751E-6E0F-CCA3-48C1CE16F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5BF2D-1400-D4E6-7F57-28A9E868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6123D-EC68-5EC4-12A2-8E7F07C5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7394-ECF8-AEC1-7C20-60ED0E7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8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CAD-53AD-8524-48E9-A35BA9D3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9DC5-6600-2002-B259-65EDA91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4C27-6F01-B388-8F39-CA7B5C37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1B6F3-06A5-86F6-2DFF-0B028CD8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80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DB773-BB8E-1311-464B-71E4D9D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0DEB2-F298-C647-1000-A103BCC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6C5EB-F2E3-A461-AA9D-2741E75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3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8E31-ABF5-71C6-6489-47CE725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322B-AA9B-D4FB-E4C5-E7092AA2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5DFC7-687F-E654-A958-238DDAF3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7F6A-F1D6-8620-545F-9C870747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FB07-4B75-A4AE-0ACF-8BD5E41C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A6FCB-7AC9-C6D3-04A1-7E066FA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3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043-A2B0-6D87-6162-3F04F0CE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D72B6-5A9E-269E-A319-C03A43174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1AA6-24E7-9CA7-835B-C7F1AC16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0409-BCEF-B1CE-13F2-47902258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63E10-0E00-542E-92B7-71EBA590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515D-011E-8914-3BA7-8108EA58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CE15F-D779-56C7-86BE-AAE0F8B6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D913-B2A1-B20E-461A-25FD6E7B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A0A0-3839-7937-AA5D-488E87EB9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5294-D1CA-41BE-9EA9-DF5800204578}" type="datetimeFigureOut">
              <a:rPr lang="en-CA" smtClean="0"/>
              <a:t>2023-07-19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F18B-5CEF-E454-F1C0-3FC780C5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00F-B3A0-4602-B886-D155AF3A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6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592F15-773A-AFAA-8191-824ED895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4" y="392125"/>
            <a:ext cx="3886537" cy="243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8F09D-3D57-6F88-0B09-9ACA5B89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08" y="1170795"/>
            <a:ext cx="3498242" cy="2549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060E4-CF86-D2FD-5992-266585F5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180" y="1983419"/>
            <a:ext cx="3498242" cy="2584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89EB9E-D96F-57E5-3429-610804B39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325" y="2830736"/>
            <a:ext cx="3498241" cy="2543129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1A1CF9-CF45-FCDD-B301-E44F9B17B9F4}"/>
              </a:ext>
            </a:extLst>
          </p:cNvPr>
          <p:cNvSpPr/>
          <p:nvPr/>
        </p:nvSpPr>
        <p:spPr>
          <a:xfrm>
            <a:off x="304800" y="549275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8A19EDF-DD08-35AA-3EE5-E8CCB8211886}"/>
              </a:ext>
            </a:extLst>
          </p:cNvPr>
          <p:cNvSpPr/>
          <p:nvPr/>
        </p:nvSpPr>
        <p:spPr>
          <a:xfrm>
            <a:off x="459475" y="1030275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AFDF249-3062-0150-0DDF-B59B89C32948}"/>
              </a:ext>
            </a:extLst>
          </p:cNvPr>
          <p:cNvSpPr/>
          <p:nvPr/>
        </p:nvSpPr>
        <p:spPr>
          <a:xfrm>
            <a:off x="2280182" y="1768475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8608F5C-8704-C8EF-4771-7E3227F7F744}"/>
              </a:ext>
            </a:extLst>
          </p:cNvPr>
          <p:cNvSpPr/>
          <p:nvPr/>
        </p:nvSpPr>
        <p:spPr>
          <a:xfrm>
            <a:off x="3101325" y="2524980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DE94642-704F-9104-E5E1-B271D3A76535}"/>
              </a:ext>
            </a:extLst>
          </p:cNvPr>
          <p:cNvSpPr/>
          <p:nvPr/>
        </p:nvSpPr>
        <p:spPr>
          <a:xfrm>
            <a:off x="6388100" y="5037315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D30DBC-2913-8875-7EAE-7B677F58B550}"/>
              </a:ext>
            </a:extLst>
          </p:cNvPr>
          <p:cNvSpPr/>
          <p:nvPr/>
        </p:nvSpPr>
        <p:spPr>
          <a:xfrm>
            <a:off x="5103976" y="3575615"/>
            <a:ext cx="156789" cy="145138"/>
          </a:xfrm>
          <a:prstGeom prst="rightArrow">
            <a:avLst>
              <a:gd name="adj1" fmla="val 49999"/>
              <a:gd name="adj2" fmla="val 746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5BD1BE7-B803-F80F-E8C5-781E08488040}"/>
              </a:ext>
            </a:extLst>
          </p:cNvPr>
          <p:cNvSpPr/>
          <p:nvPr/>
        </p:nvSpPr>
        <p:spPr>
          <a:xfrm>
            <a:off x="5103976" y="3905943"/>
            <a:ext cx="156789" cy="145138"/>
          </a:xfrm>
          <a:prstGeom prst="rightArrow">
            <a:avLst>
              <a:gd name="adj1" fmla="val 49999"/>
              <a:gd name="adj2" fmla="val 746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9E7B5-DB14-D5A7-058F-A241E404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75" y="1367704"/>
            <a:ext cx="6104149" cy="198899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C827F27-C1A7-1635-1A51-B60BB092B39E}"/>
              </a:ext>
            </a:extLst>
          </p:cNvPr>
          <p:cNvSpPr/>
          <p:nvPr/>
        </p:nvSpPr>
        <p:spPr>
          <a:xfrm>
            <a:off x="1738100" y="1518077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B8C5096-49E5-94ED-8DD7-4E31295AFFBD}"/>
              </a:ext>
            </a:extLst>
          </p:cNvPr>
          <p:cNvSpPr/>
          <p:nvPr/>
        </p:nvSpPr>
        <p:spPr>
          <a:xfrm>
            <a:off x="1934950" y="1811325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FA4CE3-FFC3-D1DA-0D6C-5DC98D155DF4}"/>
              </a:ext>
            </a:extLst>
          </p:cNvPr>
          <p:cNvSpPr/>
          <p:nvPr/>
        </p:nvSpPr>
        <p:spPr>
          <a:xfrm>
            <a:off x="4902199" y="1923757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69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A4876-0C49-9AB3-CB91-C7B4A5E1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6"/>
            <a:ext cx="12192000" cy="64545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4968DA-16C5-48B9-DC35-073BF891B5A2}"/>
              </a:ext>
            </a:extLst>
          </p:cNvPr>
          <p:cNvSpPr/>
          <p:nvPr/>
        </p:nvSpPr>
        <p:spPr>
          <a:xfrm>
            <a:off x="1" y="762000"/>
            <a:ext cx="7372350" cy="3314700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Script editor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DB8096-0B02-EBDC-5E87-5CAF99DD1257}"/>
              </a:ext>
            </a:extLst>
          </p:cNvPr>
          <p:cNvSpPr/>
          <p:nvPr/>
        </p:nvSpPr>
        <p:spPr>
          <a:xfrm>
            <a:off x="7439025" y="762001"/>
            <a:ext cx="4752975" cy="2095500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1D77A8-47FE-D653-7DF0-D7078827FD41}"/>
              </a:ext>
            </a:extLst>
          </p:cNvPr>
          <p:cNvSpPr/>
          <p:nvPr/>
        </p:nvSpPr>
        <p:spPr>
          <a:xfrm>
            <a:off x="-1" y="4143375"/>
            <a:ext cx="7372350" cy="2695575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Console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939E9E-7F14-3025-036D-3B86A8D2C716}"/>
              </a:ext>
            </a:extLst>
          </p:cNvPr>
          <p:cNvSpPr/>
          <p:nvPr/>
        </p:nvSpPr>
        <p:spPr>
          <a:xfrm>
            <a:off x="7439025" y="2943225"/>
            <a:ext cx="4752975" cy="3713069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19645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2023-07-20T02:43:50Z</dcterms:created>
  <dcterms:modified xsi:type="dcterms:W3CDTF">2023-07-20T03:21:21Z</dcterms:modified>
</cp:coreProperties>
</file>