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3B898-D90E-4E5C-B557-AED108851368}" v="69" dt="2021-08-17T15:31:2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EDC3B898-D90E-4E5C-B557-AED108851368}"/>
    <pc:docChg chg="undo custSel addSld delSld modSld">
      <pc:chgData name="Klajdi Puka" userId="14444a1dce99cdc7" providerId="LiveId" clId="{EDC3B898-D90E-4E5C-B557-AED108851368}" dt="2021-08-17T15:31:22.817" v="391" actId="478"/>
      <pc:docMkLst>
        <pc:docMk/>
      </pc:docMkLst>
      <pc:sldChg chg="addSp delSp modSp new mod">
        <pc:chgData name="Klajdi Puka" userId="14444a1dce99cdc7" providerId="LiveId" clId="{EDC3B898-D90E-4E5C-B557-AED108851368}" dt="2021-08-17T15:27:55.030" v="283" actId="207"/>
        <pc:sldMkLst>
          <pc:docMk/>
          <pc:sldMk cId="4127661668" sldId="256"/>
        </pc:sldMkLst>
        <pc:spChg chg="del">
          <ac:chgData name="Klajdi Puka" userId="14444a1dce99cdc7" providerId="LiveId" clId="{EDC3B898-D90E-4E5C-B557-AED108851368}" dt="2021-08-17T04:20:56.241" v="1" actId="478"/>
          <ac:spMkLst>
            <pc:docMk/>
            <pc:sldMk cId="4127661668" sldId="256"/>
            <ac:spMk id="2" creationId="{656FE179-5F67-4709-892C-C454EC707FE6}"/>
          </ac:spMkLst>
        </pc:spChg>
        <pc:spChg chg="del">
          <ac:chgData name="Klajdi Puka" userId="14444a1dce99cdc7" providerId="LiveId" clId="{EDC3B898-D90E-4E5C-B557-AED108851368}" dt="2021-08-17T04:20:57.099" v="2" actId="478"/>
          <ac:spMkLst>
            <pc:docMk/>
            <pc:sldMk cId="4127661668" sldId="256"/>
            <ac:spMk id="3" creationId="{401645DF-0719-4E6F-8DEC-9E8D77950F48}"/>
          </ac:spMkLst>
        </pc:spChg>
        <pc:spChg chg="add del">
          <ac:chgData name="Klajdi Puka" userId="14444a1dce99cdc7" providerId="LiveId" clId="{EDC3B898-D90E-4E5C-B557-AED108851368}" dt="2021-08-17T04:21:01.202" v="4" actId="22"/>
          <ac:spMkLst>
            <pc:docMk/>
            <pc:sldMk cId="4127661668" sldId="256"/>
            <ac:spMk id="5" creationId="{47192B04-0F6E-48D4-B1AB-E6C1CF8A7EDB}"/>
          </ac:spMkLst>
        </pc:spChg>
        <pc:spChg chg="add mod">
          <ac:chgData name="Klajdi Puka" userId="14444a1dce99cdc7" providerId="LiveId" clId="{EDC3B898-D90E-4E5C-B557-AED108851368}" dt="2021-08-17T04:21:55.512" v="18" actId="1076"/>
          <ac:spMkLst>
            <pc:docMk/>
            <pc:sldMk cId="4127661668" sldId="256"/>
            <ac:spMk id="12" creationId="{00751826-7105-4B33-9104-6B0C39D0B526}"/>
          </ac:spMkLst>
        </pc:spChg>
        <pc:spChg chg="add mod">
          <ac:chgData name="Klajdi Puka" userId="14444a1dce99cdc7" providerId="LiveId" clId="{EDC3B898-D90E-4E5C-B557-AED108851368}" dt="2021-08-17T04:21:58.838" v="19" actId="1076"/>
          <ac:spMkLst>
            <pc:docMk/>
            <pc:sldMk cId="4127661668" sldId="256"/>
            <ac:spMk id="13" creationId="{5E461D9E-23A4-4C01-BE1F-F2A4ABBDE449}"/>
          </ac:spMkLst>
        </pc:spChg>
        <pc:spChg chg="add mod">
          <ac:chgData name="Klajdi Puka" userId="14444a1dce99cdc7" providerId="LiveId" clId="{EDC3B898-D90E-4E5C-B557-AED108851368}" dt="2021-08-17T04:22:02.118" v="20" actId="1076"/>
          <ac:spMkLst>
            <pc:docMk/>
            <pc:sldMk cId="4127661668" sldId="256"/>
            <ac:spMk id="14" creationId="{6D6FD7A5-CAD9-42A3-BA46-9ACAAC135C7A}"/>
          </ac:spMkLst>
        </pc:spChg>
        <pc:spChg chg="add mod">
          <ac:chgData name="Klajdi Puka" userId="14444a1dce99cdc7" providerId="LiveId" clId="{EDC3B898-D90E-4E5C-B557-AED108851368}" dt="2021-08-17T04:22:04.648" v="21" actId="1076"/>
          <ac:spMkLst>
            <pc:docMk/>
            <pc:sldMk cId="4127661668" sldId="256"/>
            <ac:spMk id="15" creationId="{72C0EC09-71EA-4235-8119-553791C698F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6" creationId="{62DB799C-6D6B-4D8C-85FC-B9E082E76137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8" creationId="{8A8BC97A-86B7-4BDE-8695-7D2CAAD3ED20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9" creationId="{653FB720-0312-4569-91F5-1D10244FABA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0" creationId="{C08B756F-E777-40D8-8A1A-CE5C0EDEED1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9" creationId="{6E68B669-C40B-4AA1-92BA-18E185984B33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0" creationId="{12F72824-204B-4448-A131-7AE5DDB2441A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1" creationId="{09D161F1-D67F-4041-A8CA-4CB82E683E89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2" creationId="{D30004A1-C997-4B2C-9D81-9FF43933194E}"/>
          </ac:spMkLst>
        </pc:spChg>
        <pc:spChg chg="add del mod">
          <ac:chgData name="Klajdi Puka" userId="14444a1dce99cdc7" providerId="LiveId" clId="{EDC3B898-D90E-4E5C-B557-AED108851368}" dt="2021-08-17T05:08:04.048" v="148" actId="478"/>
          <ac:spMkLst>
            <pc:docMk/>
            <pc:sldMk cId="4127661668" sldId="256"/>
            <ac:spMk id="33" creationId="{28BF9F09-8905-4915-AFC9-E311FB10B8C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4" creationId="{C13BE71F-F191-4FD2-BFD1-8060F9696A14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7" creationId="{519A5B70-CBB3-4A16-9323-79183F09CC9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0" creationId="{6F716E49-B129-45C7-B262-F8823EE1898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1" creationId="{CACF9E86-2A67-4AED-A5F2-D31D5359E2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2" creationId="{E0655B8F-B22E-4C63-937B-F8DBD641D12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3" creationId="{2D9ABD4B-4B6A-466F-9434-69C56A94820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4" creationId="{FE007EC7-6EDA-4230-A00C-568F8542972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6" creationId="{0A72E869-5D14-4008-B85D-F0F8565943B9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7" creationId="{06B6AD8B-A88C-4699-9E30-C37B33B41BDC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8" creationId="{7DD55F7B-AC8C-4335-A3F0-5EC8D9713FE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7" creationId="{B9BAB1D3-4976-440C-8E9A-448333844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8" creationId="{102ADA81-7E94-453D-9CFB-1A70631B7CB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9" creationId="{5803FD70-8A24-4650-A850-0056EE19C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90" creationId="{6264CF30-10D7-45DF-9073-CA1653A774D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2" creationId="{5351EA4D-C9FA-460D-B1BD-9A934C2B512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5" creationId="{C6925BA7-E31A-4745-BAC6-44666C55EB66}"/>
          </ac:spMkLst>
        </pc:spChg>
        <pc:spChg chg="add mod">
          <ac:chgData name="Klajdi Puka" userId="14444a1dce99cdc7" providerId="LiveId" clId="{EDC3B898-D90E-4E5C-B557-AED108851368}" dt="2021-08-17T04:22:48.372" v="34" actId="1076"/>
          <ac:spMkLst>
            <pc:docMk/>
            <pc:sldMk cId="4127661668" sldId="256"/>
            <ac:spMk id="125" creationId="{532D5DC3-CEC0-4C49-A5CA-59CFC93EB3C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7" creationId="{959810DF-0106-4FF7-BC0B-A2F84BBAF69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8" creationId="{C7F6F258-7725-4A66-8F7E-4A778CFF931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1" creationId="{98F2B7EC-1E61-4C34-81B8-DE038B0AAE7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8" creationId="{0CB5FC46-4265-45A6-8E08-BFC96747AFD6}"/>
          </ac:spMkLst>
        </pc:spChg>
        <pc:spChg chg="add mod">
          <ac:chgData name="Klajdi Puka" userId="14444a1dce99cdc7" providerId="LiveId" clId="{EDC3B898-D90E-4E5C-B557-AED108851368}" dt="2021-08-17T15:27:55.030" v="283" actId="207"/>
          <ac:spMkLst>
            <pc:docMk/>
            <pc:sldMk cId="4127661668" sldId="256"/>
            <ac:spMk id="139" creationId="{A86A8FE4-182F-41BC-BADE-A1DA9FAEFA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2" creationId="{8868FFC8-F0D4-49EC-B704-9A0F8B4E304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3" creationId="{485E93F9-F142-4926-8221-EDB5F01FA10D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4" creationId="{66E370C4-9309-4A0B-8501-8B314572721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5" creationId="{33338CAE-64ED-493D-8637-3001EA19DE30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6" creationId="{05331BE9-3D24-4292-B921-F8BC6F6C8BD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8" creationId="{9EACE3A2-55EA-46C3-BB39-9BD71624C62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9" creationId="{CEE25319-FACC-4493-87F0-8895D1CE000A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2" creationId="{F4C8742C-9851-4BEE-BB9A-FF7DF92FDF4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9" creationId="{EE659EFF-63CA-4CCD-AAC7-9E65417C72E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80" creationId="{E8404BFE-862A-4783-8EF9-5D2520116FF0}"/>
          </ac:spMkLst>
        </pc:spChg>
        <pc:grpChg chg="add del mod">
          <ac:chgData name="Klajdi Puka" userId="14444a1dce99cdc7" providerId="LiveId" clId="{EDC3B898-D90E-4E5C-B557-AED108851368}" dt="2021-08-17T04:22:08.594" v="22" actId="478"/>
          <ac:grpSpMkLst>
            <pc:docMk/>
            <pc:sldMk cId="4127661668" sldId="256"/>
            <ac:grpSpMk id="6" creationId="{60FC1A39-6DA9-429B-98FA-7B74CFE6FB1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7" creationId="{198B8092-4DAC-4123-95D7-1C5AB2DEF6A9}"/>
          </ac:grpSpMkLst>
        </pc:grpChg>
        <pc:grpChg chg="add mod">
          <ac:chgData name="Klajdi Puka" userId="14444a1dce99cdc7" providerId="LiveId" clId="{EDC3B898-D90E-4E5C-B557-AED108851368}" dt="2021-08-17T15:24:01.354" v="212" actId="164"/>
          <ac:grpSpMkLst>
            <pc:docMk/>
            <pc:sldMk cId="4127661668" sldId="256"/>
            <ac:grpSpMk id="10" creationId="{9A38BBC3-6A8B-4929-B245-442D0B45251D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0" creationId="{B067A212-9C46-49BA-A281-E90A0BC6D91A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1" creationId="{7552F164-7A48-493A-BB04-3B0022220743}"/>
          </ac:grpSpMkLst>
        </pc:grpChg>
        <pc:grpChg chg="add mod">
          <ac:chgData name="Klajdi Puka" userId="14444a1dce99cdc7" providerId="LiveId" clId="{EDC3B898-D90E-4E5C-B557-AED108851368}" dt="2021-08-17T15:24:03.661" v="213" actId="1076"/>
          <ac:grpSpMkLst>
            <pc:docMk/>
            <pc:sldMk cId="4127661668" sldId="256"/>
            <ac:grpSpMk id="11" creationId="{779FBA14-64A2-4303-9471-2F879CFB16F2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7" creationId="{1C99EF6F-CA0E-4312-B4DF-0F1CDF19B6D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3" creationId="{88C65B74-963A-4517-8A05-F3151E01528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8" creationId="{908F56B9-F803-4134-864B-C7B5CA88717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3" creationId="{5A52FDF3-D53A-445E-B13D-30C21DBC930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6" creationId="{52B9F5DB-68EC-4FE7-9388-6C87D20B9F4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8" creationId="{4FBF2348-AA1E-47A8-B8A5-F70102357A18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9" creationId="{E04E08DB-08E6-4DEE-853C-31F4177CA344}"/>
          </ac:grpSpMkLst>
        </pc:grpChg>
        <pc:grpChg chg="add del mod">
          <ac:chgData name="Klajdi Puka" userId="14444a1dce99cdc7" providerId="LiveId" clId="{EDC3B898-D90E-4E5C-B557-AED108851368}" dt="2021-08-17T04:22:56.374" v="38" actId="478"/>
          <ac:grpSpMkLst>
            <pc:docMk/>
            <pc:sldMk cId="4127661668" sldId="256"/>
            <ac:grpSpMk id="64" creationId="{78991F55-5361-4B9C-B24E-04E6F147B1A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5" creationId="{16996E99-9A95-4997-BA40-542B3596C56F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8" creationId="{7D2269B5-2145-41C1-BC78-72AC902144F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9" creationId="{892E297F-4CC6-46A7-8C74-CCAEB79AD909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75" creationId="{0C4826C1-3864-4333-876B-7B8E1DCF690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1" creationId="{7DD4603D-8F50-4DD4-ACC0-8F80AC5D06FA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6" creationId="{CCE27E05-00D9-4F2E-805D-0B8EEA2BD7BE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1" creationId="{1503FAC2-69E3-40D6-8A05-69BFD8D0E41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4" creationId="{FF0C0A5E-9E92-42CF-8B42-781146EB352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6" creationId="{146C3639-C18C-4CAC-9E89-4EF67A85DE97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7" creationId="{4471EBDA-F690-4BF9-9D2A-6CE62D5ADC4B}"/>
          </ac:grpSpMkLst>
        </pc:grpChg>
        <pc:grpChg chg="add mod">
          <ac:chgData name="Klajdi Puka" userId="14444a1dce99cdc7" providerId="LiveId" clId="{EDC3B898-D90E-4E5C-B557-AED108851368}" dt="2021-08-17T15:23:57.081" v="209" actId="164"/>
          <ac:grpSpMkLst>
            <pc:docMk/>
            <pc:sldMk cId="4127661668" sldId="256"/>
            <ac:grpSpMk id="122" creationId="{5E277DA1-8C96-4940-BD97-4216E0BD6952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3" creationId="{D567867B-8EFE-4383-A042-726EFE73C5D1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6" creationId="{51927B83-39F3-486C-AF9E-8590E4574D83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0" creationId="{2F05CFE7-B264-429D-8F42-709A1C1421B4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2" creationId="{A52716C0-F9C0-49D3-A546-09069C0C45F5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3" creationId="{719EEC05-A410-4490-BEB3-CA32A79A6C57}"/>
          </ac:grpSpMkLst>
        </pc:grpChg>
        <pc:grpChg chg="add del mod">
          <ac:chgData name="Klajdi Puka" userId="14444a1dce99cdc7" providerId="LiveId" clId="{EDC3B898-D90E-4E5C-B557-AED108851368}" dt="2021-08-17T04:22:55.341" v="37" actId="478"/>
          <ac:grpSpMkLst>
            <pc:docMk/>
            <pc:sldMk cId="4127661668" sldId="256"/>
            <ac:grpSpMk id="152" creationId="{51D9F4A1-DB02-486F-9438-2024EC46383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3" creationId="{ABD51686-49F5-4975-A27B-6679C6B8FADA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6" creationId="{A0E35DE1-F2CB-4132-A552-500F498031C0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9" creationId="{CCB5E088-0A34-4F62-A0A1-563A36725C9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67" creationId="{638B0719-F443-4C09-AFE9-D2717E96E82F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1" creationId="{A117E505-6F5A-434B-B254-1F1B89E08B34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3" creationId="{38449409-0DA2-4733-9115-58D0D7D620E6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4" creationId="{A32F2CD2-3500-49FB-861A-C112E3CB9C74}"/>
          </ac:grpSpMkLst>
        </pc:grpChg>
        <pc:picChg chg="add del mod modCrop">
          <ac:chgData name="Klajdi Puka" userId="14444a1dce99cdc7" providerId="LiveId" clId="{EDC3B898-D90E-4E5C-B557-AED108851368}" dt="2021-08-17T05:08:19.761" v="155" actId="478"/>
          <ac:picMkLst>
            <pc:docMk/>
            <pc:sldMk cId="4127661668" sldId="256"/>
            <ac:picMk id="2" creationId="{BC2489C1-F752-47E0-8572-3E9E6EA48258}"/>
          </ac:picMkLst>
        </pc:picChg>
        <pc:picChg chg="add del mod">
          <ac:chgData name="Klajdi Puka" userId="14444a1dce99cdc7" providerId="LiveId" clId="{EDC3B898-D90E-4E5C-B557-AED108851368}" dt="2021-08-17T15:20:47.685" v="185" actId="478"/>
          <ac:picMkLst>
            <pc:docMk/>
            <pc:sldMk cId="4127661668" sldId="256"/>
            <ac:picMk id="3" creationId="{4556B833-EF55-4A20-BAAF-EB561C190CAB}"/>
          </ac:picMkLst>
        </pc:picChg>
        <pc:picChg chg="add del mod">
          <ac:chgData name="Klajdi Puka" userId="14444a1dce99cdc7" providerId="LiveId" clId="{EDC3B898-D90E-4E5C-B557-AED108851368}" dt="2021-08-17T15:20:47.685" v="185" actId="478"/>
          <ac:picMkLst>
            <pc:docMk/>
            <pc:sldMk cId="4127661668" sldId="256"/>
            <ac:picMk id="5" creationId="{89C5C574-1707-4A0B-A7CE-263315270A53}"/>
          </ac:picMkLst>
        </pc:picChg>
        <pc:picChg chg="add del mod">
          <ac:chgData name="Klajdi Puka" userId="14444a1dce99cdc7" providerId="LiveId" clId="{EDC3B898-D90E-4E5C-B557-AED108851368}" dt="2021-08-17T15:21:37.988" v="188" actId="478"/>
          <ac:picMkLst>
            <pc:docMk/>
            <pc:sldMk cId="4127661668" sldId="256"/>
            <ac:picMk id="7" creationId="{1FA5E8E8-CE26-4CF1-A854-A2733C6AB68E}"/>
          </ac:picMkLst>
        </pc:picChg>
        <pc:picChg chg="add del mod">
          <ac:chgData name="Klajdi Puka" userId="14444a1dce99cdc7" providerId="LiveId" clId="{EDC3B898-D90E-4E5C-B557-AED108851368}" dt="2021-08-17T15:23:10.071" v="200"/>
          <ac:picMkLst>
            <pc:docMk/>
            <pc:sldMk cId="4127661668" sldId="256"/>
            <ac:picMk id="9" creationId="{D092DF0C-B4AF-4AA7-9096-4B8A4AAA1D3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1" creationId="{1FD6B0DA-86D2-49E7-98A6-BD9547CB3CE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2" creationId="{6B5090AE-88AC-4C55-A06C-6F092637F8B2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3" creationId="{5ED2D13A-A035-43F4-9C78-B9995C92BD8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4" creationId="{72B3BDEF-2C75-467C-935D-9FCA1A7E9E1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5" creationId="{23097FB7-9A0A-4636-A27E-4A5B8825B3B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6" creationId="{D2D0645B-56BB-4E27-B9BD-2B5942C23F0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7" creationId="{1E4B4214-C3CD-4BB2-8D51-1169DDCC31B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8" creationId="{BB50BC27-3F20-4D5E-9D95-510E6E3CE94D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4" creationId="{E51DBE57-1DB4-48AA-9477-90DBF0485809}"/>
          </ac:picMkLst>
        </pc:picChg>
        <pc:picChg chg="add mod">
          <ac:chgData name="Klajdi Puka" userId="14444a1dce99cdc7" providerId="LiveId" clId="{EDC3B898-D90E-4E5C-B557-AED108851368}" dt="2021-08-17T15:23:57.081" v="209" actId="164"/>
          <ac:picMkLst>
            <pc:docMk/>
            <pc:sldMk cId="4127661668" sldId="256"/>
            <ac:picMk id="35" creationId="{898CF283-2E34-45BD-87BF-5CB48C90E1C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5" creationId="{F662A419-A16D-402B-AD9F-C00A7088480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6" creationId="{041F0633-3B16-431F-9513-75438874861B}"/>
          </ac:picMkLst>
        </pc:picChg>
        <pc:picChg chg="add mod">
          <ac:chgData name="Klajdi Puka" userId="14444a1dce99cdc7" providerId="LiveId" clId="{EDC3B898-D90E-4E5C-B557-AED108851368}" dt="2021-08-17T15:23:57.081" v="209" actId="164"/>
          <ac:picMkLst>
            <pc:docMk/>
            <pc:sldMk cId="4127661668" sldId="256"/>
            <ac:picMk id="36" creationId="{68B3868C-9F0F-412B-A64D-9DB98B07F8A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7" creationId="{70BEA560-E184-42C8-B57C-7945C3E87B9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9" creationId="{8886367D-ECDE-4636-A32F-C79187E6D6A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0" creationId="{B3A34D4C-DF71-4100-A1B1-1B8B0F8FEF1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1" creationId="{CAEBCA96-AA21-4338-8B3B-208CDD454FC8}"/>
          </ac:picMkLst>
        </pc:picChg>
        <pc:picChg chg="add mod">
          <ac:chgData name="Klajdi Puka" userId="14444a1dce99cdc7" providerId="LiveId" clId="{EDC3B898-D90E-4E5C-B557-AED108851368}" dt="2021-08-17T15:24:01.354" v="212" actId="164"/>
          <ac:picMkLst>
            <pc:docMk/>
            <pc:sldMk cId="4127661668" sldId="256"/>
            <ac:picMk id="42" creationId="{1E9CFC8C-757E-4C07-8FAE-626BEDDD12F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2" creationId="{EE66026F-960C-48E0-8F39-622C11A4350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5" creationId="{7DB0F627-1F5B-4411-A589-111E65FC3B6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2" creationId="{ECBD8CD6-BC18-4AE4-BAB8-D7496846D9B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3" creationId="{BD02B8BC-0486-4D72-90F9-71D8FC944AA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4" creationId="{BA159C50-8305-425A-916E-F5995617C68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5" creationId="{3D41D8C1-EE59-4908-A083-7FCAEA1FBAC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6" creationId="{C33DBF34-334C-4FB4-BFC1-77E6CB7F84E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7" creationId="{4D3D4F9E-6704-40A4-BA24-FA0C6CE6A7D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8" creationId="{4277B28E-5F8D-4AFA-9636-291AF5CE637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9" creationId="{CB266523-3101-4F52-9DD8-5D533BFF49B5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0" creationId="{84D789E4-06A5-402A-AD28-0F7D6D85B55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1" creationId="{592F8E36-BC1C-4564-B886-8F07F2B9F7D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2" creationId="{69A83073-619E-4EC5-8DCC-35F84F3B8D3F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3" creationId="{53181080-F6F6-439D-AA55-CD9561B32EB5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79" creationId="{2890B959-488D-4893-B6C5-3F1C81B0A2D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0" creationId="{2EC30882-F39D-486F-9122-712A580AAF8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1" creationId="{28602FEA-CC61-4034-9FC6-90473DF8EF6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2" creationId="{C3A6C65C-127E-4A2F-87F6-7EC8344453C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3" creationId="{1BBB7491-BD87-438A-A0EB-AD5B73D7511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4" creationId="{CD829A81-7A20-4E3E-986A-6B10ED563FF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5" creationId="{B14F0F0E-C958-4543-8908-191D277FE9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6" creationId="{A3876436-F300-4CF7-961A-D4B42C46FFB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2" creationId="{7BCDDE6D-71FB-412A-AD32-D31DCB0A224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3" creationId="{DC8AFB12-64AD-42F0-BFBF-C5E7F7733060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4" creationId="{BC41FBDE-62FB-40AF-B10F-80FF60E3488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5" creationId="{B772EB26-131A-41F1-B941-1E62C0214FA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7" creationId="{67C0BFFC-703E-476D-994F-14DF3A982A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8" creationId="{C92FFC17-E3F6-460D-803F-3FA2E267E84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9" creationId="{F8799BC0-9ABA-4961-B812-8E84C129C524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0" creationId="{95257A17-DDE6-48CB-B260-74C4BE7F90CA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3" creationId="{98087C49-8ADC-4C36-B66B-69397F6B3B5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0" creationId="{A4BB9091-3B95-465A-B844-FC2BC243C11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1" creationId="{09C9F054-DCDD-431A-B1C5-35B6D325847C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2" creationId="{95786C19-8018-4068-BAFF-5E0E158AA2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3" creationId="{4349FE89-23BC-49CF-B9D6-9DC0E131CE3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4" creationId="{A8B80651-159A-4A0F-B882-03EFE9605AC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5" creationId="{42DED731-F1B9-42CD-898A-37D1729ABD76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6" creationId="{E9103E03-C269-4DF9-8873-1A8725B09988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7" creationId="{F98A0C7F-F5C3-4851-8CFD-42F6F7A80B4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8" creationId="{46627EA2-BEF0-4154-B127-D21038AEBE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9" creationId="{7099C567-7793-4A1E-B7F5-0E34DD50650E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0" creationId="{25B8A3C9-1B31-4536-B671-7DB0B8C1937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1" creationId="{FF0D5DB8-7218-41BB-AE96-2943F82D516F}"/>
          </ac:picMkLst>
        </pc:picChg>
        <pc:picChg chg="add mod">
          <ac:chgData name="Klajdi Puka" userId="14444a1dce99cdc7" providerId="LiveId" clId="{EDC3B898-D90E-4E5C-B557-AED108851368}" dt="2021-08-17T15:23:01.725" v="195"/>
          <ac:picMkLst>
            <pc:docMk/>
            <pc:sldMk cId="4127661668" sldId="256"/>
            <ac:picMk id="124" creationId="{110F6B5A-61AE-4DAF-9DE3-56746BD7810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9" creationId="{F5B0D17A-4784-45E8-8880-3FB4322E7E6F}"/>
          </ac:picMkLst>
        </pc:picChg>
        <pc:picChg chg="add mod">
          <ac:chgData name="Klajdi Puka" userId="14444a1dce99cdc7" providerId="LiveId" clId="{EDC3B898-D90E-4E5C-B557-AED108851368}" dt="2021-08-17T15:23:07.116" v="198"/>
          <ac:picMkLst>
            <pc:docMk/>
            <pc:sldMk cId="4127661668" sldId="256"/>
            <ac:picMk id="136" creationId="{7CE91213-A178-4C17-911D-953271CC5BB9}"/>
          </ac:picMkLst>
        </pc:picChg>
        <pc:picChg chg="add mod">
          <ac:chgData name="Klajdi Puka" userId="14444a1dce99cdc7" providerId="LiveId" clId="{EDC3B898-D90E-4E5C-B557-AED108851368}" dt="2021-08-17T15:23:01.725" v="195"/>
          <ac:picMkLst>
            <pc:docMk/>
            <pc:sldMk cId="4127661668" sldId="256"/>
            <ac:picMk id="137" creationId="{90FA9010-517B-42CB-9FE6-68833666532A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0" creationId="{729B40EB-775E-4B63-AD9F-87CAA95F459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1" creationId="{12535C58-54D9-4AC0-8CAC-034985DB648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2" creationId="{6D6455D2-0A97-461F-A21E-4B03325B2613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3" creationId="{1B706E83-FB54-4FF5-BFEB-AE60C93324F1}"/>
          </ac:picMkLst>
        </pc:picChg>
        <pc:picChg chg="add mod">
          <ac:chgData name="Klajdi Puka" userId="14444a1dce99cdc7" providerId="LiveId" clId="{EDC3B898-D90E-4E5C-B557-AED108851368}" dt="2021-08-17T15:22:46.377" v="194"/>
          <ac:picMkLst>
            <pc:docMk/>
            <pc:sldMk cId="4127661668" sldId="256"/>
            <ac:picMk id="144" creationId="{7699227F-759A-4B0F-89FE-12A8507EF32C}"/>
          </ac:picMkLst>
        </pc:picChg>
        <pc:picChg chg="add mod">
          <ac:chgData name="Klajdi Puka" userId="14444a1dce99cdc7" providerId="LiveId" clId="{EDC3B898-D90E-4E5C-B557-AED108851368}" dt="2021-08-17T15:22:46.377" v="194"/>
          <ac:picMkLst>
            <pc:docMk/>
            <pc:sldMk cId="4127661668" sldId="256"/>
            <ac:picMk id="145" creationId="{3B1EB980-8845-4F09-9E66-570DDD854619}"/>
          </ac:picMkLst>
        </pc:picChg>
        <pc:picChg chg="add mod">
          <ac:chgData name="Klajdi Puka" userId="14444a1dce99cdc7" providerId="LiveId" clId="{EDC3B898-D90E-4E5C-B557-AED108851368}" dt="2021-08-17T15:22:46.377" v="194"/>
          <ac:picMkLst>
            <pc:docMk/>
            <pc:sldMk cId="4127661668" sldId="256"/>
            <ac:picMk id="146" creationId="{B362E3E1-909B-4651-BD9E-688B3BBE843E}"/>
          </ac:picMkLst>
        </pc:picChg>
        <pc:picChg chg="add mod">
          <ac:chgData name="Klajdi Puka" userId="14444a1dce99cdc7" providerId="LiveId" clId="{EDC3B898-D90E-4E5C-B557-AED108851368}" dt="2021-08-17T15:22:46.377" v="194"/>
          <ac:picMkLst>
            <pc:docMk/>
            <pc:sldMk cId="4127661668" sldId="256"/>
            <ac:picMk id="147" creationId="{63E07540-A015-4703-910C-5C398A4612B7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8" creationId="{D605E40F-BE62-4579-9D95-823B5AFD0788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9" creationId="{91E4E889-1FFC-48F9-9818-D2C4F468B15D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0" creationId="{40E82E44-BCCC-4E2B-B0B7-7D6FC4596B40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1" creationId="{C66B0340-630E-40B0-AB41-E953B74C233B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4" creationId="{10C155C8-974A-47A2-A6F8-A5859893693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5" creationId="{3E26874D-6F9E-496B-9730-71C456A9449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7" creationId="{29123693-1CC0-4A5F-9EB5-1714A396636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8" creationId="{AB86B2FF-A414-4D02-A2DA-5C23B55B9054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0" creationId="{AE3FDFAC-79D6-4CBA-81DD-F6F3E3C48B48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1" creationId="{2FB41208-0302-46BD-B820-9631F847852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0" creationId="{6659F3AB-93A4-4F5F-B0AB-2BA4E4354AA5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7" creationId="{F480FF5A-957B-475B-A6C0-3DE6744C620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8" creationId="{4AFC4D7E-A938-48DF-A83B-4952EDF166B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1" creationId="{4E12E5E1-1D19-4761-B1B3-6B7DEF5B9DE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2" creationId="{F6F40C13-EB15-465D-BC11-886200BC652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3" creationId="{D2BF3F95-E1CB-4C6F-9BCA-5B51F7C714C3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4" creationId="{DBB6308B-F905-4027-AD66-D5AAEE2AEFE0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5" creationId="{EF7D81A8-30DE-4E2B-9922-5984E4A69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6" creationId="{2AE554AF-E55D-4B33-87BE-7A189395FFD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7" creationId="{ABEBE0A1-892F-4C02-B492-6478ABBF832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8" creationId="{8AA41F6C-DBB8-4D79-AA70-B31CAF670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9" creationId="{988CF42C-308C-43A2-8803-8F09861D1D3C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0" creationId="{394C892E-EC9D-47E5-A0FE-44237C65477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1" creationId="{EFC1654A-4E1E-412F-B1FA-96FE2AD2DD3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2" creationId="{6C479722-0512-40D7-B1E8-273B16F76101}"/>
          </ac:picMkLst>
        </pc:picChg>
        <pc:picChg chg="add del mod">
          <ac:chgData name="Klajdi Puka" userId="14444a1dce99cdc7" providerId="LiveId" clId="{EDC3B898-D90E-4E5C-B557-AED108851368}" dt="2021-08-17T05:08:02.576" v="146" actId="478"/>
          <ac:picMkLst>
            <pc:docMk/>
            <pc:sldMk cId="4127661668" sldId="256"/>
            <ac:picMk id="1026" creationId="{FE010EB8-5E32-429D-AD53-C114800D2BA4}"/>
          </ac:picMkLst>
        </pc:pic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8" creationId="{7D1BE06A-C278-4498-A134-6711601E758D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9" creationId="{97650EAD-225E-40B5-8787-FC90BEDAA730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0" creationId="{A0976E3D-227A-4D88-99BB-76B493BB7651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1" creationId="{FAB49FC2-2D25-4E79-80F8-DD4C5F2769F1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6" creationId="{F9341E1E-7EC9-4320-ABB3-8147256D3229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7" creationId="{D9A31A4B-0079-4B10-AF55-3ADF237A1304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8" creationId="{A9755062-433E-4E0B-8246-CB82DE0B2802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9" creationId="{C6FCAB1D-9A41-49F6-9F4C-144204ED6085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4" creationId="{0A93E7A7-B08B-4F5D-83AF-06B2B8610B9F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5" creationId="{69763AE0-2AA5-4346-9AEB-64D77A5505C5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5" creationId="{466A0CC2-225C-4F65-89E2-4DF0E35FEAA7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6" creationId="{A83F637B-2A1F-4DA7-8E02-76D8D147C690}"/>
          </ac:cxnSpMkLst>
        </pc:cxnChg>
      </pc:sldChg>
      <pc:sldChg chg="addSp delSp modSp add mod">
        <pc:chgData name="Klajdi Puka" userId="14444a1dce99cdc7" providerId="LiveId" clId="{EDC3B898-D90E-4E5C-B557-AED108851368}" dt="2021-08-17T15:24:07.390" v="214" actId="1076"/>
        <pc:sldMkLst>
          <pc:docMk/>
          <pc:sldMk cId="4210091957" sldId="257"/>
        </pc:sldMkLst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2" creationId="{8868FFC8-F0D4-49EC-B704-9A0F8B4E3047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3" creationId="{485E93F9-F142-4926-8221-EDB5F01FA10D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4" creationId="{66E370C4-9309-4A0B-8501-8B3145727217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5" creationId="{33338CAE-64ED-493D-8637-3001EA19DE30}"/>
          </ac:spMkLst>
        </pc:spChg>
        <pc:spChg chg="mod">
          <ac:chgData name="Klajdi Puka" userId="14444a1dce99cdc7" providerId="LiveId" clId="{EDC3B898-D90E-4E5C-B557-AED108851368}" dt="2021-08-17T04:23:14.887" v="45" actId="1076"/>
          <ac:spMkLst>
            <pc:docMk/>
            <pc:sldMk cId="4210091957" sldId="257"/>
            <ac:spMk id="166" creationId="{05331BE9-3D24-4292-B921-F8BC6F6C8BDE}"/>
          </ac:spMkLst>
        </pc:spChg>
        <pc:grpChg chg="add del mod">
          <ac:chgData name="Klajdi Puka" userId="14444a1dce99cdc7" providerId="LiveId" clId="{EDC3B898-D90E-4E5C-B557-AED108851368}" dt="2021-08-17T15:24:07.390" v="214" actId="1076"/>
          <ac:grpSpMkLst>
            <pc:docMk/>
            <pc:sldMk cId="4210091957" sldId="257"/>
            <ac:grpSpMk id="2" creationId="{95396C8B-0144-4E69-A69B-1BABEEE60B61}"/>
          </ac:grpSpMkLst>
        </pc:grpChg>
        <pc:grpChg chg="del">
          <ac:chgData name="Klajdi Puka" userId="14444a1dce99cdc7" providerId="LiveId" clId="{EDC3B898-D90E-4E5C-B557-AED108851368}" dt="2021-08-17T04:23:00.420" v="40" actId="478"/>
          <ac:grpSpMkLst>
            <pc:docMk/>
            <pc:sldMk cId="4210091957" sldId="257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2:59.087" v="39" actId="478"/>
          <ac:grpSpMkLst>
            <pc:docMk/>
            <pc:sldMk cId="4210091957" sldId="257"/>
            <ac:grpSpMk id="122" creationId="{5E277DA1-8C96-4940-BD97-4216E0BD6952}"/>
          </ac:grpSpMkLst>
        </pc:grpChg>
        <pc:grpChg chg="mod">
          <ac:chgData name="Klajdi Puka" userId="14444a1dce99cdc7" providerId="LiveId" clId="{EDC3B898-D90E-4E5C-B557-AED108851368}" dt="2021-08-17T15:22:18.138" v="190" actId="164"/>
          <ac:grpSpMkLst>
            <pc:docMk/>
            <pc:sldMk cId="4210091957" sldId="257"/>
            <ac:grpSpMk id="152" creationId="{51D9F4A1-DB02-486F-9438-2024EC46383C}"/>
          </ac:grpSpMkLst>
        </pc:grpChg>
        <pc:picChg chg="add mod">
          <ac:chgData name="Klajdi Puka" userId="14444a1dce99cdc7" providerId="LiveId" clId="{EDC3B898-D90E-4E5C-B557-AED108851368}" dt="2021-08-17T15:22:18.138" v="190" actId="164"/>
          <ac:picMkLst>
            <pc:docMk/>
            <pc:sldMk cId="4210091957" sldId="257"/>
            <ac:picMk id="43" creationId="{01C1B8A1-540B-4776-A4D6-B3CF03A97663}"/>
          </ac:picMkLst>
        </pc:picChg>
        <pc:picChg chg="add mod">
          <ac:chgData name="Klajdi Puka" userId="14444a1dce99cdc7" providerId="LiveId" clId="{EDC3B898-D90E-4E5C-B557-AED108851368}" dt="2021-08-17T15:22:18.138" v="190" actId="164"/>
          <ac:picMkLst>
            <pc:docMk/>
            <pc:sldMk cId="4210091957" sldId="257"/>
            <ac:picMk id="44" creationId="{3144B405-91D0-4F86-BA67-8E1DCD4F2BED}"/>
          </ac:picMkLst>
        </pc:picChg>
        <pc:picChg chg="add mod">
          <ac:chgData name="Klajdi Puka" userId="14444a1dce99cdc7" providerId="LiveId" clId="{EDC3B898-D90E-4E5C-B557-AED108851368}" dt="2021-08-17T05:09:15.967" v="167" actId="571"/>
          <ac:picMkLst>
            <pc:docMk/>
            <pc:sldMk cId="4210091957" sldId="257"/>
            <ac:picMk id="45" creationId="{7B7DE4EF-9DF6-4AB2-A0A3-69CE3738324F}"/>
          </ac:picMkLst>
        </pc:picChg>
        <pc:picChg chg="add mod">
          <ac:chgData name="Klajdi Puka" userId="14444a1dce99cdc7" providerId="LiveId" clId="{EDC3B898-D90E-4E5C-B557-AED108851368}" dt="2021-08-17T15:22:18.138" v="190" actId="164"/>
          <ac:picMkLst>
            <pc:docMk/>
            <pc:sldMk cId="4210091957" sldId="257"/>
            <ac:picMk id="46" creationId="{E2AF7BD1-0015-4AEB-8271-9CD9951EE239}"/>
          </ac:picMkLst>
        </pc:picChg>
        <pc:picChg chg="add mod">
          <ac:chgData name="Klajdi Puka" userId="14444a1dce99cdc7" providerId="LiveId" clId="{EDC3B898-D90E-4E5C-B557-AED108851368}" dt="2021-08-17T15:22:18.138" v="190" actId="164"/>
          <ac:picMkLst>
            <pc:docMk/>
            <pc:sldMk cId="4210091957" sldId="257"/>
            <ac:picMk id="47" creationId="{DE0508BC-1E82-46A5-8D79-621B9323083F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4" creationId="{10C155C8-974A-47A2-A6F8-A58598936937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7" creationId="{29123693-1CC0-4A5F-9EB5-1714A3966369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8" creationId="{AB86B2FF-A414-4D02-A2DA-5C23B55B9054}"/>
          </ac:picMkLst>
        </pc:picChg>
        <pc:picChg chg="mod">
          <ac:chgData name="Klajdi Puka" userId="14444a1dce99cdc7" providerId="LiveId" clId="{EDC3B898-D90E-4E5C-B557-AED108851368}" dt="2021-08-17T15:23:35.370" v="206"/>
          <ac:picMkLst>
            <pc:docMk/>
            <pc:sldMk cId="4210091957" sldId="257"/>
            <ac:picMk id="160" creationId="{AE3FDFAC-79D6-4CBA-81DD-F6F3E3C48B48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61" creationId="{2FB41208-0302-46BD-B820-9631F8478526}"/>
          </ac:picMkLst>
        </pc:picChg>
        <pc:picChg chg="mod">
          <ac:chgData name="Klajdi Puka" userId="14444a1dce99cdc7" providerId="LiveId" clId="{EDC3B898-D90E-4E5C-B557-AED108851368}" dt="2021-08-17T15:23:35.370" v="206"/>
          <ac:picMkLst>
            <pc:docMk/>
            <pc:sldMk cId="4210091957" sldId="257"/>
            <ac:picMk id="177" creationId="{F480FF5A-957B-475B-A6C0-3DE6744C620D}"/>
          </ac:picMkLst>
        </pc:picChg>
      </pc:sldChg>
      <pc:sldChg chg="addSp delSp modSp add mod">
        <pc:chgData name="Klajdi Puka" userId="14444a1dce99cdc7" providerId="LiveId" clId="{EDC3B898-D90E-4E5C-B557-AED108851368}" dt="2021-08-17T15:24:16.910" v="218" actId="1076"/>
        <pc:sldMkLst>
          <pc:docMk/>
          <pc:sldMk cId="1201252031" sldId="258"/>
        </pc:sldMkLst>
        <pc:spChg chg="mod">
          <ac:chgData name="Klajdi Puka" userId="14444a1dce99cdc7" providerId="LiveId" clId="{EDC3B898-D90E-4E5C-B557-AED108851368}" dt="2021-08-17T04:23:24.570" v="47" actId="1076"/>
          <ac:spMkLst>
            <pc:docMk/>
            <pc:sldMk cId="1201252031" sldId="258"/>
            <ac:spMk id="70" creationId="{6F716E49-B129-45C7-B262-F8823EE1898F}"/>
          </ac:spMkLst>
        </pc:spChg>
        <pc:spChg chg="mod">
          <ac:chgData name="Klajdi Puka" userId="14444a1dce99cdc7" providerId="LiveId" clId="{EDC3B898-D90E-4E5C-B557-AED108851368}" dt="2021-08-17T04:23:30.550" v="48" actId="1076"/>
          <ac:spMkLst>
            <pc:docMk/>
            <pc:sldMk cId="1201252031" sldId="258"/>
            <ac:spMk id="71" creationId="{CACF9E86-2A67-4AED-A5F2-D31D5359E25B}"/>
          </ac:spMkLst>
        </pc:spChg>
        <pc:spChg chg="mod">
          <ac:chgData name="Klajdi Puka" userId="14444a1dce99cdc7" providerId="LiveId" clId="{EDC3B898-D90E-4E5C-B557-AED108851368}" dt="2021-08-17T04:23:33.105" v="49" actId="1076"/>
          <ac:spMkLst>
            <pc:docMk/>
            <pc:sldMk cId="1201252031" sldId="258"/>
            <ac:spMk id="72" creationId="{E0655B8F-B22E-4C63-937B-F8DBD641D122}"/>
          </ac:spMkLst>
        </pc:spChg>
        <pc:spChg chg="mod">
          <ac:chgData name="Klajdi Puka" userId="14444a1dce99cdc7" providerId="LiveId" clId="{EDC3B898-D90E-4E5C-B557-AED108851368}" dt="2021-08-17T04:23:35.955" v="50" actId="1076"/>
          <ac:spMkLst>
            <pc:docMk/>
            <pc:sldMk cId="1201252031" sldId="258"/>
            <ac:spMk id="73" creationId="{2D9ABD4B-4B6A-466F-9434-69C56A948208}"/>
          </ac:spMkLst>
        </pc:spChg>
        <pc:grpChg chg="add mod">
          <ac:chgData name="Klajdi Puka" userId="14444a1dce99cdc7" providerId="LiveId" clId="{EDC3B898-D90E-4E5C-B557-AED108851368}" dt="2021-08-17T15:24:16.910" v="218" actId="1076"/>
          <ac:grpSpMkLst>
            <pc:docMk/>
            <pc:sldMk cId="1201252031" sldId="258"/>
            <ac:grpSpMk id="2" creationId="{E9A79219-1904-4BCB-82C7-0A57059C7EAF}"/>
          </ac:grpSpMkLst>
        </pc:grpChg>
        <pc:grpChg chg="mod">
          <ac:chgData name="Klajdi Puka" userId="14444a1dce99cdc7" providerId="LiveId" clId="{EDC3B898-D90E-4E5C-B557-AED108851368}" dt="2021-08-17T15:24:13.648" v="217" actId="164"/>
          <ac:grpSpMkLst>
            <pc:docMk/>
            <pc:sldMk cId="1201252031" sldId="258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3:01.750" v="41" actId="478"/>
          <ac:grpSpMkLst>
            <pc:docMk/>
            <pc:sldMk cId="1201252031" sldId="258"/>
            <ac:grpSpMk id="122" creationId="{5E277DA1-8C96-4940-BD97-4216E0BD6952}"/>
          </ac:grpSpMkLst>
        </pc:grpChg>
        <pc:grpChg chg="del">
          <ac:chgData name="Klajdi Puka" userId="14444a1dce99cdc7" providerId="LiveId" clId="{EDC3B898-D90E-4E5C-B557-AED108851368}" dt="2021-08-17T04:23:02.347" v="42" actId="478"/>
          <ac:grpSpMkLst>
            <pc:docMk/>
            <pc:sldMk cId="1201252031" sldId="258"/>
            <ac:grpSpMk id="152" creationId="{51D9F4A1-DB02-486F-9438-2024EC46383C}"/>
          </ac:grpSpMkLst>
        </pc:grpChg>
        <pc:picChg chg="add mod">
          <ac:chgData name="Klajdi Puka" userId="14444a1dce99cdc7" providerId="LiveId" clId="{EDC3B898-D90E-4E5C-B557-AED108851368}" dt="2021-08-17T15:24:13.648" v="217" actId="164"/>
          <ac:picMkLst>
            <pc:docMk/>
            <pc:sldMk cId="1201252031" sldId="258"/>
            <ac:picMk id="60" creationId="{588DF5B0-BAED-4A3D-8FF7-A8ADE8E7D523}"/>
          </ac:picMkLst>
        </pc:picChg>
        <pc:picChg chg="add mod">
          <ac:chgData name="Klajdi Puka" userId="14444a1dce99cdc7" providerId="LiveId" clId="{EDC3B898-D90E-4E5C-B557-AED108851368}" dt="2021-08-17T15:24:13.648" v="217" actId="164"/>
          <ac:picMkLst>
            <pc:docMk/>
            <pc:sldMk cId="1201252031" sldId="258"/>
            <ac:picMk id="61" creationId="{4770E1EC-F4EA-4A6B-87B6-7FBFBC4A59D1}"/>
          </ac:picMkLst>
        </pc:picChg>
        <pc:picChg chg="add mod">
          <ac:chgData name="Klajdi Puka" userId="14444a1dce99cdc7" providerId="LiveId" clId="{EDC3B898-D90E-4E5C-B557-AED108851368}" dt="2021-08-17T15:24:13.648" v="217" actId="164"/>
          <ac:picMkLst>
            <pc:docMk/>
            <pc:sldMk cId="1201252031" sldId="258"/>
            <ac:picMk id="62" creationId="{3AE92CAC-3ACA-41AC-A9A9-3056CCDEB712}"/>
          </ac:picMkLst>
        </pc:picChg>
        <pc:picChg chg="add mod">
          <ac:chgData name="Klajdi Puka" userId="14444a1dce99cdc7" providerId="LiveId" clId="{EDC3B898-D90E-4E5C-B557-AED108851368}" dt="2021-08-17T15:24:13.648" v="217" actId="164"/>
          <ac:picMkLst>
            <pc:docMk/>
            <pc:sldMk cId="1201252031" sldId="258"/>
            <ac:picMk id="63" creationId="{21C108DE-09B3-4321-A984-1C9AF99AFF4F}"/>
          </ac:picMkLst>
        </pc:picChg>
      </pc:sldChg>
      <pc:sldChg chg="addSp delSp modSp new mod">
        <pc:chgData name="Klajdi Puka" userId="14444a1dce99cdc7" providerId="LiveId" clId="{EDC3B898-D90E-4E5C-B557-AED108851368}" dt="2021-08-17T04:58:13.527" v="101" actId="1038"/>
        <pc:sldMkLst>
          <pc:docMk/>
          <pc:sldMk cId="561056844" sldId="259"/>
        </pc:sldMkLst>
        <pc:spChg chg="del">
          <ac:chgData name="Klajdi Puka" userId="14444a1dce99cdc7" providerId="LiveId" clId="{EDC3B898-D90E-4E5C-B557-AED108851368}" dt="2021-08-17T04:24:55.735" v="53" actId="478"/>
          <ac:spMkLst>
            <pc:docMk/>
            <pc:sldMk cId="561056844" sldId="259"/>
            <ac:spMk id="2" creationId="{EE2805BF-E211-4454-8B4E-DD00C1BB866A}"/>
          </ac:spMkLst>
        </pc:spChg>
        <pc:spChg chg="del">
          <ac:chgData name="Klajdi Puka" userId="14444a1dce99cdc7" providerId="LiveId" clId="{EDC3B898-D90E-4E5C-B557-AED108851368}" dt="2021-08-17T04:24:55.159" v="52" actId="478"/>
          <ac:spMkLst>
            <pc:docMk/>
            <pc:sldMk cId="561056844" sldId="259"/>
            <ac:spMk id="3" creationId="{5E4CF1FB-5071-48CF-B421-741389A10A20}"/>
          </ac:spMkLst>
        </pc:spChg>
        <pc:spChg chg="add mod">
          <ac:chgData name="Klajdi Puka" userId="14444a1dce99cdc7" providerId="LiveId" clId="{EDC3B898-D90E-4E5C-B557-AED108851368}" dt="2021-08-17T04:26:38.656" v="95" actId="403"/>
          <ac:spMkLst>
            <pc:docMk/>
            <pc:sldMk cId="561056844" sldId="259"/>
            <ac:spMk id="13" creationId="{027EB170-2FE5-48D0-9D4D-AA2D5892B45A}"/>
          </ac:spMkLst>
        </pc:spChg>
        <pc:spChg chg="add mod">
          <ac:chgData name="Klajdi Puka" userId="14444a1dce99cdc7" providerId="LiveId" clId="{EDC3B898-D90E-4E5C-B557-AED108851368}" dt="2021-08-17T04:26:03.607" v="84" actId="1076"/>
          <ac:spMkLst>
            <pc:docMk/>
            <pc:sldMk cId="561056844" sldId="259"/>
            <ac:spMk id="15" creationId="{E950AA4C-C86A-4E0E-8FEC-61DC0D8AEA7B}"/>
          </ac:spMkLst>
        </pc:spChg>
        <pc:spChg chg="add mod">
          <ac:chgData name="Klajdi Puka" userId="14444a1dce99cdc7" providerId="LiveId" clId="{EDC3B898-D90E-4E5C-B557-AED108851368}" dt="2021-08-17T04:26:31.015" v="91" actId="1036"/>
          <ac:spMkLst>
            <pc:docMk/>
            <pc:sldMk cId="561056844" sldId="259"/>
            <ac:spMk id="17" creationId="{318DB07E-0D41-46F9-A8C2-6E32F5B21724}"/>
          </ac:spMkLst>
        </pc:spChg>
        <pc:spChg chg="add mod">
          <ac:chgData name="Klajdi Puka" userId="14444a1dce99cdc7" providerId="LiveId" clId="{EDC3B898-D90E-4E5C-B557-AED108851368}" dt="2021-08-17T04:26:14.234" v="86" actId="1076"/>
          <ac:spMkLst>
            <pc:docMk/>
            <pc:sldMk cId="561056844" sldId="259"/>
            <ac:spMk id="18" creationId="{A9438121-4585-40C8-8B6F-ADD197A8D1CD}"/>
          </ac:spMkLst>
        </pc:spChg>
        <pc:spChg chg="add mod">
          <ac:chgData name="Klajdi Puka" userId="14444a1dce99cdc7" providerId="LiveId" clId="{EDC3B898-D90E-4E5C-B557-AED108851368}" dt="2021-08-17T04:26:08.299" v="85" actId="1076"/>
          <ac:spMkLst>
            <pc:docMk/>
            <pc:sldMk cId="561056844" sldId="259"/>
            <ac:spMk id="20" creationId="{3E9F40A4-EE66-448A-AC4D-E9025368997B}"/>
          </ac:spMkLst>
        </pc:spChg>
        <pc:spChg chg="add mod">
          <ac:chgData name="Klajdi Puka" userId="14444a1dce99cdc7" providerId="LiveId" clId="{EDC3B898-D90E-4E5C-B557-AED108851368}" dt="2021-08-17T04:25:23.991" v="67" actId="1076"/>
          <ac:spMkLst>
            <pc:docMk/>
            <pc:sldMk cId="561056844" sldId="259"/>
            <ac:spMk id="21" creationId="{64159A14-E04A-4E65-89DE-4CAA03D71CD4}"/>
          </ac:spMkLst>
        </pc:spChg>
        <pc:spChg chg="add mod">
          <ac:chgData name="Klajdi Puka" userId="14444a1dce99cdc7" providerId="LiveId" clId="{EDC3B898-D90E-4E5C-B557-AED108851368}" dt="2021-08-17T04:58:13.527" v="101" actId="1038"/>
          <ac:spMkLst>
            <pc:docMk/>
            <pc:sldMk cId="561056844" sldId="259"/>
            <ac:spMk id="23" creationId="{F7DA36E4-46C6-47BB-8F9E-677621AD1FDC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8" creationId="{3E81DB09-4DE3-4AC0-B9A9-CB26BB042875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9" creationId="{9612D790-CC9E-49BC-8DE8-506C5CB81CF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3" creationId="{39FB8E52-6820-4DBE-8A1B-B550690EAFD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7" creationId="{C02A362A-6586-441F-A19E-15B8E6F35C79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1" creationId="{F75F2E1B-90CF-4217-8DC1-E02A50AA5E7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5" creationId="{1D49819D-C766-4446-8D57-59D6CB4CD9E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9" creationId="{3CEA63B8-B4AF-4C71-A006-5A37618276C0}"/>
          </ac:spMkLst>
        </pc:spChg>
        <pc:grpChg chg="add mod">
          <ac:chgData name="Klajdi Puka" userId="14444a1dce99cdc7" providerId="LiveId" clId="{EDC3B898-D90E-4E5C-B557-AED108851368}" dt="2021-08-17T04:26:00.986" v="83" actId="1076"/>
          <ac:grpSpMkLst>
            <pc:docMk/>
            <pc:sldMk cId="561056844" sldId="259"/>
            <ac:grpSpMk id="4" creationId="{664C8A6B-1EAE-4047-A967-86602C6289A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5" creationId="{07F7CB71-7C1D-4C37-A57D-ABC3494FACD9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6" creationId="{B6948844-DE95-4120-9A45-E93D39A05B12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7" creationId="{FD0644E1-1F73-4E8E-8B5B-3118B4C8FCC7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8" creationId="{396FAD36-6B3B-45E6-BBAB-F5297B4B8A7D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9" creationId="{41CFAFFD-50C6-41A4-84FB-07BC76425520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0" creationId="{34028988-FA6E-4E3D-B861-965F1FC2F9E4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1" creationId="{05736A18-9AE1-4A66-AD0B-57D33AAF0D46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2" creationId="{0967F7A2-7341-4B1B-B6B4-8640CDDFDA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4" creationId="{11B9C4B4-60D5-4D3E-8D9E-37E777333A45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6" creationId="{0F2B7E1A-6EB9-485D-8D1A-0B32745CA7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9" creationId="{C533D1C4-C7DE-4545-A7A8-70D9EC45047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2" creationId="{FC7AD629-01E0-48EE-A1E1-279886BEF79C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4" creationId="{EEF1354E-95D5-4D6C-90E6-B447CD7F3677}"/>
          </ac:grpSpMkLst>
        </pc:grp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5" creationId="{88787E59-5C29-4964-A166-2B959766491C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6" creationId="{C05032E7-B3C9-405E-98F9-B680362C88A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7" creationId="{942CA971-275B-4DF7-A1A0-4B34354CB28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0" creationId="{2E474A11-3310-489E-87E1-B024ED8EAF2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1" creationId="{3182D354-69CE-4851-B469-8602057DA0C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2" creationId="{16D7EDFB-1BCE-448C-9DBC-C6ED7CC06B92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4" creationId="{D665F866-52B5-495C-814E-15927787E459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5" creationId="{9B0B06ED-F2A2-416F-B362-DC70E81B6A4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6" creationId="{E0222212-DD61-4591-8FB8-06A5FD9997E1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8" creationId="{BB743C8F-FF0B-4EA9-97BC-725C80EE4FE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9" creationId="{DD69F59A-B68E-4485-9FFE-E79165CB70C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0" creationId="{499C8B76-1C82-4E18-BCEB-15039ED3AC2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2" creationId="{AF073A07-A771-4C62-B32F-2F779D629303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3" creationId="{4CB7584C-9B83-4FEA-948D-772CC5FD473F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4" creationId="{580D65EC-37E5-415C-BD04-1545D706A018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6" creationId="{25FAB0F8-66F3-4D95-AD45-07C4BE975ED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7" creationId="{03478486-6FEB-4B64-A276-62BDD09C086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8" creationId="{97FCE115-DE2A-440F-8764-60FC3868781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0" creationId="{57686A10-28B2-44DF-B842-4E10DA57DA6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1" creationId="{C5DA711C-A310-4BDD-A4FB-15854D42F41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2" creationId="{95789639-B784-4E84-80A1-CC4F55201324}"/>
          </ac:cxnSpMkLst>
        </pc:cxnChg>
      </pc:sldChg>
      <pc:sldChg chg="add del">
        <pc:chgData name="Klajdi Puka" userId="14444a1dce99cdc7" providerId="LiveId" clId="{EDC3B898-D90E-4E5C-B557-AED108851368}" dt="2021-08-17T15:23:26.203" v="205" actId="47"/>
        <pc:sldMkLst>
          <pc:docMk/>
          <pc:sldMk cId="1986695237" sldId="260"/>
        </pc:sldMkLst>
      </pc:sldChg>
      <pc:sldChg chg="addSp delSp modSp add mod">
        <pc:chgData name="Klajdi Puka" userId="14444a1dce99cdc7" providerId="LiveId" clId="{EDC3B898-D90E-4E5C-B557-AED108851368}" dt="2021-08-17T15:31:22.817" v="391" actId="478"/>
        <pc:sldMkLst>
          <pc:docMk/>
          <pc:sldMk cId="4046340463" sldId="260"/>
        </pc:sldMkLst>
        <pc:spChg chg="add mod">
          <ac:chgData name="Klajdi Puka" userId="14444a1dce99cdc7" providerId="LiveId" clId="{EDC3B898-D90E-4E5C-B557-AED108851368}" dt="2021-08-17T15:25:53.336" v="245" actId="164"/>
          <ac:spMkLst>
            <pc:docMk/>
            <pc:sldMk cId="4046340463" sldId="260"/>
            <ac:spMk id="3" creationId="{5F5E9EC9-2251-496E-AB18-74415EAED17C}"/>
          </ac:spMkLst>
        </pc:spChg>
        <pc:spChg chg="mod">
          <ac:chgData name="Klajdi Puka" userId="14444a1dce99cdc7" providerId="LiveId" clId="{EDC3B898-D90E-4E5C-B557-AED108851368}" dt="2021-08-17T15:25:54.398" v="246"/>
          <ac:spMkLst>
            <pc:docMk/>
            <pc:sldMk cId="4046340463" sldId="260"/>
            <ac:spMk id="44" creationId="{D31E4E69-C7A7-4F72-94CB-6305791C2827}"/>
          </ac:spMkLst>
        </pc:spChg>
        <pc:spChg chg="mod">
          <ac:chgData name="Klajdi Puka" userId="14444a1dce99cdc7" providerId="LiveId" clId="{EDC3B898-D90E-4E5C-B557-AED108851368}" dt="2021-08-17T15:25:58.805" v="248"/>
          <ac:spMkLst>
            <pc:docMk/>
            <pc:sldMk cId="4046340463" sldId="260"/>
            <ac:spMk id="52" creationId="{B82DA56F-B0E4-41B4-BCB0-AD46CAD652F0}"/>
          </ac:spMkLst>
        </pc:spChg>
        <pc:spChg chg="mod">
          <ac:chgData name="Klajdi Puka" userId="14444a1dce99cdc7" providerId="LiveId" clId="{EDC3B898-D90E-4E5C-B557-AED108851368}" dt="2021-08-17T15:26:05.091" v="250"/>
          <ac:spMkLst>
            <pc:docMk/>
            <pc:sldMk cId="4046340463" sldId="260"/>
            <ac:spMk id="60" creationId="{2C6C79CF-DCBF-4BBF-B4EF-3432D646C07A}"/>
          </ac:spMkLst>
        </pc:spChg>
        <pc:spChg chg="add mod">
          <ac:chgData name="Klajdi Puka" userId="14444a1dce99cdc7" providerId="LiveId" clId="{EDC3B898-D90E-4E5C-B557-AED108851368}" dt="2021-08-17T15:29:19.690" v="301" actId="165"/>
          <ac:spMkLst>
            <pc:docMk/>
            <pc:sldMk cId="4046340463" sldId="260"/>
            <ac:spMk id="66" creationId="{B5C75FF0-86E6-4BCC-8847-70546875C9E9}"/>
          </ac:spMkLst>
        </pc:spChg>
        <pc:spChg chg="add mod">
          <ac:chgData name="Klajdi Puka" userId="14444a1dce99cdc7" providerId="LiveId" clId="{EDC3B898-D90E-4E5C-B557-AED108851368}" dt="2021-08-17T15:29:22.020" v="302" actId="165"/>
          <ac:spMkLst>
            <pc:docMk/>
            <pc:sldMk cId="4046340463" sldId="260"/>
            <ac:spMk id="67" creationId="{DC8F7531-B27E-447A-8670-560027428992}"/>
          </ac:spMkLst>
        </pc:spChg>
        <pc:spChg chg="mod">
          <ac:chgData name="Klajdi Puka" userId="14444a1dce99cdc7" providerId="LiveId" clId="{EDC3B898-D90E-4E5C-B557-AED108851368}" dt="2021-08-17T15:29:22.020" v="302" actId="165"/>
          <ac:spMkLst>
            <pc:docMk/>
            <pc:sldMk cId="4046340463" sldId="260"/>
            <ac:spMk id="71" creationId="{1E9C8CDD-C3E6-4C16-A19A-6D4A848EE178}"/>
          </ac:spMkLst>
        </pc:spChg>
        <pc:spChg chg="mod">
          <ac:chgData name="Klajdi Puka" userId="14444a1dce99cdc7" providerId="LiveId" clId="{EDC3B898-D90E-4E5C-B557-AED108851368}" dt="2021-08-17T15:29:32.203" v="316" actId="1038"/>
          <ac:spMkLst>
            <pc:docMk/>
            <pc:sldMk cId="4046340463" sldId="260"/>
            <ac:spMk id="78" creationId="{F8996C3B-F082-4911-90E0-E7D3FDABD9DA}"/>
          </ac:spMkLst>
        </pc:spChg>
        <pc:spChg chg="mod">
          <ac:chgData name="Klajdi Puka" userId="14444a1dce99cdc7" providerId="LiveId" clId="{EDC3B898-D90E-4E5C-B557-AED108851368}" dt="2021-08-17T15:29:46.233" v="322"/>
          <ac:spMkLst>
            <pc:docMk/>
            <pc:sldMk cId="4046340463" sldId="260"/>
            <ac:spMk id="86" creationId="{B02CD418-13E5-4133-A039-173D5A42B369}"/>
          </ac:spMkLst>
        </pc:spChg>
        <pc:spChg chg="mod">
          <ac:chgData name="Klajdi Puka" userId="14444a1dce99cdc7" providerId="LiveId" clId="{EDC3B898-D90E-4E5C-B557-AED108851368}" dt="2021-08-17T15:29:46.233" v="322"/>
          <ac:spMkLst>
            <pc:docMk/>
            <pc:sldMk cId="4046340463" sldId="260"/>
            <ac:spMk id="92" creationId="{85CAEA86-61FF-4FB9-B8BC-DE422353B3FA}"/>
          </ac:spMkLst>
        </pc:spChg>
        <pc:spChg chg="mod">
          <ac:chgData name="Klajdi Puka" userId="14444a1dce99cdc7" providerId="LiveId" clId="{EDC3B898-D90E-4E5C-B557-AED108851368}" dt="2021-08-17T15:29:49.383" v="326"/>
          <ac:spMkLst>
            <pc:docMk/>
            <pc:sldMk cId="4046340463" sldId="260"/>
            <ac:spMk id="98" creationId="{AFC6081B-BF0F-4716-B48E-985747363C3B}"/>
          </ac:spMkLst>
        </pc:spChg>
        <pc:spChg chg="mod">
          <ac:chgData name="Klajdi Puka" userId="14444a1dce99cdc7" providerId="LiveId" clId="{EDC3B898-D90E-4E5C-B557-AED108851368}" dt="2021-08-17T15:29:49.383" v="326"/>
          <ac:spMkLst>
            <pc:docMk/>
            <pc:sldMk cId="4046340463" sldId="260"/>
            <ac:spMk id="104" creationId="{AD6D0F14-2921-4694-B130-EEAEB89D826F}"/>
          </ac:spMkLst>
        </pc:spChg>
        <pc:spChg chg="mod">
          <ac:chgData name="Klajdi Puka" userId="14444a1dce99cdc7" providerId="LiveId" clId="{EDC3B898-D90E-4E5C-B557-AED108851368}" dt="2021-08-17T15:29:52.377" v="330"/>
          <ac:spMkLst>
            <pc:docMk/>
            <pc:sldMk cId="4046340463" sldId="260"/>
            <ac:spMk id="110" creationId="{BB8BC0D2-5206-4656-8831-DD20A9699001}"/>
          </ac:spMkLst>
        </pc:spChg>
        <pc:spChg chg="mod">
          <ac:chgData name="Klajdi Puka" userId="14444a1dce99cdc7" providerId="LiveId" clId="{EDC3B898-D90E-4E5C-B557-AED108851368}" dt="2021-08-17T15:29:52.377" v="330"/>
          <ac:spMkLst>
            <pc:docMk/>
            <pc:sldMk cId="4046340463" sldId="260"/>
            <ac:spMk id="116" creationId="{295C3CD2-55EC-464B-9587-E71DEF57B6AC}"/>
          </ac:spMkLst>
        </pc:spChg>
        <pc:spChg chg="mod topLvl">
          <ac:chgData name="Klajdi Puka" userId="14444a1dce99cdc7" providerId="LiveId" clId="{EDC3B898-D90E-4E5C-B557-AED108851368}" dt="2021-08-17T15:26:53.403" v="271" actId="1076"/>
          <ac:spMkLst>
            <pc:docMk/>
            <pc:sldMk cId="4046340463" sldId="260"/>
            <ac:spMk id="125" creationId="{532D5DC3-CEC0-4C49-A5CA-59CFC93EB3CB}"/>
          </ac:spMkLst>
        </pc:spChg>
        <pc:spChg chg="mod topLvl">
          <ac:chgData name="Klajdi Puka" userId="14444a1dce99cdc7" providerId="LiveId" clId="{EDC3B898-D90E-4E5C-B557-AED108851368}" dt="2021-08-17T15:31:21.493" v="389" actId="164"/>
          <ac:spMkLst>
            <pc:docMk/>
            <pc:sldMk cId="4046340463" sldId="260"/>
            <ac:spMk id="127" creationId="{959810DF-0106-4FF7-BC0B-A2F84BBAF693}"/>
          </ac:spMkLst>
        </pc:spChg>
        <pc:spChg chg="mod topLvl">
          <ac:chgData name="Klajdi Puka" userId="14444a1dce99cdc7" providerId="LiveId" clId="{EDC3B898-D90E-4E5C-B557-AED108851368}" dt="2021-08-17T15:31:21.493" v="389" actId="164"/>
          <ac:spMkLst>
            <pc:docMk/>
            <pc:sldMk cId="4046340463" sldId="260"/>
            <ac:spMk id="128" creationId="{C7F6F258-7725-4A66-8F7E-4A778CFF9314}"/>
          </ac:spMkLst>
        </pc:spChg>
        <pc:spChg chg="mod topLvl">
          <ac:chgData name="Klajdi Puka" userId="14444a1dce99cdc7" providerId="LiveId" clId="{EDC3B898-D90E-4E5C-B557-AED108851368}" dt="2021-08-17T15:31:21.493" v="389" actId="164"/>
          <ac:spMkLst>
            <pc:docMk/>
            <pc:sldMk cId="4046340463" sldId="260"/>
            <ac:spMk id="131" creationId="{98F2B7EC-1E61-4C34-81B8-DE038B0AAE7E}"/>
          </ac:spMkLst>
        </pc:spChg>
        <pc:spChg chg="mod topLvl">
          <ac:chgData name="Klajdi Puka" userId="14444a1dce99cdc7" providerId="LiveId" clId="{EDC3B898-D90E-4E5C-B557-AED108851368}" dt="2021-08-17T15:31:21.493" v="389" actId="164"/>
          <ac:spMkLst>
            <pc:docMk/>
            <pc:sldMk cId="4046340463" sldId="260"/>
            <ac:spMk id="138" creationId="{0CB5FC46-4265-45A6-8E08-BFC96747AFD6}"/>
          </ac:spMkLst>
        </pc:spChg>
        <pc:spChg chg="mod topLvl">
          <ac:chgData name="Klajdi Puka" userId="14444a1dce99cdc7" providerId="LiveId" clId="{EDC3B898-D90E-4E5C-B557-AED108851368}" dt="2021-08-17T15:31:21.493" v="389" actId="164"/>
          <ac:spMkLst>
            <pc:docMk/>
            <pc:sldMk cId="4046340463" sldId="260"/>
            <ac:spMk id="139" creationId="{A86A8FE4-182F-41BC-BADE-A1DA9FAEFA5B}"/>
          </ac:spMkLst>
        </pc:spChg>
        <pc:grpChg chg="add mod">
          <ac:chgData name="Klajdi Puka" userId="14444a1dce99cdc7" providerId="LiveId" clId="{EDC3B898-D90E-4E5C-B557-AED108851368}" dt="2021-08-17T15:25:53.336" v="245" actId="164"/>
          <ac:grpSpMkLst>
            <pc:docMk/>
            <pc:sldMk cId="4046340463" sldId="260"/>
            <ac:grpSpMk id="2" creationId="{48C957BC-E5B0-407E-AC7E-211846B14FB1}"/>
          </ac:grpSpMkLst>
        </pc:grpChg>
        <pc:grpChg chg="add mod">
          <ac:chgData name="Klajdi Puka" userId="14444a1dce99cdc7" providerId="LiveId" clId="{EDC3B898-D90E-4E5C-B557-AED108851368}" dt="2021-08-17T15:26:49.139" v="270" actId="164"/>
          <ac:grpSpMkLst>
            <pc:docMk/>
            <pc:sldMk cId="4046340463" sldId="260"/>
            <ac:grpSpMk id="4" creationId="{C0A9D9B0-8013-4B5E-9F71-F393F1DE03CB}"/>
          </ac:grpSpMkLst>
        </pc:grpChg>
        <pc:grpChg chg="add mod">
          <ac:chgData name="Klajdi Puka" userId="14444a1dce99cdc7" providerId="LiveId" clId="{EDC3B898-D90E-4E5C-B557-AED108851368}" dt="2021-08-17T15:31:21.493" v="389" actId="164"/>
          <ac:grpSpMkLst>
            <pc:docMk/>
            <pc:sldMk cId="4046340463" sldId="260"/>
            <ac:grpSpMk id="5" creationId="{AD146F48-00BF-4271-95FA-B46118A00E2F}"/>
          </ac:grpSpMkLst>
        </pc:grpChg>
        <pc:grpChg chg="add mod topLvl">
          <ac:chgData name="Klajdi Puka" userId="14444a1dce99cdc7" providerId="LiveId" clId="{EDC3B898-D90E-4E5C-B557-AED108851368}" dt="2021-08-17T15:31:21.493" v="389" actId="164"/>
          <ac:grpSpMkLst>
            <pc:docMk/>
            <pc:sldMk cId="4046340463" sldId="260"/>
            <ac:grpSpMk id="6" creationId="{2BEB3B0A-0221-4FBB-AA25-547B3EA32603}"/>
          </ac:grpSpMkLst>
        </pc:grpChg>
        <pc:grpChg chg="add mod topLvl">
          <ac:chgData name="Klajdi Puka" userId="14444a1dce99cdc7" providerId="LiveId" clId="{EDC3B898-D90E-4E5C-B557-AED108851368}" dt="2021-08-17T15:31:21.493" v="389" actId="164"/>
          <ac:grpSpMkLst>
            <pc:docMk/>
            <pc:sldMk cId="4046340463" sldId="260"/>
            <ac:grpSpMk id="7" creationId="{46B14643-AF94-4763-BB3F-EBE508C2149B}"/>
          </ac:grpSpMkLst>
        </pc:grpChg>
        <pc:grpChg chg="add del mod">
          <ac:chgData name="Klajdi Puka" userId="14444a1dce99cdc7" providerId="LiveId" clId="{EDC3B898-D90E-4E5C-B557-AED108851368}" dt="2021-08-17T15:29:19.690" v="301" actId="165"/>
          <ac:grpSpMkLst>
            <pc:docMk/>
            <pc:sldMk cId="4046340463" sldId="260"/>
            <ac:grpSpMk id="8" creationId="{BD141193-702B-48AA-AEA9-5AB1E4FE2F34}"/>
          </ac:grpSpMkLst>
        </pc:grpChg>
        <pc:grpChg chg="add del mod">
          <ac:chgData name="Klajdi Puka" userId="14444a1dce99cdc7" providerId="LiveId" clId="{EDC3B898-D90E-4E5C-B557-AED108851368}" dt="2021-08-17T15:29:22.020" v="302" actId="165"/>
          <ac:grpSpMkLst>
            <pc:docMk/>
            <pc:sldMk cId="4046340463" sldId="260"/>
            <ac:grpSpMk id="9" creationId="{98B3C236-1952-4CDD-8C2B-5721933A1005}"/>
          </ac:grpSpMkLst>
        </pc:grpChg>
        <pc:grpChg chg="del mod topLvl">
          <ac:chgData name="Klajdi Puka" userId="14444a1dce99cdc7" providerId="LiveId" clId="{EDC3B898-D90E-4E5C-B557-AED108851368}" dt="2021-08-17T15:25:08.589" v="227" actId="165"/>
          <ac:grpSpMkLst>
            <pc:docMk/>
            <pc:sldMk cId="4046340463" sldId="260"/>
            <ac:grpSpMk id="10" creationId="{9A38BBC3-6A8B-4929-B245-442D0B45251D}"/>
          </ac:grpSpMkLst>
        </pc:grpChg>
        <pc:grpChg chg="del mod">
          <ac:chgData name="Klajdi Puka" userId="14444a1dce99cdc7" providerId="LiveId" clId="{EDC3B898-D90E-4E5C-B557-AED108851368}" dt="2021-08-17T15:25:06.670" v="226" actId="165"/>
          <ac:grpSpMkLst>
            <pc:docMk/>
            <pc:sldMk cId="4046340463" sldId="260"/>
            <ac:grpSpMk id="11" creationId="{779FBA14-64A2-4303-9471-2F879CFB16F2}"/>
          </ac:grpSpMkLst>
        </pc:grpChg>
        <pc:grpChg chg="add del mod">
          <ac:chgData name="Klajdi Puka" userId="14444a1dce99cdc7" providerId="LiveId" clId="{EDC3B898-D90E-4E5C-B557-AED108851368}" dt="2021-08-17T15:31:22.817" v="391" actId="478"/>
          <ac:grpSpMkLst>
            <pc:docMk/>
            <pc:sldMk cId="4046340463" sldId="260"/>
            <ac:grpSpMk id="12" creationId="{7E243131-ED86-4D86-9088-83D5E9E25DF9}"/>
          </ac:grpSpMkLst>
        </pc:grpChg>
        <pc:grpChg chg="add mod">
          <ac:chgData name="Klajdi Puka" userId="14444a1dce99cdc7" providerId="LiveId" clId="{EDC3B898-D90E-4E5C-B557-AED108851368}" dt="2021-08-17T15:26:49.139" v="270" actId="164"/>
          <ac:grpSpMkLst>
            <pc:docMk/>
            <pc:sldMk cId="4046340463" sldId="260"/>
            <ac:grpSpMk id="41" creationId="{3596D40A-FBB1-4161-8169-01E81C07D3BA}"/>
          </ac:grpSpMkLst>
        </pc:grpChg>
        <pc:grpChg chg="mod">
          <ac:chgData name="Klajdi Puka" userId="14444a1dce99cdc7" providerId="LiveId" clId="{EDC3B898-D90E-4E5C-B557-AED108851368}" dt="2021-08-17T15:25:54.398" v="246"/>
          <ac:grpSpMkLst>
            <pc:docMk/>
            <pc:sldMk cId="4046340463" sldId="260"/>
            <ac:grpSpMk id="43" creationId="{48E0FFC1-DA05-4224-9999-86C223C224A2}"/>
          </ac:grpSpMkLst>
        </pc:grpChg>
        <pc:grpChg chg="mod">
          <ac:chgData name="Klajdi Puka" userId="14444a1dce99cdc7" providerId="LiveId" clId="{EDC3B898-D90E-4E5C-B557-AED108851368}" dt="2021-08-17T15:25:54.398" v="246"/>
          <ac:grpSpMkLst>
            <pc:docMk/>
            <pc:sldMk cId="4046340463" sldId="260"/>
            <ac:grpSpMk id="45" creationId="{67BC043F-2587-4554-8E4D-6A27B56C3DC8}"/>
          </ac:grpSpMkLst>
        </pc:grpChg>
        <pc:grpChg chg="add mod">
          <ac:chgData name="Klajdi Puka" userId="14444a1dce99cdc7" providerId="LiveId" clId="{EDC3B898-D90E-4E5C-B557-AED108851368}" dt="2021-08-17T15:26:49.139" v="270" actId="164"/>
          <ac:grpSpMkLst>
            <pc:docMk/>
            <pc:sldMk cId="4046340463" sldId="260"/>
            <ac:grpSpMk id="50" creationId="{48C2C720-DAC5-4330-929B-BB79915B09AC}"/>
          </ac:grpSpMkLst>
        </pc:grpChg>
        <pc:grpChg chg="mod">
          <ac:chgData name="Klajdi Puka" userId="14444a1dce99cdc7" providerId="LiveId" clId="{EDC3B898-D90E-4E5C-B557-AED108851368}" dt="2021-08-17T15:25:58.805" v="248"/>
          <ac:grpSpMkLst>
            <pc:docMk/>
            <pc:sldMk cId="4046340463" sldId="260"/>
            <ac:grpSpMk id="51" creationId="{98E54019-8CA2-4A97-903C-E534D00CF3A7}"/>
          </ac:grpSpMkLst>
        </pc:grpChg>
        <pc:grpChg chg="mod">
          <ac:chgData name="Klajdi Puka" userId="14444a1dce99cdc7" providerId="LiveId" clId="{EDC3B898-D90E-4E5C-B557-AED108851368}" dt="2021-08-17T15:25:58.805" v="248"/>
          <ac:grpSpMkLst>
            <pc:docMk/>
            <pc:sldMk cId="4046340463" sldId="260"/>
            <ac:grpSpMk id="53" creationId="{6D346F41-9514-4AFA-9781-AA9C944944F6}"/>
          </ac:grpSpMkLst>
        </pc:grpChg>
        <pc:grpChg chg="add mod">
          <ac:chgData name="Klajdi Puka" userId="14444a1dce99cdc7" providerId="LiveId" clId="{EDC3B898-D90E-4E5C-B557-AED108851368}" dt="2021-08-17T15:26:49.139" v="270" actId="164"/>
          <ac:grpSpMkLst>
            <pc:docMk/>
            <pc:sldMk cId="4046340463" sldId="260"/>
            <ac:grpSpMk id="58" creationId="{2AA6CD28-FE58-467E-8A58-56690E9A2D73}"/>
          </ac:grpSpMkLst>
        </pc:grpChg>
        <pc:grpChg chg="mod">
          <ac:chgData name="Klajdi Puka" userId="14444a1dce99cdc7" providerId="LiveId" clId="{EDC3B898-D90E-4E5C-B557-AED108851368}" dt="2021-08-17T15:26:05.091" v="250"/>
          <ac:grpSpMkLst>
            <pc:docMk/>
            <pc:sldMk cId="4046340463" sldId="260"/>
            <ac:grpSpMk id="59" creationId="{26E5A845-1569-4480-A622-2B06234D0C69}"/>
          </ac:grpSpMkLst>
        </pc:grpChg>
        <pc:grpChg chg="mod">
          <ac:chgData name="Klajdi Puka" userId="14444a1dce99cdc7" providerId="LiveId" clId="{EDC3B898-D90E-4E5C-B557-AED108851368}" dt="2021-08-17T15:26:05.091" v="250"/>
          <ac:grpSpMkLst>
            <pc:docMk/>
            <pc:sldMk cId="4046340463" sldId="260"/>
            <ac:grpSpMk id="61" creationId="{74CAF3AB-6184-4DBA-992A-DDBE3EE9B409}"/>
          </ac:grpSpMkLst>
        </pc:grpChg>
        <pc:grpChg chg="add mod topLvl">
          <ac:chgData name="Klajdi Puka" userId="14444a1dce99cdc7" providerId="LiveId" clId="{EDC3B898-D90E-4E5C-B557-AED108851368}" dt="2021-08-17T15:31:21.493" v="389" actId="164"/>
          <ac:grpSpMkLst>
            <pc:docMk/>
            <pc:sldMk cId="4046340463" sldId="260"/>
            <ac:grpSpMk id="69" creationId="{8DF897D4-C27F-4824-90B2-8C95551C18B1}"/>
          </ac:grpSpMkLst>
        </pc:grpChg>
        <pc:grpChg chg="mod">
          <ac:chgData name="Klajdi Puka" userId="14444a1dce99cdc7" providerId="LiveId" clId="{EDC3B898-D90E-4E5C-B557-AED108851368}" dt="2021-08-17T15:29:22.020" v="302" actId="165"/>
          <ac:grpSpMkLst>
            <pc:docMk/>
            <pc:sldMk cId="4046340463" sldId="260"/>
            <ac:grpSpMk id="70" creationId="{B192919F-BF1B-4905-BA0E-E57425BB6BA2}"/>
          </ac:grpSpMkLst>
        </pc:grpChg>
        <pc:grpChg chg="add mod topLvl">
          <ac:chgData name="Klajdi Puka" userId="14444a1dce99cdc7" providerId="LiveId" clId="{EDC3B898-D90E-4E5C-B557-AED108851368}" dt="2021-08-17T15:31:21.493" v="389" actId="164"/>
          <ac:grpSpMkLst>
            <pc:docMk/>
            <pc:sldMk cId="4046340463" sldId="260"/>
            <ac:grpSpMk id="76" creationId="{38F80DDB-A0F1-4B1F-B275-51CFC08DAEEB}"/>
          </ac:grpSpMkLst>
        </pc:grpChg>
        <pc:grpChg chg="mod">
          <ac:chgData name="Klajdi Puka" userId="14444a1dce99cdc7" providerId="LiveId" clId="{EDC3B898-D90E-4E5C-B557-AED108851368}" dt="2021-08-17T15:29:19.690" v="301" actId="165"/>
          <ac:grpSpMkLst>
            <pc:docMk/>
            <pc:sldMk cId="4046340463" sldId="260"/>
            <ac:grpSpMk id="77" creationId="{AA953876-FD23-4C4E-A94A-C3CF8C2BB9A7}"/>
          </ac:grpSpMkLst>
        </pc:grpChg>
        <pc:grpChg chg="add del mod">
          <ac:chgData name="Klajdi Puka" userId="14444a1dce99cdc7" providerId="LiveId" clId="{EDC3B898-D90E-4E5C-B557-AED108851368}" dt="2021-08-17T15:29:48.964" v="325"/>
          <ac:grpSpMkLst>
            <pc:docMk/>
            <pc:sldMk cId="4046340463" sldId="260"/>
            <ac:grpSpMk id="84" creationId="{F9328643-4166-4A18-8B29-E845A1738A68}"/>
          </ac:grpSpMkLst>
        </pc:grpChg>
        <pc:grpChg chg="mod">
          <ac:chgData name="Klajdi Puka" userId="14444a1dce99cdc7" providerId="LiveId" clId="{EDC3B898-D90E-4E5C-B557-AED108851368}" dt="2021-08-17T15:29:46.233" v="322"/>
          <ac:grpSpMkLst>
            <pc:docMk/>
            <pc:sldMk cId="4046340463" sldId="260"/>
            <ac:grpSpMk id="85" creationId="{C2F74863-8B65-4FB0-9103-2BEAACAA3257}"/>
          </ac:grpSpMkLst>
        </pc:grpChg>
        <pc:grpChg chg="add del mod">
          <ac:chgData name="Klajdi Puka" userId="14444a1dce99cdc7" providerId="LiveId" clId="{EDC3B898-D90E-4E5C-B557-AED108851368}" dt="2021-08-17T15:29:48.964" v="325"/>
          <ac:grpSpMkLst>
            <pc:docMk/>
            <pc:sldMk cId="4046340463" sldId="260"/>
            <ac:grpSpMk id="90" creationId="{FEEB5284-C976-469B-9798-385F3A54E22E}"/>
          </ac:grpSpMkLst>
        </pc:grpChg>
        <pc:grpChg chg="mod">
          <ac:chgData name="Klajdi Puka" userId="14444a1dce99cdc7" providerId="LiveId" clId="{EDC3B898-D90E-4E5C-B557-AED108851368}" dt="2021-08-17T15:29:46.233" v="322"/>
          <ac:grpSpMkLst>
            <pc:docMk/>
            <pc:sldMk cId="4046340463" sldId="260"/>
            <ac:grpSpMk id="91" creationId="{2C4BF157-15C0-42AA-8430-7A665A4CDE01}"/>
          </ac:grpSpMkLst>
        </pc:grpChg>
        <pc:grpChg chg="add del mod">
          <ac:chgData name="Klajdi Puka" userId="14444a1dce99cdc7" providerId="LiveId" clId="{EDC3B898-D90E-4E5C-B557-AED108851368}" dt="2021-08-17T15:29:51.810" v="329"/>
          <ac:grpSpMkLst>
            <pc:docMk/>
            <pc:sldMk cId="4046340463" sldId="260"/>
            <ac:grpSpMk id="96" creationId="{D308E462-5051-4D96-96DE-19E2679BEB6E}"/>
          </ac:grpSpMkLst>
        </pc:grpChg>
        <pc:grpChg chg="mod">
          <ac:chgData name="Klajdi Puka" userId="14444a1dce99cdc7" providerId="LiveId" clId="{EDC3B898-D90E-4E5C-B557-AED108851368}" dt="2021-08-17T15:29:49.383" v="326"/>
          <ac:grpSpMkLst>
            <pc:docMk/>
            <pc:sldMk cId="4046340463" sldId="260"/>
            <ac:grpSpMk id="97" creationId="{D1E84B2C-0517-4FF2-BC05-96A90E38981F}"/>
          </ac:grpSpMkLst>
        </pc:grpChg>
        <pc:grpChg chg="add del mod">
          <ac:chgData name="Klajdi Puka" userId="14444a1dce99cdc7" providerId="LiveId" clId="{EDC3B898-D90E-4E5C-B557-AED108851368}" dt="2021-08-17T15:29:51.810" v="329"/>
          <ac:grpSpMkLst>
            <pc:docMk/>
            <pc:sldMk cId="4046340463" sldId="260"/>
            <ac:grpSpMk id="102" creationId="{493D1C9D-A557-40B8-9A32-E14A473521A4}"/>
          </ac:grpSpMkLst>
        </pc:grpChg>
        <pc:grpChg chg="mod">
          <ac:chgData name="Klajdi Puka" userId="14444a1dce99cdc7" providerId="LiveId" clId="{EDC3B898-D90E-4E5C-B557-AED108851368}" dt="2021-08-17T15:29:49.383" v="326"/>
          <ac:grpSpMkLst>
            <pc:docMk/>
            <pc:sldMk cId="4046340463" sldId="260"/>
            <ac:grpSpMk id="103" creationId="{14B1F482-540A-4B79-AA00-D730A48D4B40}"/>
          </ac:grpSpMkLst>
        </pc:grpChg>
        <pc:grpChg chg="add del mod">
          <ac:chgData name="Klajdi Puka" userId="14444a1dce99cdc7" providerId="LiveId" clId="{EDC3B898-D90E-4E5C-B557-AED108851368}" dt="2021-08-17T15:29:59.796" v="376" actId="478"/>
          <ac:grpSpMkLst>
            <pc:docMk/>
            <pc:sldMk cId="4046340463" sldId="260"/>
            <ac:grpSpMk id="108" creationId="{1786BF80-D67D-4AC5-A325-6A48A0C6A9BC}"/>
          </ac:grpSpMkLst>
        </pc:grpChg>
        <pc:grpChg chg="mod">
          <ac:chgData name="Klajdi Puka" userId="14444a1dce99cdc7" providerId="LiveId" clId="{EDC3B898-D90E-4E5C-B557-AED108851368}" dt="2021-08-17T15:29:52.377" v="330"/>
          <ac:grpSpMkLst>
            <pc:docMk/>
            <pc:sldMk cId="4046340463" sldId="260"/>
            <ac:grpSpMk id="109" creationId="{E56FA96F-303C-413B-AE26-45B7EBF9EE08}"/>
          </ac:grpSpMkLst>
        </pc:grpChg>
        <pc:grpChg chg="add del mod">
          <ac:chgData name="Klajdi Puka" userId="14444a1dce99cdc7" providerId="LiveId" clId="{EDC3B898-D90E-4E5C-B557-AED108851368}" dt="2021-08-17T15:29:59.796" v="376" actId="478"/>
          <ac:grpSpMkLst>
            <pc:docMk/>
            <pc:sldMk cId="4046340463" sldId="260"/>
            <ac:grpSpMk id="114" creationId="{5D809317-101F-41A8-A9D1-E496A68C3EB2}"/>
          </ac:grpSpMkLst>
        </pc:grpChg>
        <pc:grpChg chg="mod">
          <ac:chgData name="Klajdi Puka" userId="14444a1dce99cdc7" providerId="LiveId" clId="{EDC3B898-D90E-4E5C-B557-AED108851368}" dt="2021-08-17T15:29:52.377" v="330"/>
          <ac:grpSpMkLst>
            <pc:docMk/>
            <pc:sldMk cId="4046340463" sldId="260"/>
            <ac:grpSpMk id="115" creationId="{F3906E2A-EA99-4213-8F8A-C3C3093FEBD0}"/>
          </ac:grpSpMkLst>
        </pc:grpChg>
        <pc:grpChg chg="del mod topLvl">
          <ac:chgData name="Klajdi Puka" userId="14444a1dce99cdc7" providerId="LiveId" clId="{EDC3B898-D90E-4E5C-B557-AED108851368}" dt="2021-08-17T15:25:10.193" v="228" actId="165"/>
          <ac:grpSpMkLst>
            <pc:docMk/>
            <pc:sldMk cId="4046340463" sldId="260"/>
            <ac:grpSpMk id="122" creationId="{5E277DA1-8C96-4940-BD97-4216E0BD6952}"/>
          </ac:grpSpMkLst>
        </pc:grpChg>
        <pc:grpChg chg="del mod topLvl">
          <ac:chgData name="Klajdi Puka" userId="14444a1dce99cdc7" providerId="LiveId" clId="{EDC3B898-D90E-4E5C-B557-AED108851368}" dt="2021-08-17T15:25:11.431" v="229" actId="165"/>
          <ac:grpSpMkLst>
            <pc:docMk/>
            <pc:sldMk cId="4046340463" sldId="260"/>
            <ac:grpSpMk id="123" creationId="{D567867B-8EFE-4383-A042-726EFE73C5D1}"/>
          </ac:grpSpMkLst>
        </pc:grpChg>
        <pc:grpChg chg="del mod topLvl">
          <ac:chgData name="Klajdi Puka" userId="14444a1dce99cdc7" providerId="LiveId" clId="{EDC3B898-D90E-4E5C-B557-AED108851368}" dt="2021-08-17T15:25:12.923" v="230" actId="165"/>
          <ac:grpSpMkLst>
            <pc:docMk/>
            <pc:sldMk cId="4046340463" sldId="260"/>
            <ac:grpSpMk id="126" creationId="{51927B83-39F3-486C-AF9E-8590E4574D83}"/>
          </ac:grpSpMkLst>
        </pc:grpChg>
        <pc:grpChg chg="add del mod topLvl">
          <ac:chgData name="Klajdi Puka" userId="14444a1dce99cdc7" providerId="LiveId" clId="{EDC3B898-D90E-4E5C-B557-AED108851368}" dt="2021-08-17T15:25:22.384" v="233" actId="164"/>
          <ac:grpSpMkLst>
            <pc:docMk/>
            <pc:sldMk cId="4046340463" sldId="260"/>
            <ac:grpSpMk id="130" creationId="{2F05CFE7-B264-429D-8F42-709A1C1421B4}"/>
          </ac:grpSpMkLst>
        </pc:grpChg>
        <pc:grpChg chg="add del mod topLvl">
          <ac:chgData name="Klajdi Puka" userId="14444a1dce99cdc7" providerId="LiveId" clId="{EDC3B898-D90E-4E5C-B557-AED108851368}" dt="2021-08-17T15:29:19.690" v="301" actId="165"/>
          <ac:grpSpMkLst>
            <pc:docMk/>
            <pc:sldMk cId="4046340463" sldId="260"/>
            <ac:grpSpMk id="132" creationId="{A52716C0-F9C0-49D3-A546-09069C0C45F5}"/>
          </ac:grpSpMkLst>
        </pc:grpChg>
        <pc:grpChg chg="mod topLvl">
          <ac:chgData name="Klajdi Puka" userId="14444a1dce99cdc7" providerId="LiveId" clId="{EDC3B898-D90E-4E5C-B557-AED108851368}" dt="2021-08-17T15:29:22.020" v="302" actId="165"/>
          <ac:grpSpMkLst>
            <pc:docMk/>
            <pc:sldMk cId="4046340463" sldId="260"/>
            <ac:grpSpMk id="133" creationId="{719EEC05-A410-4490-BEB3-CA32A79A6C57}"/>
          </ac:grpSpMkLst>
        </pc:grp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35" creationId="{898CF283-2E34-45BD-87BF-5CB48C90E1C8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36" creationId="{68B3868C-9F0F-412B-A64D-9DB98B07F8AC}"/>
          </ac:picMkLst>
        </pc:picChg>
        <pc:picChg chg="add mod">
          <ac:chgData name="Klajdi Puka" userId="14444a1dce99cdc7" providerId="LiveId" clId="{EDC3B898-D90E-4E5C-B557-AED108851368}" dt="2021-08-17T15:25:22.384" v="233" actId="164"/>
          <ac:picMkLst>
            <pc:docMk/>
            <pc:sldMk cId="4046340463" sldId="260"/>
            <ac:picMk id="37" creationId="{E10DA812-55F4-462E-AD4B-8CB7CE06EC83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42" creationId="{1E9CFC8C-757E-4C07-8FAE-626BEDDD12F3}"/>
          </ac:picMkLst>
        </pc:picChg>
        <pc:picChg chg="mod">
          <ac:chgData name="Klajdi Puka" userId="14444a1dce99cdc7" providerId="LiveId" clId="{EDC3B898-D90E-4E5C-B557-AED108851368}" dt="2021-08-17T15:25:54.398" v="246"/>
          <ac:picMkLst>
            <pc:docMk/>
            <pc:sldMk cId="4046340463" sldId="260"/>
            <ac:picMk id="46" creationId="{77D6AF6B-43AE-484A-9E37-8D62FF664AC3}"/>
          </ac:picMkLst>
        </pc:picChg>
        <pc:picChg chg="mod">
          <ac:chgData name="Klajdi Puka" userId="14444a1dce99cdc7" providerId="LiveId" clId="{EDC3B898-D90E-4E5C-B557-AED108851368}" dt="2021-08-17T15:25:54.398" v="246"/>
          <ac:picMkLst>
            <pc:docMk/>
            <pc:sldMk cId="4046340463" sldId="260"/>
            <ac:picMk id="47" creationId="{709146C2-6094-419C-A211-179250C4D164}"/>
          </ac:picMkLst>
        </pc:picChg>
        <pc:picChg chg="mod">
          <ac:chgData name="Klajdi Puka" userId="14444a1dce99cdc7" providerId="LiveId" clId="{EDC3B898-D90E-4E5C-B557-AED108851368}" dt="2021-08-17T15:25:54.398" v="246"/>
          <ac:picMkLst>
            <pc:docMk/>
            <pc:sldMk cId="4046340463" sldId="260"/>
            <ac:picMk id="48" creationId="{2EB24788-EBF9-4FA0-AB43-02FC7E4C426E}"/>
          </ac:picMkLst>
        </pc:picChg>
        <pc:picChg chg="mod">
          <ac:chgData name="Klajdi Puka" userId="14444a1dce99cdc7" providerId="LiveId" clId="{EDC3B898-D90E-4E5C-B557-AED108851368}" dt="2021-08-17T15:25:54.398" v="246"/>
          <ac:picMkLst>
            <pc:docMk/>
            <pc:sldMk cId="4046340463" sldId="260"/>
            <ac:picMk id="49" creationId="{5CEA2386-754E-4532-AB78-820139C4E189}"/>
          </ac:picMkLst>
        </pc:picChg>
        <pc:picChg chg="mod">
          <ac:chgData name="Klajdi Puka" userId="14444a1dce99cdc7" providerId="LiveId" clId="{EDC3B898-D90E-4E5C-B557-AED108851368}" dt="2021-08-17T15:25:58.805" v="248"/>
          <ac:picMkLst>
            <pc:docMk/>
            <pc:sldMk cId="4046340463" sldId="260"/>
            <ac:picMk id="54" creationId="{E3BF546C-BB86-4905-8C04-EB35C2931282}"/>
          </ac:picMkLst>
        </pc:picChg>
        <pc:picChg chg="mod">
          <ac:chgData name="Klajdi Puka" userId="14444a1dce99cdc7" providerId="LiveId" clId="{EDC3B898-D90E-4E5C-B557-AED108851368}" dt="2021-08-17T15:25:58.805" v="248"/>
          <ac:picMkLst>
            <pc:docMk/>
            <pc:sldMk cId="4046340463" sldId="260"/>
            <ac:picMk id="55" creationId="{A3F1C81A-0A9D-4472-BC4E-D13F4AF349DB}"/>
          </ac:picMkLst>
        </pc:picChg>
        <pc:picChg chg="mod">
          <ac:chgData name="Klajdi Puka" userId="14444a1dce99cdc7" providerId="LiveId" clId="{EDC3B898-D90E-4E5C-B557-AED108851368}" dt="2021-08-17T15:25:58.805" v="248"/>
          <ac:picMkLst>
            <pc:docMk/>
            <pc:sldMk cId="4046340463" sldId="260"/>
            <ac:picMk id="56" creationId="{C3A6D715-9081-4662-888F-AB5434BD1744}"/>
          </ac:picMkLst>
        </pc:picChg>
        <pc:picChg chg="mod">
          <ac:chgData name="Klajdi Puka" userId="14444a1dce99cdc7" providerId="LiveId" clId="{EDC3B898-D90E-4E5C-B557-AED108851368}" dt="2021-08-17T15:25:58.805" v="248"/>
          <ac:picMkLst>
            <pc:docMk/>
            <pc:sldMk cId="4046340463" sldId="260"/>
            <ac:picMk id="57" creationId="{0DDA9F99-F5C6-42B9-81E6-7907746A0CEF}"/>
          </ac:picMkLst>
        </pc:picChg>
        <pc:picChg chg="mod">
          <ac:chgData name="Klajdi Puka" userId="14444a1dce99cdc7" providerId="LiveId" clId="{EDC3B898-D90E-4E5C-B557-AED108851368}" dt="2021-08-17T15:26:05.091" v="250"/>
          <ac:picMkLst>
            <pc:docMk/>
            <pc:sldMk cId="4046340463" sldId="260"/>
            <ac:picMk id="62" creationId="{331ABBBB-8A90-4EFE-93B1-79E1924D3EFE}"/>
          </ac:picMkLst>
        </pc:picChg>
        <pc:picChg chg="mod">
          <ac:chgData name="Klajdi Puka" userId="14444a1dce99cdc7" providerId="LiveId" clId="{EDC3B898-D90E-4E5C-B557-AED108851368}" dt="2021-08-17T15:26:05.091" v="250"/>
          <ac:picMkLst>
            <pc:docMk/>
            <pc:sldMk cId="4046340463" sldId="260"/>
            <ac:picMk id="63" creationId="{217F2541-9638-4029-A28C-A1650E501A09}"/>
          </ac:picMkLst>
        </pc:picChg>
        <pc:picChg chg="mod">
          <ac:chgData name="Klajdi Puka" userId="14444a1dce99cdc7" providerId="LiveId" clId="{EDC3B898-D90E-4E5C-B557-AED108851368}" dt="2021-08-17T15:26:05.091" v="250"/>
          <ac:picMkLst>
            <pc:docMk/>
            <pc:sldMk cId="4046340463" sldId="260"/>
            <ac:picMk id="64" creationId="{2C3F2CAD-516A-4622-864C-80CE753D47E4}"/>
          </ac:picMkLst>
        </pc:picChg>
        <pc:picChg chg="mod">
          <ac:chgData name="Klajdi Puka" userId="14444a1dce99cdc7" providerId="LiveId" clId="{EDC3B898-D90E-4E5C-B557-AED108851368}" dt="2021-08-17T15:26:05.091" v="250"/>
          <ac:picMkLst>
            <pc:docMk/>
            <pc:sldMk cId="4046340463" sldId="260"/>
            <ac:picMk id="65" creationId="{F24DE747-A6EE-44BD-A6FE-CC3E64DE2D15}"/>
          </ac:picMkLst>
        </pc:picChg>
        <pc:picChg chg="mod">
          <ac:chgData name="Klajdi Puka" userId="14444a1dce99cdc7" providerId="LiveId" clId="{EDC3B898-D90E-4E5C-B557-AED108851368}" dt="2021-08-17T15:29:38.107" v="319" actId="1035"/>
          <ac:picMkLst>
            <pc:docMk/>
            <pc:sldMk cId="4046340463" sldId="260"/>
            <ac:picMk id="72" creationId="{75126BC5-969F-4445-A085-0BD804B66C5D}"/>
          </ac:picMkLst>
        </pc:picChg>
        <pc:picChg chg="mod">
          <ac:chgData name="Klajdi Puka" userId="14444a1dce99cdc7" providerId="LiveId" clId="{EDC3B898-D90E-4E5C-B557-AED108851368}" dt="2021-08-17T15:29:38.107" v="319" actId="1035"/>
          <ac:picMkLst>
            <pc:docMk/>
            <pc:sldMk cId="4046340463" sldId="260"/>
            <ac:picMk id="73" creationId="{AC4A876B-AD89-48AB-9834-89AF146D5907}"/>
          </ac:picMkLst>
        </pc:picChg>
        <pc:picChg chg="mod">
          <ac:chgData name="Klajdi Puka" userId="14444a1dce99cdc7" providerId="LiveId" clId="{EDC3B898-D90E-4E5C-B557-AED108851368}" dt="2021-08-17T15:29:38.107" v="319" actId="1035"/>
          <ac:picMkLst>
            <pc:docMk/>
            <pc:sldMk cId="4046340463" sldId="260"/>
            <ac:picMk id="74" creationId="{27A492BF-E424-4B33-9A69-AECE1179A164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79" creationId="{90125753-6220-41F4-A351-267CCF634412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80" creationId="{C5A016CC-38C4-457E-974D-B5F8391F42F3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81" creationId="{133BC915-BE81-4DF9-B322-FA1E26860BB4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87" creationId="{982C5432-495C-449C-9184-5F553DED7F28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88" creationId="{6597FB3C-92CA-48E6-9CBF-B1A2256D49E4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89" creationId="{4CB7C149-1743-467B-AD89-7E55C81284BA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93" creationId="{7B28F7D6-3F2D-4354-A7AE-0D63EDB499C5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94" creationId="{353E205B-1E34-46F8-8A23-6CEC90DFB01A}"/>
          </ac:picMkLst>
        </pc:picChg>
        <pc:picChg chg="mod">
          <ac:chgData name="Klajdi Puka" userId="14444a1dce99cdc7" providerId="LiveId" clId="{EDC3B898-D90E-4E5C-B557-AED108851368}" dt="2021-08-17T15:29:46.233" v="322"/>
          <ac:picMkLst>
            <pc:docMk/>
            <pc:sldMk cId="4046340463" sldId="260"/>
            <ac:picMk id="95" creationId="{395F1329-E718-4A86-8225-9BCC0F9F027B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99" creationId="{4E23F52F-DA82-4F80-B593-F2FDB4A0BDE1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100" creationId="{1BFF14BC-FC42-48C4-ADBF-E4C7859B287C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101" creationId="{378B2080-C1BC-49D1-9DA7-31DF7096DF27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105" creationId="{1AC6291E-CC1E-4418-8022-9A00E91C03CD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106" creationId="{43CE6813-7879-495D-A4C1-D7F3A7263BB7}"/>
          </ac:picMkLst>
        </pc:picChg>
        <pc:picChg chg="mod">
          <ac:chgData name="Klajdi Puka" userId="14444a1dce99cdc7" providerId="LiveId" clId="{EDC3B898-D90E-4E5C-B557-AED108851368}" dt="2021-08-17T15:29:49.383" v="326"/>
          <ac:picMkLst>
            <pc:docMk/>
            <pc:sldMk cId="4046340463" sldId="260"/>
            <ac:picMk id="107" creationId="{CF3910F6-5CB7-4C08-85BF-B54D59EC3579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1" creationId="{C40038C3-86C6-4BD9-A70A-97E3D79525D6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2" creationId="{AD44D5FC-F067-48B2-9493-8B192F5821E3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3" creationId="{99145555-B60B-4D2B-9380-F7560417A907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7" creationId="{1AA68E38-6C43-42D2-AA8E-9061680538A9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8" creationId="{B2502CCF-C6F1-4375-93BC-CD5493D03338}"/>
          </ac:picMkLst>
        </pc:picChg>
        <pc:picChg chg="mod">
          <ac:chgData name="Klajdi Puka" userId="14444a1dce99cdc7" providerId="LiveId" clId="{EDC3B898-D90E-4E5C-B557-AED108851368}" dt="2021-08-17T15:29:52.377" v="330"/>
          <ac:picMkLst>
            <pc:docMk/>
            <pc:sldMk cId="4046340463" sldId="260"/>
            <ac:picMk id="119" creationId="{647A1176-0921-48AC-BCA0-3A5B4CCE5B08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124" creationId="{110F6B5A-61AE-4DAF-9DE3-56746BD7810B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129" creationId="{F5B0D17A-4784-45E8-8880-3FB4322E7E6F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136" creationId="{7CE91213-A178-4C17-911D-953271CC5BB9}"/>
          </ac:picMkLst>
        </pc:picChg>
        <pc:picChg chg="mod topLvl">
          <ac:chgData name="Klajdi Puka" userId="14444a1dce99cdc7" providerId="LiveId" clId="{EDC3B898-D90E-4E5C-B557-AED108851368}" dt="2021-08-17T15:31:21.493" v="389" actId="164"/>
          <ac:picMkLst>
            <pc:docMk/>
            <pc:sldMk cId="4046340463" sldId="260"/>
            <ac:picMk id="137" creationId="{90FA9010-517B-42CB-9FE6-68833666532A}"/>
          </ac:picMkLst>
        </pc:picChg>
        <pc:picChg chg="mod">
          <ac:chgData name="Klajdi Puka" userId="14444a1dce99cdc7" providerId="LiveId" clId="{EDC3B898-D90E-4E5C-B557-AED108851368}" dt="2021-08-17T15:29:42.077" v="321" actId="1035"/>
          <ac:picMkLst>
            <pc:docMk/>
            <pc:sldMk cId="4046340463" sldId="260"/>
            <ac:picMk id="140" creationId="{729B40EB-775E-4B63-AD9F-87CAA95F459B}"/>
          </ac:picMkLst>
        </pc:picChg>
        <pc:picChg chg="mod">
          <ac:chgData name="Klajdi Puka" userId="14444a1dce99cdc7" providerId="LiveId" clId="{EDC3B898-D90E-4E5C-B557-AED108851368}" dt="2021-08-17T15:29:42.077" v="321" actId="1035"/>
          <ac:picMkLst>
            <pc:docMk/>
            <pc:sldMk cId="4046340463" sldId="260"/>
            <ac:picMk id="141" creationId="{12535C58-54D9-4AC0-8CAC-034985DB6481}"/>
          </ac:picMkLst>
        </pc:picChg>
        <pc:picChg chg="mod">
          <ac:chgData name="Klajdi Puka" userId="14444a1dce99cdc7" providerId="LiveId" clId="{EDC3B898-D90E-4E5C-B557-AED108851368}" dt="2021-08-17T15:29:42.077" v="321" actId="1035"/>
          <ac:picMkLst>
            <pc:docMk/>
            <pc:sldMk cId="4046340463" sldId="260"/>
            <ac:picMk id="142" creationId="{6D6455D2-0A97-461F-A21E-4B03325B2613}"/>
          </ac:picMkLst>
        </pc:picChg>
        <pc:picChg chg="del mod">
          <ac:chgData name="Klajdi Puka" userId="14444a1dce99cdc7" providerId="LiveId" clId="{EDC3B898-D90E-4E5C-B557-AED108851368}" dt="2021-08-17T15:27:12.133" v="274" actId="478"/>
          <ac:picMkLst>
            <pc:docMk/>
            <pc:sldMk cId="4046340463" sldId="260"/>
            <ac:picMk id="143" creationId="{1B706E83-FB54-4FF5-BFEB-AE60C93324F1}"/>
          </ac:picMkLst>
        </pc:picChg>
        <pc:picChg chg="del mod">
          <ac:chgData name="Klajdi Puka" userId="14444a1dce99cdc7" providerId="LiveId" clId="{EDC3B898-D90E-4E5C-B557-AED108851368}" dt="2021-08-17T15:27:10.060" v="273" actId="478"/>
          <ac:picMkLst>
            <pc:docMk/>
            <pc:sldMk cId="4046340463" sldId="260"/>
            <ac:picMk id="144" creationId="{7699227F-759A-4B0F-89FE-12A8507EF32C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145" creationId="{3B1EB980-8845-4F09-9E66-570DDD854619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146" creationId="{B362E3E1-909B-4651-BD9E-688B3BBE843E}"/>
          </ac:picMkLst>
        </pc:picChg>
        <pc:picChg chg="mod">
          <ac:chgData name="Klajdi Puka" userId="14444a1dce99cdc7" providerId="LiveId" clId="{EDC3B898-D90E-4E5C-B557-AED108851368}" dt="2021-08-17T15:29:19.690" v="301" actId="165"/>
          <ac:picMkLst>
            <pc:docMk/>
            <pc:sldMk cId="4046340463" sldId="260"/>
            <ac:picMk id="147" creationId="{63E07540-A015-4703-910C-5C398A4612B7}"/>
          </ac:picMkLst>
        </pc:picChg>
        <pc:picChg chg="mod">
          <ac:chgData name="Klajdi Puka" userId="14444a1dce99cdc7" providerId="LiveId" clId="{EDC3B898-D90E-4E5C-B557-AED108851368}" dt="2021-08-17T15:25:12.923" v="230" actId="165"/>
          <ac:picMkLst>
            <pc:docMk/>
            <pc:sldMk cId="4046340463" sldId="260"/>
            <ac:picMk id="148" creationId="{D605E40F-BE62-4579-9D95-823B5AFD0788}"/>
          </ac:picMkLst>
        </pc:picChg>
        <pc:picChg chg="mod">
          <ac:chgData name="Klajdi Puka" userId="14444a1dce99cdc7" providerId="LiveId" clId="{EDC3B898-D90E-4E5C-B557-AED108851368}" dt="2021-08-17T15:25:12.923" v="230" actId="165"/>
          <ac:picMkLst>
            <pc:docMk/>
            <pc:sldMk cId="4046340463" sldId="260"/>
            <ac:picMk id="149" creationId="{91E4E889-1FFC-48F9-9818-D2C4F468B15D}"/>
          </ac:picMkLst>
        </pc:picChg>
        <pc:picChg chg="mod modCrop">
          <ac:chgData name="Klajdi Puka" userId="14444a1dce99cdc7" providerId="LiveId" clId="{EDC3B898-D90E-4E5C-B557-AED108851368}" dt="2021-08-17T15:25:12.923" v="230" actId="165"/>
          <ac:picMkLst>
            <pc:docMk/>
            <pc:sldMk cId="4046340463" sldId="260"/>
            <ac:picMk id="150" creationId="{40E82E44-BCCC-4E2B-B0B7-7D6FC4596B40}"/>
          </ac:picMkLst>
        </pc:picChg>
        <pc:picChg chg="del">
          <ac:chgData name="Klajdi Puka" userId="14444a1dce99cdc7" providerId="LiveId" clId="{EDC3B898-D90E-4E5C-B557-AED108851368}" dt="2021-08-17T15:24:53.867" v="223" actId="478"/>
          <ac:picMkLst>
            <pc:docMk/>
            <pc:sldMk cId="4046340463" sldId="260"/>
            <ac:picMk id="151" creationId="{C66B0340-630E-40B0-AB41-E953B74C233B}"/>
          </ac:picMkLst>
        </pc:picChg>
        <pc:cxnChg chg="mod topLvl">
          <ac:chgData name="Klajdi Puka" userId="14444a1dce99cdc7" providerId="LiveId" clId="{EDC3B898-D90E-4E5C-B557-AED108851368}" dt="2021-08-17T15:31:21.493" v="389" actId="164"/>
          <ac:cxnSpMkLst>
            <pc:docMk/>
            <pc:sldMk cId="4046340463" sldId="260"/>
            <ac:cxnSpMk id="134" creationId="{0A93E7A7-B08B-4F5D-83AF-06B2B8610B9F}"/>
          </ac:cxnSpMkLst>
        </pc:cxnChg>
        <pc:cxnChg chg="mod topLvl">
          <ac:chgData name="Klajdi Puka" userId="14444a1dce99cdc7" providerId="LiveId" clId="{EDC3B898-D90E-4E5C-B557-AED108851368}" dt="2021-08-17T15:31:21.493" v="389" actId="164"/>
          <ac:cxnSpMkLst>
            <pc:docMk/>
            <pc:sldMk cId="4046340463" sldId="260"/>
            <ac:cxnSpMk id="135" creationId="{69763AE0-2AA5-4346-9AEB-64D77A5505C5}"/>
          </ac:cxnSpMkLst>
        </pc:cxnChg>
      </pc:sldChg>
      <pc:sldChg chg="addSp delSp modSp add mod">
        <pc:chgData name="Klajdi Puka" userId="14444a1dce99cdc7" providerId="LiveId" clId="{EDC3B898-D90E-4E5C-B557-AED108851368}" dt="2021-08-17T15:31:05.753" v="388" actId="478"/>
        <pc:sldMkLst>
          <pc:docMk/>
          <pc:sldMk cId="477509572" sldId="261"/>
        </pc:sldMkLst>
        <pc:spChg chg="del">
          <ac:chgData name="Klajdi Puka" userId="14444a1dce99cdc7" providerId="LiveId" clId="{EDC3B898-D90E-4E5C-B557-AED108851368}" dt="2021-08-17T15:30:20.241" v="379" actId="478"/>
          <ac:spMkLst>
            <pc:docMk/>
            <pc:sldMk cId="477509572" sldId="261"/>
            <ac:spMk id="60" creationId="{2C6C79CF-DCBF-4BBF-B4EF-3432D646C07A}"/>
          </ac:spMkLst>
        </pc:spChg>
        <pc:spChg chg="add del mod">
          <ac:chgData name="Klajdi Puka" userId="14444a1dce99cdc7" providerId="LiveId" clId="{EDC3B898-D90E-4E5C-B557-AED108851368}" dt="2021-08-17T15:30:32.496" v="383"/>
          <ac:spMkLst>
            <pc:docMk/>
            <pc:sldMk cId="477509572" sldId="261"/>
            <ac:spMk id="75" creationId="{2CD2121E-D667-4665-B21C-7087CD2E5532}"/>
          </ac:spMkLst>
        </pc:spChg>
        <pc:spChg chg="add 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85" creationId="{B344543B-27EA-41A9-A4A3-1F991EBCC7F8}"/>
          </ac:spMkLst>
        </pc:spChg>
        <pc:spChg chg="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127" creationId="{959810DF-0106-4FF7-BC0B-A2F84BBAF693}"/>
          </ac:spMkLst>
        </pc:spChg>
        <pc:spChg chg="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128" creationId="{C7F6F258-7725-4A66-8F7E-4A778CFF9314}"/>
          </ac:spMkLst>
        </pc:spChg>
        <pc:spChg chg="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131" creationId="{98F2B7EC-1E61-4C34-81B8-DE038B0AAE7E}"/>
          </ac:spMkLst>
        </pc:spChg>
        <pc:spChg chg="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138" creationId="{0CB5FC46-4265-45A6-8E08-BFC96747AFD6}"/>
          </ac:spMkLst>
        </pc:spChg>
        <pc:spChg chg="mod">
          <ac:chgData name="Klajdi Puka" userId="14444a1dce99cdc7" providerId="LiveId" clId="{EDC3B898-D90E-4E5C-B557-AED108851368}" dt="2021-08-17T15:31:04.384" v="386" actId="164"/>
          <ac:spMkLst>
            <pc:docMk/>
            <pc:sldMk cId="477509572" sldId="261"/>
            <ac:spMk id="139" creationId="{A86A8FE4-182F-41BC-BADE-A1DA9FAEFA5B}"/>
          </ac:spMkLst>
        </pc:spChg>
        <pc:grpChg chg="del">
          <ac:chgData name="Klajdi Puka" userId="14444a1dce99cdc7" providerId="LiveId" clId="{EDC3B898-D90E-4E5C-B557-AED108851368}" dt="2021-08-17T15:30:24.123" v="381" actId="478"/>
          <ac:grpSpMkLst>
            <pc:docMk/>
            <pc:sldMk cId="477509572" sldId="261"/>
            <ac:grpSpMk id="5" creationId="{AD146F48-00BF-4271-95FA-B46118A00E2F}"/>
          </ac:grpSpMkLst>
        </pc:grpChg>
        <pc:grpChg chg="mod">
          <ac:chgData name="Klajdi Puka" userId="14444a1dce99cdc7" providerId="LiveId" clId="{EDC3B898-D90E-4E5C-B557-AED108851368}" dt="2021-08-17T15:31:04.384" v="386" actId="164"/>
          <ac:grpSpMkLst>
            <pc:docMk/>
            <pc:sldMk cId="477509572" sldId="261"/>
            <ac:grpSpMk id="6" creationId="{2BEB3B0A-0221-4FBB-AA25-547B3EA32603}"/>
          </ac:grpSpMkLst>
        </pc:grpChg>
        <pc:grpChg chg="mod">
          <ac:chgData name="Klajdi Puka" userId="14444a1dce99cdc7" providerId="LiveId" clId="{EDC3B898-D90E-4E5C-B557-AED108851368}" dt="2021-08-17T15:31:04.384" v="386" actId="164"/>
          <ac:grpSpMkLst>
            <pc:docMk/>
            <pc:sldMk cId="477509572" sldId="261"/>
            <ac:grpSpMk id="7" creationId="{46B14643-AF94-4763-BB3F-EBE508C2149B}"/>
          </ac:grpSpMkLst>
        </pc:grpChg>
        <pc:grpChg chg="add del mod">
          <ac:chgData name="Klajdi Puka" userId="14444a1dce99cdc7" providerId="LiveId" clId="{EDC3B898-D90E-4E5C-B557-AED108851368}" dt="2021-08-17T15:31:05.753" v="388" actId="478"/>
          <ac:grpSpMkLst>
            <pc:docMk/>
            <pc:sldMk cId="477509572" sldId="261"/>
            <ac:grpSpMk id="8" creationId="{EEED6FD1-A194-4C56-B2B9-D72A147271D8}"/>
          </ac:grpSpMkLst>
        </pc:grpChg>
        <pc:grpChg chg="del">
          <ac:chgData name="Klajdi Puka" userId="14444a1dce99cdc7" providerId="LiveId" clId="{EDC3B898-D90E-4E5C-B557-AED108851368}" dt="2021-08-17T15:30:20.241" v="379" actId="478"/>
          <ac:grpSpMkLst>
            <pc:docMk/>
            <pc:sldMk cId="477509572" sldId="261"/>
            <ac:grpSpMk id="58" creationId="{2AA6CD28-FE58-467E-8A58-56690E9A2D73}"/>
          </ac:grpSpMkLst>
        </pc:grpChg>
        <pc:grpChg chg="mod">
          <ac:chgData name="Klajdi Puka" userId="14444a1dce99cdc7" providerId="LiveId" clId="{EDC3B898-D90E-4E5C-B557-AED108851368}" dt="2021-08-17T15:31:04.384" v="386" actId="164"/>
          <ac:grpSpMkLst>
            <pc:docMk/>
            <pc:sldMk cId="477509572" sldId="261"/>
            <ac:grpSpMk id="69" creationId="{8DF897D4-C27F-4824-90B2-8C95551C18B1}"/>
          </ac:grpSpMkLst>
        </pc:grpChg>
        <pc:grpChg chg="mod">
          <ac:chgData name="Klajdi Puka" userId="14444a1dce99cdc7" providerId="LiveId" clId="{EDC3B898-D90E-4E5C-B557-AED108851368}" dt="2021-08-17T15:31:04.384" v="386" actId="164"/>
          <ac:grpSpMkLst>
            <pc:docMk/>
            <pc:sldMk cId="477509572" sldId="261"/>
            <ac:grpSpMk id="76" creationId="{38F80DDB-A0F1-4B1F-B275-51CFC08DAEEB}"/>
          </ac:grpSpMkLst>
        </pc:grp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35" creationId="{898CF283-2E34-45BD-87BF-5CB48C90E1C8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36" creationId="{68B3868C-9F0F-412B-A64D-9DB98B07F8AC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42" creationId="{1E9CFC8C-757E-4C07-8FAE-626BEDDD12F3}"/>
          </ac:picMkLst>
        </pc:picChg>
        <pc:picChg chg="del">
          <ac:chgData name="Klajdi Puka" userId="14444a1dce99cdc7" providerId="LiveId" clId="{EDC3B898-D90E-4E5C-B557-AED108851368}" dt="2021-08-17T15:30:21.845" v="380" actId="478"/>
          <ac:picMkLst>
            <pc:docMk/>
            <pc:sldMk cId="477509572" sldId="261"/>
            <ac:picMk id="49" creationId="{5CEA2386-754E-4532-AB78-820139C4E189}"/>
          </ac:picMkLst>
        </pc:picChg>
        <pc:picChg chg="del">
          <ac:chgData name="Klajdi Puka" userId="14444a1dce99cdc7" providerId="LiveId" clId="{EDC3B898-D90E-4E5C-B557-AED108851368}" dt="2021-08-17T15:30:18.813" v="378" actId="478"/>
          <ac:picMkLst>
            <pc:docMk/>
            <pc:sldMk cId="477509572" sldId="261"/>
            <ac:picMk id="65" creationId="{F24DE747-A6EE-44BD-A6FE-CC3E64DE2D15}"/>
          </ac:picMkLst>
        </pc:picChg>
        <pc:picChg chg="add del mod">
          <ac:chgData name="Klajdi Puka" userId="14444a1dce99cdc7" providerId="LiveId" clId="{EDC3B898-D90E-4E5C-B557-AED108851368}" dt="2021-08-17T15:30:32.496" v="383"/>
          <ac:picMkLst>
            <pc:docMk/>
            <pc:sldMk cId="477509572" sldId="261"/>
            <ac:picMk id="82" creationId="{D17875A9-CCBC-4B6C-B507-69B3CD77A55A}"/>
          </ac:picMkLst>
        </pc:picChg>
        <pc:picChg chg="add del mod">
          <ac:chgData name="Klajdi Puka" userId="14444a1dce99cdc7" providerId="LiveId" clId="{EDC3B898-D90E-4E5C-B557-AED108851368}" dt="2021-08-17T15:30:32.496" v="383"/>
          <ac:picMkLst>
            <pc:docMk/>
            <pc:sldMk cId="477509572" sldId="261"/>
            <ac:picMk id="83" creationId="{4E80F8CF-6B7A-40A7-98A5-E5E19F86ACB6}"/>
          </ac:picMkLst>
        </pc:picChg>
        <pc:picChg chg="add del mod">
          <ac:chgData name="Klajdi Puka" userId="14444a1dce99cdc7" providerId="LiveId" clId="{EDC3B898-D90E-4E5C-B557-AED108851368}" dt="2021-08-17T15:30:32.496" v="383"/>
          <ac:picMkLst>
            <pc:docMk/>
            <pc:sldMk cId="477509572" sldId="261"/>
            <ac:picMk id="84" creationId="{D95EFEE7-EB15-45B0-BE22-58D2182CE17C}"/>
          </ac:picMkLst>
        </pc:picChg>
        <pc:picChg chg="add 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86" creationId="{A8521720-4548-4B47-8C6D-E7EA196E5FBD}"/>
          </ac:picMkLst>
        </pc:picChg>
        <pc:picChg chg="add 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87" creationId="{EBC85B2A-BCC0-4C79-B2D5-86E875ADA772}"/>
          </ac:picMkLst>
        </pc:picChg>
        <pc:picChg chg="add 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88" creationId="{818DCC02-6CDE-4F9A-9669-4DC4709C8047}"/>
          </ac:picMkLst>
        </pc:picChg>
        <pc:picChg chg="add 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89" creationId="{F43394C7-3CFB-4E7A-80FC-3E07B52AB7B0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124" creationId="{110F6B5A-61AE-4DAF-9DE3-56746BD7810B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129" creationId="{F5B0D17A-4784-45E8-8880-3FB4322E7E6F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136" creationId="{7CE91213-A178-4C17-911D-953271CC5BB9}"/>
          </ac:picMkLst>
        </pc:picChg>
        <pc:picChg chg="mod">
          <ac:chgData name="Klajdi Puka" userId="14444a1dce99cdc7" providerId="LiveId" clId="{EDC3B898-D90E-4E5C-B557-AED108851368}" dt="2021-08-17T15:31:04.384" v="386" actId="164"/>
          <ac:picMkLst>
            <pc:docMk/>
            <pc:sldMk cId="477509572" sldId="261"/>
            <ac:picMk id="137" creationId="{90FA9010-517B-42CB-9FE6-68833666532A}"/>
          </ac:picMkLst>
        </pc:picChg>
        <pc:cxnChg chg="mod">
          <ac:chgData name="Klajdi Puka" userId="14444a1dce99cdc7" providerId="LiveId" clId="{EDC3B898-D90E-4E5C-B557-AED108851368}" dt="2021-08-17T15:31:04.384" v="386" actId="164"/>
          <ac:cxnSpMkLst>
            <pc:docMk/>
            <pc:sldMk cId="477509572" sldId="261"/>
            <ac:cxnSpMk id="134" creationId="{0A93E7A7-B08B-4F5D-83AF-06B2B8610B9F}"/>
          </ac:cxnSpMkLst>
        </pc:cxnChg>
        <pc:cxnChg chg="mod">
          <ac:chgData name="Klajdi Puka" userId="14444a1dce99cdc7" providerId="LiveId" clId="{EDC3B898-D90E-4E5C-B557-AED108851368}" dt="2021-08-17T15:31:04.384" v="386" actId="164"/>
          <ac:cxnSpMkLst>
            <pc:docMk/>
            <pc:sldMk cId="477509572" sldId="261"/>
            <ac:cxnSpMk id="135" creationId="{69763AE0-2AA5-4346-9AEB-64D77A5505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925-57E0-4CE1-BC72-288E865A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B4DB-5960-4B2E-8343-9E0E5D6D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72AF-EE15-4E39-B80C-4D728FB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C9C4-C2D1-49BD-A9CA-D4DE5EB6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704-4BBE-4CC8-80A4-BAE99FA4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4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DC2-DB39-4BA8-88C9-FE5C8C73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2263-0BED-4F41-ADF1-A42BFD5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7D6-D3B8-44E6-9A31-5E576D4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284C-9FAB-4330-AC58-EFB91C3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42CE-13FB-442A-BC9F-F14391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28FD2-804B-4E23-BB4C-1F29B547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A816-FC6A-451D-81FC-BC1D3205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06FD-1EEC-4897-9B4D-99A0E79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BD26-808B-40DB-AD62-3E4CECB4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A226-AD3C-48B3-8B81-8DB62E47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9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FA6-E49F-4A17-A101-9EBB8A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B3AE-D9C0-452A-88B5-8C0BF7D3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E60D-8C2A-41B3-A3BE-B8624F2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5C4E-6A7B-4B9B-85BA-5E18484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03A1-E321-4396-A1A9-DA29317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3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3B95-335B-4F66-9205-7A5F2C7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6303-EEBA-477C-9874-5CB2EDD8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FA5D-D097-4C19-A667-6A6F41C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484C-114E-4793-AFDF-A8856BD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0D58-C6E0-470E-8EE3-D9FB678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870-071C-4172-B440-3693060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6911-EA62-47D2-94A5-49ADB78F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0315-1FE2-44E3-9C8E-826CD457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915D-1A5F-47A2-B131-2F71F27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F691-424C-4DD3-8DBD-314951D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CF90-BCB4-447B-B409-2DC49D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5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A45-B862-457E-83C1-29EB300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A84D-2F06-4C6F-A796-7C90CE49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5D4E-938B-4AD2-BF9E-24736A16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C2B4-E3DA-4343-9BE3-F20DB94D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95BA-B624-421D-A9D9-9B2624C5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DFF90-6DD7-4F70-8133-D194016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FDD58-5343-4265-ABC4-156F3C8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856D-477C-4B22-A26F-20549A6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5526-798A-411F-BC34-3217E44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FC2C1-CD80-4AC6-A3D2-E1C119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7B8C-C643-4C34-BE10-6F29F91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8B24-C9D2-4A89-A34F-CA3D2B4C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26C7-8AA4-48EE-82CD-B37E5A4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424A-0CCB-4C47-8051-81151B4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8F90-F301-4E28-8C45-99C3AD9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3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25B-3678-463C-96DF-3EA64C31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4408-C99B-4CDB-BE3E-86DFEE4F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2315-FAE2-42C0-B55B-238CD6C3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E1B4-5EC5-4C8A-BCF4-B6CA47E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3C58-23D0-46E5-BF53-E587F82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E3EA-BA2B-4833-A3C7-953FFD04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2B2-271A-4BE5-B417-777B14E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9EA4E-2230-49EC-BCD4-73195E34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7FEBA-877A-45D3-8C1C-56DAB48B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364D-0FC0-4D70-9352-ED0891F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4DE4-D2CD-413B-9F40-D14B7A8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3FA3-F91C-453C-9E55-636BDB74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BB4C-49FB-40E5-A111-E1B02C4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6FCC-27C9-49B9-A44F-F7EBA357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EDD7-20C6-4E47-835F-894A1AED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991-C57A-4269-AD12-5302074E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B4CA-C781-4F8A-9B66-0980A927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3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FBA14-64A2-4303-9471-2F879CFB16F2}"/>
              </a:ext>
            </a:extLst>
          </p:cNvPr>
          <p:cNvGrpSpPr/>
          <p:nvPr/>
        </p:nvGrpSpPr>
        <p:grpSpPr>
          <a:xfrm>
            <a:off x="2400944" y="2509399"/>
            <a:ext cx="7390111" cy="1839201"/>
            <a:chOff x="2785965" y="2150169"/>
            <a:chExt cx="7390111" cy="18392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38BBC3-6A8B-4929-B245-442D0B45251D}"/>
                </a:ext>
              </a:extLst>
            </p:cNvPr>
            <p:cNvGrpSpPr/>
            <p:nvPr/>
          </p:nvGrpSpPr>
          <p:grpSpPr>
            <a:xfrm>
              <a:off x="2785965" y="2150169"/>
              <a:ext cx="7390111" cy="1839201"/>
              <a:chOff x="2785965" y="2150169"/>
              <a:chExt cx="7390111" cy="18392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E277DA1-8C96-4940-BD97-4216E0BD6952}"/>
                  </a:ext>
                </a:extLst>
              </p:cNvPr>
              <p:cNvGrpSpPr/>
              <p:nvPr/>
            </p:nvGrpSpPr>
            <p:grpSpPr>
              <a:xfrm>
                <a:off x="2785965" y="2347316"/>
                <a:ext cx="6620070" cy="1536909"/>
                <a:chOff x="194711" y="143303"/>
                <a:chExt cx="3853413" cy="894788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D567867B-8EFE-4383-A042-726EFE73C5D1}"/>
                    </a:ext>
                  </a:extLst>
                </p:cNvPr>
                <p:cNvGrpSpPr/>
                <p:nvPr/>
              </p:nvGrpSpPr>
              <p:grpSpPr>
                <a:xfrm>
                  <a:off x="194711" y="143303"/>
                  <a:ext cx="3853413" cy="894788"/>
                  <a:chOff x="71427" y="189869"/>
                  <a:chExt cx="3854185" cy="896222"/>
                </a:xfrm>
              </p:grpSpPr>
              <p:sp>
                <p:nvSpPr>
                  <p:cNvPr id="125" name="Text Box 41">
                    <a:extLst>
                      <a:ext uri="{FF2B5EF4-FFF2-40B4-BE49-F238E27FC236}">
                        <a16:creationId xmlns:a16="http://schemas.microsoft.com/office/drawing/2014/main" id="{532D5DC3-CEC0-4C49-A5CA-59CFC93EB3CB}"/>
                      </a:ext>
                    </a:extLst>
                  </p:cNvPr>
                  <p:cNvSpPr txBox="1"/>
                  <p:nvPr/>
                </p:nvSpPr>
                <p:spPr>
                  <a:xfrm>
                    <a:off x="71427" y="909855"/>
                    <a:ext cx="1143819" cy="176236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Sample population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51927B83-39F3-486C-AF9E-8590E4574D83}"/>
                      </a:ext>
                    </a:extLst>
                  </p:cNvPr>
                  <p:cNvGrpSpPr/>
                  <p:nvPr/>
                </p:nvGrpSpPr>
                <p:grpSpPr>
                  <a:xfrm>
                    <a:off x="206112" y="250215"/>
                    <a:ext cx="3719500" cy="698656"/>
                    <a:chOff x="190872" y="143535"/>
                    <a:chExt cx="3719500" cy="698656"/>
                  </a:xfrm>
                </p:grpSpPr>
                <p:pic>
                  <p:nvPicPr>
                    <p:cNvPr id="129" name="Picture 128" descr="Image result for dice">
                      <a:extLst>
                        <a:ext uri="{FF2B5EF4-FFF2-40B4-BE49-F238E27FC236}">
                          <a16:creationId xmlns:a16="http://schemas.microsoft.com/office/drawing/2014/main" id="{F5B0D17A-4784-45E8-8880-3FB4322E7E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20800" y="330200"/>
                      <a:ext cx="304800" cy="35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2F05CFE7-B264-429D-8F42-709A1C142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872" y="208280"/>
                      <a:ext cx="685800" cy="604520"/>
                      <a:chOff x="190872" y="0"/>
                      <a:chExt cx="685800" cy="604520"/>
                    </a:xfrm>
                  </p:grpSpPr>
                  <p:pic>
                    <p:nvPicPr>
                      <p:cNvPr id="148" name="Picture 147" descr="Image result for person clipart">
                        <a:extLst>
                          <a:ext uri="{FF2B5EF4-FFF2-40B4-BE49-F238E27FC236}">
                            <a16:creationId xmlns:a16="http://schemas.microsoft.com/office/drawing/2014/main" id="{D605E40F-BE62-4579-9D95-823B5AFD078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52" y="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49" name="Picture 148" descr="Image result for person clipart">
                        <a:extLst>
                          <a:ext uri="{FF2B5EF4-FFF2-40B4-BE49-F238E27FC236}">
                            <a16:creationId xmlns:a16="http://schemas.microsoft.com/office/drawing/2014/main" id="{91E4E889-1FFC-48F9-9818-D2C4F468B1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72" y="32512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50" name="Picture 149" descr="Image result for person clipart">
                        <a:extLst>
                          <a:ext uri="{FF2B5EF4-FFF2-40B4-BE49-F238E27FC236}">
                            <a16:creationId xmlns:a16="http://schemas.microsoft.com/office/drawing/2014/main" id="{40E82E44-BCCC-4E2B-B0B7-7D6FC4596B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72" y="508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51" name="Picture 150" descr="Image result for person clipart">
                        <a:extLst>
                          <a:ext uri="{FF2B5EF4-FFF2-40B4-BE49-F238E27FC236}">
                            <a16:creationId xmlns:a16="http://schemas.microsoft.com/office/drawing/2014/main" id="{C66B0340-630E-40B0-AB41-E953B74C23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8" y="33020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131" name="Right Arrow 7">
                      <a:extLst>
                        <a:ext uri="{FF2B5EF4-FFF2-40B4-BE49-F238E27FC236}">
                          <a16:creationId xmlns:a16="http://schemas.microsoft.com/office/drawing/2014/main" id="{98F2B7EC-1E61-4C34-81B8-DE038B0AA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165" y="406400"/>
                      <a:ext cx="365833" cy="212725"/>
                    </a:xfrm>
                    <a:prstGeom prst="rightArrow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A52716C0-F9C0-49D3-A546-09069C0C4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1360" y="143535"/>
                      <a:ext cx="670560" cy="282633"/>
                      <a:chOff x="0" y="143535"/>
                      <a:chExt cx="670560" cy="282633"/>
                    </a:xfrm>
                  </p:grpSpPr>
                  <p:pic>
                    <p:nvPicPr>
                      <p:cNvPr id="144" name="Picture 143" descr="Image result for person clipart">
                        <a:extLst>
                          <a:ext uri="{FF2B5EF4-FFF2-40B4-BE49-F238E27FC236}">
                            <a16:creationId xmlns:a16="http://schemas.microsoft.com/office/drawing/2014/main" id="{7699227F-759A-4B0F-89FE-12A8507EF3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504305" y="143535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5" name="Picture 144" descr="Image result for person clipart">
                        <a:extLst>
                          <a:ext uri="{FF2B5EF4-FFF2-40B4-BE49-F238E27FC236}">
                            <a16:creationId xmlns:a16="http://schemas.microsoft.com/office/drawing/2014/main" id="{3B1EB980-8845-4F09-9E66-570DDD8546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32509" y="143535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6" name="Picture 145" descr="Image result for person clipart">
                        <a:extLst>
                          <a:ext uri="{FF2B5EF4-FFF2-40B4-BE49-F238E27FC236}">
                            <a16:creationId xmlns:a16="http://schemas.microsoft.com/office/drawing/2014/main" id="{B362E3E1-909B-4651-BD9E-688B3BBE84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171796" y="143535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7" name="Picture 146" descr="Image result for person clipart">
                        <a:extLst>
                          <a:ext uri="{FF2B5EF4-FFF2-40B4-BE49-F238E27FC236}">
                            <a16:creationId xmlns:a16="http://schemas.microsoft.com/office/drawing/2014/main" id="{63E07540-A015-4703-910C-5C398A4612B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0" y="149077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719EEC05-A410-4490-BEB3-CA32A79A6C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6760" y="554550"/>
                      <a:ext cx="642622" cy="287641"/>
                      <a:chOff x="0" y="-95858"/>
                      <a:chExt cx="642850" cy="288161"/>
                    </a:xfrm>
                  </p:grpSpPr>
                  <p:pic>
                    <p:nvPicPr>
                      <p:cNvPr id="140" name="Picture 139" descr="Image result for person clipart">
                        <a:extLst>
                          <a:ext uri="{FF2B5EF4-FFF2-40B4-BE49-F238E27FC236}">
                            <a16:creationId xmlns:a16="http://schemas.microsoft.com/office/drawing/2014/main" id="{729B40EB-775E-4B63-AD9F-87CAA95F45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0" y="-95858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1" name="Picture 140" descr="Image result for person clipart">
                        <a:extLst>
                          <a:ext uri="{FF2B5EF4-FFF2-40B4-BE49-F238E27FC236}">
                            <a16:creationId xmlns:a16="http://schemas.microsoft.com/office/drawing/2014/main" id="{12535C58-54D9-4AC0-8CAC-034985DB64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166254" y="-90316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2" name="Picture 141" descr="Image result for person clipart">
                        <a:extLst>
                          <a:ext uri="{FF2B5EF4-FFF2-40B4-BE49-F238E27FC236}">
                            <a16:creationId xmlns:a16="http://schemas.microsoft.com/office/drawing/2014/main" id="{6D6455D2-0A97-461F-A21E-4B03325B26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26967" y="-90316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43" name="Picture 142" descr="Image result for person clipart">
                        <a:extLst>
                          <a:ext uri="{FF2B5EF4-FFF2-40B4-BE49-F238E27FC236}">
                            <a16:creationId xmlns:a16="http://schemas.microsoft.com/office/drawing/2014/main" id="{1B706E83-FB54-4FF5-BFEB-AE60C93324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482138" y="-84788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0A93E7A7-B08B-4F5D-83AF-06B2B8610B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65571" y="294883"/>
                      <a:ext cx="267012" cy="1509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Arrow Connector 134">
                      <a:extLst>
                        <a:ext uri="{FF2B5EF4-FFF2-40B4-BE49-F238E27FC236}">
                          <a16:creationId xmlns:a16="http://schemas.microsoft.com/office/drawing/2014/main" id="{69763AE0-2AA5-4346-9AEB-64D77A5505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65571" y="533201"/>
                      <a:ext cx="266753" cy="1518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6" name="Picture 135" descr="Image result for pill capsule clipart">
                      <a:extLst>
                        <a:ext uri="{FF2B5EF4-FFF2-40B4-BE49-F238E27FC236}">
                          <a16:creationId xmlns:a16="http://schemas.microsoft.com/office/drawing/2014/main" id="{7CE91213-A178-4C17-911D-953271CC5B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214650"/>
                      <a:ext cx="157480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7" name="Picture 136" descr="Image result for pill capsule clipart">
                      <a:extLst>
                        <a:ext uri="{FF2B5EF4-FFF2-40B4-BE49-F238E27FC236}">
                          <a16:creationId xmlns:a16="http://schemas.microsoft.com/office/drawing/2014/main" id="{90FA9010-517B-42CB-9FE6-6883366653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669820"/>
                      <a:ext cx="157480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38" name="Right Arrow 39">
                      <a:extLst>
                        <a:ext uri="{FF2B5EF4-FFF2-40B4-BE49-F238E27FC236}">
                          <a16:creationId xmlns:a16="http://schemas.microsoft.com/office/drawing/2014/main" id="{0CB5FC46-4265-45A6-8E08-BFC96747A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6176" y="245023"/>
                      <a:ext cx="964196" cy="116840"/>
                    </a:xfrm>
                    <a:prstGeom prst="rightArrow">
                      <a:avLst/>
                    </a:prstGeom>
                    <a:solidFill>
                      <a:srgbClr val="ABC674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sp>
                  <p:nvSpPr>
                    <p:cNvPr id="139" name="Right Arrow 40">
                      <a:extLst>
                        <a:ext uri="{FF2B5EF4-FFF2-40B4-BE49-F238E27FC236}">
                          <a16:creationId xmlns:a16="http://schemas.microsoft.com/office/drawing/2014/main" id="{A86A8FE4-182F-41BC-BADE-A1DA9FAEF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5697" y="675560"/>
                      <a:ext cx="944092" cy="116840"/>
                    </a:xfrm>
                    <a:prstGeom prst="rightArrow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</p:grpSp>
              <p:sp>
                <p:nvSpPr>
                  <p:cNvPr id="127" name="Text Box 42">
                    <a:extLst>
                      <a:ext uri="{FF2B5EF4-FFF2-40B4-BE49-F238E27FC236}">
                        <a16:creationId xmlns:a16="http://schemas.microsoft.com/office/drawing/2014/main" id="{959810DF-0106-4FF7-BC0B-A2F84BBAF693}"/>
                      </a:ext>
                    </a:extLst>
                  </p:cNvPr>
                  <p:cNvSpPr txBox="1"/>
                  <p:nvPr/>
                </p:nvSpPr>
                <p:spPr>
                  <a:xfrm>
                    <a:off x="3027516" y="189869"/>
                    <a:ext cx="783420" cy="1648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A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43">
                    <a:extLst>
                      <a:ext uri="{FF2B5EF4-FFF2-40B4-BE49-F238E27FC236}">
                        <a16:creationId xmlns:a16="http://schemas.microsoft.com/office/drawing/2014/main" id="{C7F6F258-7725-4A66-8F7E-4A778CFF9314}"/>
                      </a:ext>
                    </a:extLst>
                  </p:cNvPr>
                  <p:cNvSpPr txBox="1"/>
                  <p:nvPr/>
                </p:nvSpPr>
                <p:spPr>
                  <a:xfrm>
                    <a:off x="3030455" y="870785"/>
                    <a:ext cx="760516" cy="16045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4" name="Picture 123" descr="Image result for pill capsule clipart">
                  <a:extLst>
                    <a:ext uri="{FF2B5EF4-FFF2-40B4-BE49-F238E27FC236}">
                      <a16:creationId xmlns:a16="http://schemas.microsoft.com/office/drawing/2014/main" id="{110F6B5A-61AE-4DAF-9DE3-56746BD78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195190">
                  <a:off x="2883373" y="683931"/>
                  <a:ext cx="154583" cy="146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98CF283-2E34-45BD-87BF-5CB48C90E1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080" r="12269"/>
              <a:stretch/>
            </p:blipFill>
            <p:spPr>
              <a:xfrm>
                <a:off x="9487169" y="3075814"/>
                <a:ext cx="688907" cy="91355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8B3868C-9F0F-412B-A64D-9DB98B07F8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080" r="12269"/>
              <a:stretch/>
            </p:blipFill>
            <p:spPr>
              <a:xfrm>
                <a:off x="9466393" y="2150169"/>
                <a:ext cx="688907" cy="913556"/>
              </a:xfrm>
              <a:prstGeom prst="rect">
                <a:avLst/>
              </a:prstGeom>
            </p:spPr>
          </p:pic>
        </p:grpSp>
        <p:pic>
          <p:nvPicPr>
            <p:cNvPr id="42" name="Picture 41" descr="Image result for pill capsule clipart">
              <a:extLst>
                <a:ext uri="{FF2B5EF4-FFF2-40B4-BE49-F238E27FC236}">
                  <a16:creationId xmlns:a16="http://schemas.microsoft.com/office/drawing/2014/main" id="{1E9CFC8C-757E-4C07-8FAE-626BEDDD1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9985">
              <a:off x="7383954" y="2490639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6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243131-ED86-4D86-9088-83D5E9E25DF9}"/>
              </a:ext>
            </a:extLst>
          </p:cNvPr>
          <p:cNvGrpSpPr/>
          <p:nvPr/>
        </p:nvGrpSpPr>
        <p:grpSpPr>
          <a:xfrm>
            <a:off x="1553715" y="2494159"/>
            <a:ext cx="8237340" cy="1970882"/>
            <a:chOff x="1553715" y="2494159"/>
            <a:chExt cx="8237340" cy="1970882"/>
          </a:xfrm>
        </p:grpSpPr>
        <p:pic>
          <p:nvPicPr>
            <p:cNvPr id="129" name="Picture 128" descr="Image result for dice">
              <a:extLst>
                <a:ext uri="{FF2B5EF4-FFF2-40B4-BE49-F238E27FC236}">
                  <a16:creationId xmlns:a16="http://schemas.microsoft.com/office/drawing/2014/main" id="{F5B0D17A-4784-45E8-8880-3FB4322E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043" y="3130139"/>
              <a:ext cx="523534" cy="609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Right Arrow 7">
              <a:extLst>
                <a:ext uri="{FF2B5EF4-FFF2-40B4-BE49-F238E27FC236}">
                  <a16:creationId xmlns:a16="http://schemas.microsoft.com/office/drawing/2014/main" id="{98F2B7EC-1E61-4C34-81B8-DE038B0AAE7E}"/>
                </a:ext>
              </a:extLst>
            </p:cNvPr>
            <p:cNvSpPr/>
            <p:nvPr/>
          </p:nvSpPr>
          <p:spPr>
            <a:xfrm>
              <a:off x="3343182" y="3260813"/>
              <a:ext cx="628366" cy="36479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A93E7A7-B08B-4F5D-83AF-06B2B8610B9F}"/>
                </a:ext>
              </a:extLst>
            </p:cNvPr>
            <p:cNvCxnSpPr/>
            <p:nvPr/>
          </p:nvCxnSpPr>
          <p:spPr>
            <a:xfrm flipV="1">
              <a:off x="4625233" y="3069575"/>
              <a:ext cx="458628" cy="258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9763AE0-2AA5-4346-9AEB-64D77A5505C5}"/>
                </a:ext>
              </a:extLst>
            </p:cNvPr>
            <p:cNvCxnSpPr/>
            <p:nvPr/>
          </p:nvCxnSpPr>
          <p:spPr>
            <a:xfrm>
              <a:off x="4625233" y="3478261"/>
              <a:ext cx="458183" cy="260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Picture 135" descr="Image result for pill capsule clipart">
              <a:extLst>
                <a:ext uri="{FF2B5EF4-FFF2-40B4-BE49-F238E27FC236}">
                  <a16:creationId xmlns:a16="http://schemas.microsoft.com/office/drawing/2014/main" id="{7CE91213-A178-4C17-911D-953271CC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51362" y="2931782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Picture 136" descr="Image result for pill capsule clipart">
              <a:extLst>
                <a:ext uri="{FF2B5EF4-FFF2-40B4-BE49-F238E27FC236}">
                  <a16:creationId xmlns:a16="http://schemas.microsoft.com/office/drawing/2014/main" id="{90FA9010-517B-42CB-9FE6-688336665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51362" y="3712342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Right Arrow 39">
              <a:extLst>
                <a:ext uri="{FF2B5EF4-FFF2-40B4-BE49-F238E27FC236}">
                  <a16:creationId xmlns:a16="http://schemas.microsoft.com/office/drawing/2014/main" id="{0CB5FC46-4265-45A6-8E08-BFC96747AFD6}"/>
                </a:ext>
              </a:extLst>
            </p:cNvPr>
            <p:cNvSpPr/>
            <p:nvPr/>
          </p:nvSpPr>
          <p:spPr>
            <a:xfrm>
              <a:off x="7364880" y="2984071"/>
              <a:ext cx="1656134" cy="200366"/>
            </a:xfrm>
            <a:prstGeom prst="rightArrow">
              <a:avLst/>
            </a:prstGeom>
            <a:solidFill>
              <a:srgbClr val="ABC67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sp>
          <p:nvSpPr>
            <p:cNvPr id="139" name="Right Arrow 40">
              <a:extLst>
                <a:ext uri="{FF2B5EF4-FFF2-40B4-BE49-F238E27FC236}">
                  <a16:creationId xmlns:a16="http://schemas.microsoft.com/office/drawing/2014/main" id="{A86A8FE4-182F-41BC-BADE-A1DA9FAEFA5B}"/>
                </a:ext>
              </a:extLst>
            </p:cNvPr>
            <p:cNvSpPr/>
            <p:nvPr/>
          </p:nvSpPr>
          <p:spPr>
            <a:xfrm>
              <a:off x="7364058" y="3722389"/>
              <a:ext cx="1621602" cy="2003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959810DF-0106-4FF7-BC0B-A2F84BBAF693}"/>
                </a:ext>
              </a:extLst>
            </p:cNvPr>
            <p:cNvSpPr txBox="1"/>
            <p:nvPr/>
          </p:nvSpPr>
          <p:spPr>
            <a:xfrm>
              <a:off x="7478416" y="2706546"/>
              <a:ext cx="1345627" cy="2826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Treatment A</a:t>
              </a:r>
              <a:endPara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43">
              <a:extLst>
                <a:ext uri="{FF2B5EF4-FFF2-40B4-BE49-F238E27FC236}">
                  <a16:creationId xmlns:a16="http://schemas.microsoft.com/office/drawing/2014/main" id="{C7F6F258-7725-4A66-8F7E-4A778CFF9314}"/>
                </a:ext>
              </a:extLst>
            </p:cNvPr>
            <p:cNvSpPr txBox="1"/>
            <p:nvPr/>
          </p:nvSpPr>
          <p:spPr>
            <a:xfrm>
              <a:off x="7483464" y="3874232"/>
              <a:ext cx="1306286" cy="2751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Treatment B</a:t>
              </a:r>
              <a:endParaRPr lang="en-CA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Picture 123" descr="Image result for pill capsule clipart">
              <a:extLst>
                <a:ext uri="{FF2B5EF4-FFF2-40B4-BE49-F238E27FC236}">
                  <a16:creationId xmlns:a16="http://schemas.microsoft.com/office/drawing/2014/main" id="{110F6B5A-61AE-4DAF-9DE3-56746BD7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7020027" y="3635116"/>
              <a:ext cx="265515" cy="252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8CF283-2E34-45BD-87BF-5CB48C90E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80" r="12269"/>
            <a:stretch/>
          </p:blipFill>
          <p:spPr>
            <a:xfrm>
              <a:off x="9102148" y="3435044"/>
              <a:ext cx="688907" cy="9135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8B3868C-9F0F-412B-A64D-9DB98B07F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80" r="12269"/>
            <a:stretch/>
          </p:blipFill>
          <p:spPr>
            <a:xfrm>
              <a:off x="9066132" y="2494159"/>
              <a:ext cx="688907" cy="913556"/>
            </a:xfrm>
            <a:prstGeom prst="rect">
              <a:avLst/>
            </a:prstGeom>
          </p:spPr>
        </p:pic>
        <p:pic>
          <p:nvPicPr>
            <p:cNvPr id="42" name="Picture 41" descr="Image result for pill capsule clipart">
              <a:extLst>
                <a:ext uri="{FF2B5EF4-FFF2-40B4-BE49-F238E27FC236}">
                  <a16:creationId xmlns:a16="http://schemas.microsoft.com/office/drawing/2014/main" id="{1E9CFC8C-757E-4C07-8FAE-626BEDDD1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9985">
              <a:off x="6998933" y="2849869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146F48-00BF-4271-95FA-B46118A00E2F}"/>
                </a:ext>
              </a:extLst>
            </p:cNvPr>
            <p:cNvGrpSpPr/>
            <p:nvPr/>
          </p:nvGrpSpPr>
          <p:grpSpPr>
            <a:xfrm>
              <a:off x="1553715" y="2721338"/>
              <a:ext cx="1964660" cy="1743703"/>
              <a:chOff x="2121211" y="2438827"/>
              <a:chExt cx="1964660" cy="1743703"/>
            </a:xfrm>
          </p:grpSpPr>
          <p:sp>
            <p:nvSpPr>
              <p:cNvPr id="125" name="Text Box 41">
                <a:extLst>
                  <a:ext uri="{FF2B5EF4-FFF2-40B4-BE49-F238E27FC236}">
                    <a16:creationId xmlns:a16="http://schemas.microsoft.com/office/drawing/2014/main" id="{532D5DC3-CEC0-4C49-A5CA-59CFC93EB3CB}"/>
                  </a:ext>
                </a:extLst>
              </p:cNvPr>
              <p:cNvSpPr txBox="1"/>
              <p:nvPr/>
            </p:nvSpPr>
            <p:spPr>
              <a:xfrm>
                <a:off x="2121211" y="3880307"/>
                <a:ext cx="1964660" cy="30222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population</a:t>
                </a:r>
                <a:endParaRPr lang="en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A9D9B0-8013-4B5E-9F71-F393F1DE03CB}"/>
                  </a:ext>
                </a:extLst>
              </p:cNvPr>
              <p:cNvGrpSpPr/>
              <p:nvPr/>
            </p:nvGrpSpPr>
            <p:grpSpPr>
              <a:xfrm>
                <a:off x="2400944" y="3174667"/>
                <a:ext cx="656766" cy="676468"/>
                <a:chOff x="2586297" y="2863109"/>
                <a:chExt cx="991667" cy="1126023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48C957BC-E5B0-407E-AC7E-211846B14FB1}"/>
                    </a:ext>
                  </a:extLst>
                </p:cNvPr>
                <p:cNvGrpSpPr/>
                <p:nvPr/>
              </p:nvGrpSpPr>
              <p:grpSpPr>
                <a:xfrm>
                  <a:off x="2632283" y="2921062"/>
                  <a:ext cx="896353" cy="1030220"/>
                  <a:chOff x="2632283" y="2921062"/>
                  <a:chExt cx="896353" cy="1030220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F05CFE7-B264-429D-8F42-709A1C1421B4}"/>
                      </a:ext>
                    </a:extLst>
                  </p:cNvPr>
                  <p:cNvGrpSpPr/>
                  <p:nvPr/>
                </p:nvGrpSpPr>
                <p:grpSpPr>
                  <a:xfrm>
                    <a:off x="2632283" y="2921062"/>
                    <a:ext cx="896353" cy="1027965"/>
                    <a:chOff x="190872" y="0"/>
                    <a:chExt cx="521854" cy="599440"/>
                  </a:xfrm>
                </p:grpSpPr>
                <p:pic>
                  <p:nvPicPr>
                    <p:cNvPr id="148" name="Picture 147" descr="Image result for person clipart">
                      <a:extLst>
                        <a:ext uri="{FF2B5EF4-FFF2-40B4-BE49-F238E27FC236}">
                          <a16:creationId xmlns:a16="http://schemas.microsoft.com/office/drawing/2014/main" id="{D605E40F-BE62-4579-9D95-823B5AFD07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952" y="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49" name="Picture 148" descr="Image result for person clipart">
                      <a:extLst>
                        <a:ext uri="{FF2B5EF4-FFF2-40B4-BE49-F238E27FC236}">
                          <a16:creationId xmlns:a16="http://schemas.microsoft.com/office/drawing/2014/main" id="{91E4E889-1FFC-48F9-9818-D2C4F468B1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872" y="32512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50" name="Picture 149" descr="Image result for person clipart">
                      <a:extLst>
                        <a:ext uri="{FF2B5EF4-FFF2-40B4-BE49-F238E27FC236}">
                          <a16:creationId xmlns:a16="http://schemas.microsoft.com/office/drawing/2014/main" id="{40E82E44-BCCC-4E2B-B0B7-7D6FC4596B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651"/>
                    <a:stretch/>
                  </p:blipFill>
                  <p:spPr bwMode="auto">
                    <a:xfrm>
                      <a:off x="546472" y="5080"/>
                      <a:ext cx="166254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37" name="Picture 36" descr="Image result for person clipart">
                    <a:extLst>
                      <a:ext uri="{FF2B5EF4-FFF2-40B4-BE49-F238E27FC236}">
                        <a16:creationId xmlns:a16="http://schemas.microsoft.com/office/drawing/2014/main" id="{E10DA812-55F4-462E-AD4B-8CB7CE06EC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9651"/>
                  <a:stretch/>
                </p:blipFill>
                <p:spPr bwMode="auto">
                  <a:xfrm>
                    <a:off x="3243073" y="3480857"/>
                    <a:ext cx="285563" cy="470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F5E9EC9-2251-496E-AB18-74415EAED17C}"/>
                    </a:ext>
                  </a:extLst>
                </p:cNvPr>
                <p:cNvSpPr/>
                <p:nvPr/>
              </p:nvSpPr>
              <p:spPr>
                <a:xfrm>
                  <a:off x="2586297" y="2863109"/>
                  <a:ext cx="991667" cy="11260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596D40A-FBB1-4161-8169-01E81C07D3BA}"/>
                  </a:ext>
                </a:extLst>
              </p:cNvPr>
              <p:cNvGrpSpPr/>
              <p:nvPr/>
            </p:nvGrpSpPr>
            <p:grpSpPr>
              <a:xfrm>
                <a:off x="3103541" y="3174667"/>
                <a:ext cx="656766" cy="676468"/>
                <a:chOff x="2586297" y="2863109"/>
                <a:chExt cx="991667" cy="112602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8E0FFC1-DA05-4224-9999-86C223C224A2}"/>
                    </a:ext>
                  </a:extLst>
                </p:cNvPr>
                <p:cNvGrpSpPr/>
                <p:nvPr/>
              </p:nvGrpSpPr>
              <p:grpSpPr>
                <a:xfrm>
                  <a:off x="2632283" y="2921062"/>
                  <a:ext cx="896353" cy="1030220"/>
                  <a:chOff x="2632283" y="2921062"/>
                  <a:chExt cx="896353" cy="1030220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67BC043F-2587-4554-8E4D-6A27B56C3DC8}"/>
                      </a:ext>
                    </a:extLst>
                  </p:cNvPr>
                  <p:cNvGrpSpPr/>
                  <p:nvPr/>
                </p:nvGrpSpPr>
                <p:grpSpPr>
                  <a:xfrm>
                    <a:off x="2632283" y="2921062"/>
                    <a:ext cx="896353" cy="1027965"/>
                    <a:chOff x="190872" y="0"/>
                    <a:chExt cx="521854" cy="599440"/>
                  </a:xfrm>
                </p:grpSpPr>
                <p:pic>
                  <p:nvPicPr>
                    <p:cNvPr id="47" name="Picture 46" descr="Image result for person clipart">
                      <a:extLst>
                        <a:ext uri="{FF2B5EF4-FFF2-40B4-BE49-F238E27FC236}">
                          <a16:creationId xmlns:a16="http://schemas.microsoft.com/office/drawing/2014/main" id="{709146C2-6094-419C-A211-179250C4D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952" y="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48" name="Picture 47" descr="Image result for person clipart">
                      <a:extLst>
                        <a:ext uri="{FF2B5EF4-FFF2-40B4-BE49-F238E27FC236}">
                          <a16:creationId xmlns:a16="http://schemas.microsoft.com/office/drawing/2014/main" id="{2EB24788-EBF9-4FA0-AB43-02FC7E4C42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872" y="32512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49" name="Picture 48" descr="Image result for person clipart">
                      <a:extLst>
                        <a:ext uri="{FF2B5EF4-FFF2-40B4-BE49-F238E27FC236}">
                          <a16:creationId xmlns:a16="http://schemas.microsoft.com/office/drawing/2014/main" id="{5CEA2386-754E-4532-AB78-820139C4E1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651"/>
                    <a:stretch/>
                  </p:blipFill>
                  <p:spPr bwMode="auto">
                    <a:xfrm>
                      <a:off x="546472" y="5080"/>
                      <a:ext cx="166254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46" name="Picture 45" descr="Image result for person clipart">
                    <a:extLst>
                      <a:ext uri="{FF2B5EF4-FFF2-40B4-BE49-F238E27FC236}">
                        <a16:creationId xmlns:a16="http://schemas.microsoft.com/office/drawing/2014/main" id="{77D6AF6B-43AE-484A-9E37-8D62FF664A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9651"/>
                  <a:stretch/>
                </p:blipFill>
                <p:spPr bwMode="auto">
                  <a:xfrm>
                    <a:off x="3243073" y="3480857"/>
                    <a:ext cx="285563" cy="470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31E4E69-C7A7-4F72-94CB-6305791C2827}"/>
                    </a:ext>
                  </a:extLst>
                </p:cNvPr>
                <p:cNvSpPr/>
                <p:nvPr/>
              </p:nvSpPr>
              <p:spPr>
                <a:xfrm>
                  <a:off x="2586297" y="2863109"/>
                  <a:ext cx="991667" cy="11260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8C2C720-DAC5-4330-929B-BB79915B09AC}"/>
                  </a:ext>
                </a:extLst>
              </p:cNvPr>
              <p:cNvGrpSpPr/>
              <p:nvPr/>
            </p:nvGrpSpPr>
            <p:grpSpPr>
              <a:xfrm>
                <a:off x="2400944" y="2445864"/>
                <a:ext cx="656766" cy="676468"/>
                <a:chOff x="2586297" y="2863109"/>
                <a:chExt cx="991667" cy="112602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8E54019-8CA2-4A97-903C-E534D00CF3A7}"/>
                    </a:ext>
                  </a:extLst>
                </p:cNvPr>
                <p:cNvGrpSpPr/>
                <p:nvPr/>
              </p:nvGrpSpPr>
              <p:grpSpPr>
                <a:xfrm>
                  <a:off x="2632283" y="2921062"/>
                  <a:ext cx="896353" cy="1030220"/>
                  <a:chOff x="2632283" y="2921062"/>
                  <a:chExt cx="896353" cy="1030220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D346F41-9514-4AFA-9781-AA9C944944F6}"/>
                      </a:ext>
                    </a:extLst>
                  </p:cNvPr>
                  <p:cNvGrpSpPr/>
                  <p:nvPr/>
                </p:nvGrpSpPr>
                <p:grpSpPr>
                  <a:xfrm>
                    <a:off x="2632283" y="2921062"/>
                    <a:ext cx="896353" cy="1027965"/>
                    <a:chOff x="190872" y="0"/>
                    <a:chExt cx="521854" cy="599440"/>
                  </a:xfrm>
                </p:grpSpPr>
                <p:pic>
                  <p:nvPicPr>
                    <p:cNvPr id="55" name="Picture 54" descr="Image result for person clipart">
                      <a:extLst>
                        <a:ext uri="{FF2B5EF4-FFF2-40B4-BE49-F238E27FC236}">
                          <a16:creationId xmlns:a16="http://schemas.microsoft.com/office/drawing/2014/main" id="{A3F1C81A-0A9D-4472-BC4E-D13F4AF349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952" y="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56" name="Picture 55" descr="Image result for person clipart">
                      <a:extLst>
                        <a:ext uri="{FF2B5EF4-FFF2-40B4-BE49-F238E27FC236}">
                          <a16:creationId xmlns:a16="http://schemas.microsoft.com/office/drawing/2014/main" id="{C3A6D715-9081-4662-888F-AB5434BD17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872" y="32512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57" name="Picture 56" descr="Image result for person clipart">
                      <a:extLst>
                        <a:ext uri="{FF2B5EF4-FFF2-40B4-BE49-F238E27FC236}">
                          <a16:creationId xmlns:a16="http://schemas.microsoft.com/office/drawing/2014/main" id="{0DDA9F99-F5C6-42B9-81E6-7907746A0C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651"/>
                    <a:stretch/>
                  </p:blipFill>
                  <p:spPr bwMode="auto">
                    <a:xfrm>
                      <a:off x="546472" y="5080"/>
                      <a:ext cx="166254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54" name="Picture 53" descr="Image result for person clipart">
                    <a:extLst>
                      <a:ext uri="{FF2B5EF4-FFF2-40B4-BE49-F238E27FC236}">
                        <a16:creationId xmlns:a16="http://schemas.microsoft.com/office/drawing/2014/main" id="{E3BF546C-BB86-4905-8C04-EB35C29312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9651"/>
                  <a:stretch/>
                </p:blipFill>
                <p:spPr bwMode="auto">
                  <a:xfrm>
                    <a:off x="3243073" y="3480857"/>
                    <a:ext cx="285563" cy="470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82DA56F-B0E4-41B4-BCB0-AD46CAD652F0}"/>
                    </a:ext>
                  </a:extLst>
                </p:cNvPr>
                <p:cNvSpPr/>
                <p:nvPr/>
              </p:nvSpPr>
              <p:spPr>
                <a:xfrm>
                  <a:off x="2586297" y="2863109"/>
                  <a:ext cx="991667" cy="11260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AA6CD28-FE58-467E-8A58-56690E9A2D73}"/>
                  </a:ext>
                </a:extLst>
              </p:cNvPr>
              <p:cNvGrpSpPr/>
              <p:nvPr/>
            </p:nvGrpSpPr>
            <p:grpSpPr>
              <a:xfrm>
                <a:off x="3109271" y="2438827"/>
                <a:ext cx="656766" cy="676468"/>
                <a:chOff x="2586297" y="2863109"/>
                <a:chExt cx="991667" cy="1126023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6E5A845-1569-4480-A622-2B06234D0C69}"/>
                    </a:ext>
                  </a:extLst>
                </p:cNvPr>
                <p:cNvGrpSpPr/>
                <p:nvPr/>
              </p:nvGrpSpPr>
              <p:grpSpPr>
                <a:xfrm>
                  <a:off x="2632283" y="2921062"/>
                  <a:ext cx="896353" cy="1030220"/>
                  <a:chOff x="2632283" y="2921062"/>
                  <a:chExt cx="896353" cy="1030220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74CAF3AB-6184-4DBA-992A-DDBE3EE9B409}"/>
                      </a:ext>
                    </a:extLst>
                  </p:cNvPr>
                  <p:cNvGrpSpPr/>
                  <p:nvPr/>
                </p:nvGrpSpPr>
                <p:grpSpPr>
                  <a:xfrm>
                    <a:off x="2632283" y="2921062"/>
                    <a:ext cx="896353" cy="1027965"/>
                    <a:chOff x="190872" y="0"/>
                    <a:chExt cx="521854" cy="599440"/>
                  </a:xfrm>
                </p:grpSpPr>
                <p:pic>
                  <p:nvPicPr>
                    <p:cNvPr id="63" name="Picture 62" descr="Image result for person clipart">
                      <a:extLst>
                        <a:ext uri="{FF2B5EF4-FFF2-40B4-BE49-F238E27FC236}">
                          <a16:creationId xmlns:a16="http://schemas.microsoft.com/office/drawing/2014/main" id="{217F2541-9638-4029-A28C-A1650E501A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5952" y="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64" name="Picture 63" descr="Image result for person clipart">
                      <a:extLst>
                        <a:ext uri="{FF2B5EF4-FFF2-40B4-BE49-F238E27FC236}">
                          <a16:creationId xmlns:a16="http://schemas.microsoft.com/office/drawing/2014/main" id="{2C3F2CAD-516A-4622-864C-80CE753D47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872" y="325120"/>
                      <a:ext cx="330200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65" name="Picture 64" descr="Image result for person clipart">
                      <a:extLst>
                        <a:ext uri="{FF2B5EF4-FFF2-40B4-BE49-F238E27FC236}">
                          <a16:creationId xmlns:a16="http://schemas.microsoft.com/office/drawing/2014/main" id="{F24DE747-A6EE-44BD-A6FE-CC3E64DE2D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biLevel thresh="7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651"/>
                    <a:stretch/>
                  </p:blipFill>
                  <p:spPr bwMode="auto">
                    <a:xfrm>
                      <a:off x="546472" y="5080"/>
                      <a:ext cx="166254" cy="274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62" name="Picture 61" descr="Image result for person clipart">
                    <a:extLst>
                      <a:ext uri="{FF2B5EF4-FFF2-40B4-BE49-F238E27FC236}">
                        <a16:creationId xmlns:a16="http://schemas.microsoft.com/office/drawing/2014/main" id="{331ABBBB-8A90-4EFE-93B1-79E1924D3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9651"/>
                  <a:stretch/>
                </p:blipFill>
                <p:spPr bwMode="auto">
                  <a:xfrm>
                    <a:off x="3243073" y="3480857"/>
                    <a:ext cx="285563" cy="470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C6C79CF-DCBF-4BBF-B4EF-3432D646C07A}"/>
                    </a:ext>
                  </a:extLst>
                </p:cNvPr>
                <p:cNvSpPr/>
                <p:nvPr/>
              </p:nvSpPr>
              <p:spPr>
                <a:xfrm>
                  <a:off x="2586297" y="2863109"/>
                  <a:ext cx="991667" cy="11260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EB3B0A-0221-4FBB-AA25-547B3EA32603}"/>
                </a:ext>
              </a:extLst>
            </p:cNvPr>
            <p:cNvGrpSpPr/>
            <p:nvPr/>
          </p:nvGrpSpPr>
          <p:grpSpPr>
            <a:xfrm>
              <a:off x="5168270" y="3491995"/>
              <a:ext cx="804316" cy="526043"/>
              <a:chOff x="5749482" y="3453321"/>
              <a:chExt cx="863448" cy="56471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19EEC05-A410-4490-BEB3-CA32A79A6C57}"/>
                  </a:ext>
                </a:extLst>
              </p:cNvPr>
              <p:cNvGrpSpPr/>
              <p:nvPr/>
            </p:nvGrpSpPr>
            <p:grpSpPr>
              <a:xfrm>
                <a:off x="5768486" y="3498510"/>
                <a:ext cx="837358" cy="483809"/>
                <a:chOff x="0" y="-105416"/>
                <a:chExt cx="487680" cy="282635"/>
              </a:xfrm>
            </p:grpSpPr>
            <p:pic>
              <p:nvPicPr>
                <p:cNvPr id="140" name="Picture 139" descr="Image result for person clipart">
                  <a:extLst>
                    <a:ext uri="{FF2B5EF4-FFF2-40B4-BE49-F238E27FC236}">
                      <a16:creationId xmlns:a16="http://schemas.microsoft.com/office/drawing/2014/main" id="{729B40EB-775E-4B63-AD9F-87CAA95F4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0" y="-105416"/>
                  <a:ext cx="160712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1" name="Picture 140" descr="Image result for person clipart">
                  <a:extLst>
                    <a:ext uri="{FF2B5EF4-FFF2-40B4-BE49-F238E27FC236}">
                      <a16:creationId xmlns:a16="http://schemas.microsoft.com/office/drawing/2014/main" id="{12535C58-54D9-4AC0-8CAC-034985DB6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166254" y="-99874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2" name="Picture 141" descr="Image result for person clipart">
                  <a:extLst>
                    <a:ext uri="{FF2B5EF4-FFF2-40B4-BE49-F238E27FC236}">
                      <a16:creationId xmlns:a16="http://schemas.microsoft.com/office/drawing/2014/main" id="{6D6455D2-0A97-461F-A21E-4B03325B2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326967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C8F7531-B27E-447A-8670-560027428992}"/>
                  </a:ext>
                </a:extLst>
              </p:cNvPr>
              <p:cNvSpPr/>
              <p:nvPr/>
            </p:nvSpPr>
            <p:spPr>
              <a:xfrm>
                <a:off x="5749482" y="345332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DF897D4-C27F-4824-90B2-8C95551C18B1}"/>
                </a:ext>
              </a:extLst>
            </p:cNvPr>
            <p:cNvGrpSpPr/>
            <p:nvPr/>
          </p:nvGrpSpPr>
          <p:grpSpPr>
            <a:xfrm>
              <a:off x="6076796" y="3499614"/>
              <a:ext cx="804316" cy="526043"/>
              <a:chOff x="5749482" y="3453321"/>
              <a:chExt cx="863448" cy="56471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192919F-BF1B-4905-BA0E-E57425BB6BA2}"/>
                  </a:ext>
                </a:extLst>
              </p:cNvPr>
              <p:cNvGrpSpPr/>
              <p:nvPr/>
            </p:nvGrpSpPr>
            <p:grpSpPr>
              <a:xfrm>
                <a:off x="5768486" y="3498510"/>
                <a:ext cx="837358" cy="483809"/>
                <a:chOff x="0" y="-105416"/>
                <a:chExt cx="487680" cy="282635"/>
              </a:xfrm>
            </p:grpSpPr>
            <p:pic>
              <p:nvPicPr>
                <p:cNvPr id="72" name="Picture 71" descr="Image result for person clipart">
                  <a:extLst>
                    <a:ext uri="{FF2B5EF4-FFF2-40B4-BE49-F238E27FC236}">
                      <a16:creationId xmlns:a16="http://schemas.microsoft.com/office/drawing/2014/main" id="{75126BC5-969F-4445-A085-0BD804B66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0" y="-105416"/>
                  <a:ext cx="160712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3" name="Picture 72" descr="Image result for person clipart">
                  <a:extLst>
                    <a:ext uri="{FF2B5EF4-FFF2-40B4-BE49-F238E27FC236}">
                      <a16:creationId xmlns:a16="http://schemas.microsoft.com/office/drawing/2014/main" id="{AC4A876B-AD89-48AB-9834-89AF146D5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166254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4" name="Picture 73" descr="Image result for person clipart">
                  <a:extLst>
                    <a:ext uri="{FF2B5EF4-FFF2-40B4-BE49-F238E27FC236}">
                      <a16:creationId xmlns:a16="http://schemas.microsoft.com/office/drawing/2014/main" id="{27A492BF-E424-4B33-9A69-AECE1179A1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326967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E9C8CDD-C3E6-4C16-A19A-6D4A848EE178}"/>
                  </a:ext>
                </a:extLst>
              </p:cNvPr>
              <p:cNvSpPr/>
              <p:nvPr/>
            </p:nvSpPr>
            <p:spPr>
              <a:xfrm>
                <a:off x="5749482" y="345332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14643-AF94-4763-BB3F-EBE508C2149B}"/>
                </a:ext>
              </a:extLst>
            </p:cNvPr>
            <p:cNvGrpSpPr/>
            <p:nvPr/>
          </p:nvGrpSpPr>
          <p:grpSpPr>
            <a:xfrm>
              <a:off x="5161830" y="2817085"/>
              <a:ext cx="820653" cy="526043"/>
              <a:chOff x="5724858" y="2778411"/>
              <a:chExt cx="880986" cy="56471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A52716C0-F9C0-49D3-A546-09069C0C45F5}"/>
                  </a:ext>
                </a:extLst>
              </p:cNvPr>
              <p:cNvGrpSpPr/>
              <p:nvPr/>
            </p:nvGrpSpPr>
            <p:grpSpPr>
              <a:xfrm>
                <a:off x="5724858" y="2810032"/>
                <a:ext cx="856691" cy="484680"/>
                <a:chOff x="0" y="143535"/>
                <a:chExt cx="498763" cy="282633"/>
              </a:xfrm>
            </p:grpSpPr>
            <p:pic>
              <p:nvPicPr>
                <p:cNvPr id="145" name="Picture 144" descr="Image result for person clipart">
                  <a:extLst>
                    <a:ext uri="{FF2B5EF4-FFF2-40B4-BE49-F238E27FC236}">
                      <a16:creationId xmlns:a16="http://schemas.microsoft.com/office/drawing/2014/main" id="{3B1EB980-8845-4F09-9E66-570DDD854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332509" y="143535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6" name="Picture 145" descr="Image result for person clipart">
                  <a:extLst>
                    <a:ext uri="{FF2B5EF4-FFF2-40B4-BE49-F238E27FC236}">
                      <a16:creationId xmlns:a16="http://schemas.microsoft.com/office/drawing/2014/main" id="{B362E3E1-909B-4651-BD9E-688B3BBE8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171796" y="143535"/>
                  <a:ext cx="166255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7" name="Picture 146" descr="Image result for person clipart">
                  <a:extLst>
                    <a:ext uri="{FF2B5EF4-FFF2-40B4-BE49-F238E27FC236}">
                      <a16:creationId xmlns:a16="http://schemas.microsoft.com/office/drawing/2014/main" id="{63E07540-A015-4703-910C-5C398A461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0" y="149077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C75FF0-86E6-4BCC-8847-70546875C9E9}"/>
                  </a:ext>
                </a:extLst>
              </p:cNvPr>
              <p:cNvSpPr/>
              <p:nvPr/>
            </p:nvSpPr>
            <p:spPr>
              <a:xfrm>
                <a:off x="5742396" y="277841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F80DDB-A0F1-4B1F-B275-51CFC08DAEEB}"/>
                </a:ext>
              </a:extLst>
            </p:cNvPr>
            <p:cNvGrpSpPr/>
            <p:nvPr/>
          </p:nvGrpSpPr>
          <p:grpSpPr>
            <a:xfrm>
              <a:off x="6061599" y="2817085"/>
              <a:ext cx="813033" cy="526043"/>
              <a:chOff x="5724858" y="2778411"/>
              <a:chExt cx="872806" cy="56471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A953876-FD23-4C4E-A94A-C3CF8C2BB9A7}"/>
                  </a:ext>
                </a:extLst>
              </p:cNvPr>
              <p:cNvGrpSpPr/>
              <p:nvPr/>
            </p:nvGrpSpPr>
            <p:grpSpPr>
              <a:xfrm>
                <a:off x="5724858" y="2810032"/>
                <a:ext cx="856691" cy="484680"/>
                <a:chOff x="0" y="143535"/>
                <a:chExt cx="498763" cy="282633"/>
              </a:xfrm>
            </p:grpSpPr>
            <p:pic>
              <p:nvPicPr>
                <p:cNvPr id="79" name="Picture 78" descr="Image result for person clipart">
                  <a:extLst>
                    <a:ext uri="{FF2B5EF4-FFF2-40B4-BE49-F238E27FC236}">
                      <a16:creationId xmlns:a16="http://schemas.microsoft.com/office/drawing/2014/main" id="{90125753-6220-41F4-A351-267CCF6344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332509" y="143535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0" name="Picture 79" descr="Image result for person clipart">
                  <a:extLst>
                    <a:ext uri="{FF2B5EF4-FFF2-40B4-BE49-F238E27FC236}">
                      <a16:creationId xmlns:a16="http://schemas.microsoft.com/office/drawing/2014/main" id="{C5A016CC-38C4-457E-974D-B5F8391F4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171796" y="143535"/>
                  <a:ext cx="166255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1" name="Picture 80" descr="Image result for person clipart">
                  <a:extLst>
                    <a:ext uri="{FF2B5EF4-FFF2-40B4-BE49-F238E27FC236}">
                      <a16:creationId xmlns:a16="http://schemas.microsoft.com/office/drawing/2014/main" id="{133BC915-BE81-4DF9-B322-FA1E26860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0" y="149077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8996C3B-F082-4911-90E0-E7D3FDABD9DA}"/>
                  </a:ext>
                </a:extLst>
              </p:cNvPr>
              <p:cNvSpPr/>
              <p:nvPr/>
            </p:nvSpPr>
            <p:spPr>
              <a:xfrm>
                <a:off x="5734216" y="277841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34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ED6FD1-A194-4C56-B2B9-D72A147271D8}"/>
              </a:ext>
            </a:extLst>
          </p:cNvPr>
          <p:cNvGrpSpPr/>
          <p:nvPr/>
        </p:nvGrpSpPr>
        <p:grpSpPr>
          <a:xfrm>
            <a:off x="1824154" y="2494159"/>
            <a:ext cx="7966901" cy="1854441"/>
            <a:chOff x="1824154" y="2494159"/>
            <a:chExt cx="7966901" cy="1854441"/>
          </a:xfrm>
        </p:grpSpPr>
        <p:pic>
          <p:nvPicPr>
            <p:cNvPr id="129" name="Picture 128" descr="Image result for dice">
              <a:extLst>
                <a:ext uri="{FF2B5EF4-FFF2-40B4-BE49-F238E27FC236}">
                  <a16:creationId xmlns:a16="http://schemas.microsoft.com/office/drawing/2014/main" id="{F5B0D17A-4784-45E8-8880-3FB4322E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043" y="3130139"/>
              <a:ext cx="523534" cy="609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Right Arrow 7">
              <a:extLst>
                <a:ext uri="{FF2B5EF4-FFF2-40B4-BE49-F238E27FC236}">
                  <a16:creationId xmlns:a16="http://schemas.microsoft.com/office/drawing/2014/main" id="{98F2B7EC-1E61-4C34-81B8-DE038B0AAE7E}"/>
                </a:ext>
              </a:extLst>
            </p:cNvPr>
            <p:cNvSpPr/>
            <p:nvPr/>
          </p:nvSpPr>
          <p:spPr>
            <a:xfrm>
              <a:off x="3343182" y="3260813"/>
              <a:ext cx="628366" cy="36479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A93E7A7-B08B-4F5D-83AF-06B2B8610B9F}"/>
                </a:ext>
              </a:extLst>
            </p:cNvPr>
            <p:cNvCxnSpPr/>
            <p:nvPr/>
          </p:nvCxnSpPr>
          <p:spPr>
            <a:xfrm flipV="1">
              <a:off x="4625233" y="3069575"/>
              <a:ext cx="458628" cy="258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9763AE0-2AA5-4346-9AEB-64D77A5505C5}"/>
                </a:ext>
              </a:extLst>
            </p:cNvPr>
            <p:cNvCxnSpPr/>
            <p:nvPr/>
          </p:nvCxnSpPr>
          <p:spPr>
            <a:xfrm>
              <a:off x="4625233" y="3478261"/>
              <a:ext cx="458183" cy="260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Picture 135" descr="Image result for pill capsule clipart">
              <a:extLst>
                <a:ext uri="{FF2B5EF4-FFF2-40B4-BE49-F238E27FC236}">
                  <a16:creationId xmlns:a16="http://schemas.microsoft.com/office/drawing/2014/main" id="{7CE91213-A178-4C17-911D-953271CC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51362" y="2931782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Picture 136" descr="Image result for pill capsule clipart">
              <a:extLst>
                <a:ext uri="{FF2B5EF4-FFF2-40B4-BE49-F238E27FC236}">
                  <a16:creationId xmlns:a16="http://schemas.microsoft.com/office/drawing/2014/main" id="{90FA9010-517B-42CB-9FE6-688336665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51362" y="3712342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Right Arrow 39">
              <a:extLst>
                <a:ext uri="{FF2B5EF4-FFF2-40B4-BE49-F238E27FC236}">
                  <a16:creationId xmlns:a16="http://schemas.microsoft.com/office/drawing/2014/main" id="{0CB5FC46-4265-45A6-8E08-BFC96747AFD6}"/>
                </a:ext>
              </a:extLst>
            </p:cNvPr>
            <p:cNvSpPr/>
            <p:nvPr/>
          </p:nvSpPr>
          <p:spPr>
            <a:xfrm>
              <a:off x="7364880" y="2984071"/>
              <a:ext cx="1656134" cy="200366"/>
            </a:xfrm>
            <a:prstGeom prst="rightArrow">
              <a:avLst/>
            </a:prstGeom>
            <a:solidFill>
              <a:srgbClr val="ABC67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sp>
          <p:nvSpPr>
            <p:cNvPr id="139" name="Right Arrow 40">
              <a:extLst>
                <a:ext uri="{FF2B5EF4-FFF2-40B4-BE49-F238E27FC236}">
                  <a16:creationId xmlns:a16="http://schemas.microsoft.com/office/drawing/2014/main" id="{A86A8FE4-182F-41BC-BADE-A1DA9FAEFA5B}"/>
                </a:ext>
              </a:extLst>
            </p:cNvPr>
            <p:cNvSpPr/>
            <p:nvPr/>
          </p:nvSpPr>
          <p:spPr>
            <a:xfrm>
              <a:off x="7364058" y="3722389"/>
              <a:ext cx="1621602" cy="20036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3200"/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959810DF-0106-4FF7-BC0B-A2F84BBAF693}"/>
                </a:ext>
              </a:extLst>
            </p:cNvPr>
            <p:cNvSpPr txBox="1"/>
            <p:nvPr/>
          </p:nvSpPr>
          <p:spPr>
            <a:xfrm>
              <a:off x="7478416" y="2706546"/>
              <a:ext cx="1345627" cy="2826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Treatment A</a:t>
              </a:r>
              <a:endPara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43">
              <a:extLst>
                <a:ext uri="{FF2B5EF4-FFF2-40B4-BE49-F238E27FC236}">
                  <a16:creationId xmlns:a16="http://schemas.microsoft.com/office/drawing/2014/main" id="{C7F6F258-7725-4A66-8F7E-4A778CFF9314}"/>
                </a:ext>
              </a:extLst>
            </p:cNvPr>
            <p:cNvSpPr txBox="1"/>
            <p:nvPr/>
          </p:nvSpPr>
          <p:spPr>
            <a:xfrm>
              <a:off x="7483464" y="3874232"/>
              <a:ext cx="1306286" cy="2751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Treatment B</a:t>
              </a:r>
              <a:endParaRPr lang="en-CA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Picture 123" descr="Image result for pill capsule clipart">
              <a:extLst>
                <a:ext uri="{FF2B5EF4-FFF2-40B4-BE49-F238E27FC236}">
                  <a16:creationId xmlns:a16="http://schemas.microsoft.com/office/drawing/2014/main" id="{110F6B5A-61AE-4DAF-9DE3-56746BD7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7020027" y="3635116"/>
              <a:ext cx="265515" cy="252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8CF283-2E34-45BD-87BF-5CB48C90E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80" r="12269"/>
            <a:stretch/>
          </p:blipFill>
          <p:spPr>
            <a:xfrm>
              <a:off x="9102148" y="3435044"/>
              <a:ext cx="688907" cy="9135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8B3868C-9F0F-412B-A64D-9DB98B07F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80" r="12269"/>
            <a:stretch/>
          </p:blipFill>
          <p:spPr>
            <a:xfrm>
              <a:off x="9066132" y="2494159"/>
              <a:ext cx="688907" cy="913556"/>
            </a:xfrm>
            <a:prstGeom prst="rect">
              <a:avLst/>
            </a:prstGeom>
          </p:spPr>
        </p:pic>
        <p:pic>
          <p:nvPicPr>
            <p:cNvPr id="42" name="Picture 41" descr="Image result for pill capsule clipart">
              <a:extLst>
                <a:ext uri="{FF2B5EF4-FFF2-40B4-BE49-F238E27FC236}">
                  <a16:creationId xmlns:a16="http://schemas.microsoft.com/office/drawing/2014/main" id="{1E9CFC8C-757E-4C07-8FAE-626BEDDD1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9985">
              <a:off x="6998933" y="2849869"/>
              <a:ext cx="270059" cy="2530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EB3B0A-0221-4FBB-AA25-547B3EA32603}"/>
                </a:ext>
              </a:extLst>
            </p:cNvPr>
            <p:cNvGrpSpPr/>
            <p:nvPr/>
          </p:nvGrpSpPr>
          <p:grpSpPr>
            <a:xfrm>
              <a:off x="5168270" y="3491995"/>
              <a:ext cx="804316" cy="526043"/>
              <a:chOff x="5749482" y="3453321"/>
              <a:chExt cx="863448" cy="56471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19EEC05-A410-4490-BEB3-CA32A79A6C57}"/>
                  </a:ext>
                </a:extLst>
              </p:cNvPr>
              <p:cNvGrpSpPr/>
              <p:nvPr/>
            </p:nvGrpSpPr>
            <p:grpSpPr>
              <a:xfrm>
                <a:off x="5768486" y="3498510"/>
                <a:ext cx="837358" cy="483809"/>
                <a:chOff x="0" y="-105416"/>
                <a:chExt cx="487680" cy="282635"/>
              </a:xfrm>
            </p:grpSpPr>
            <p:pic>
              <p:nvPicPr>
                <p:cNvPr id="140" name="Picture 139" descr="Image result for person clipart">
                  <a:extLst>
                    <a:ext uri="{FF2B5EF4-FFF2-40B4-BE49-F238E27FC236}">
                      <a16:creationId xmlns:a16="http://schemas.microsoft.com/office/drawing/2014/main" id="{729B40EB-775E-4B63-AD9F-87CAA95F4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0" y="-105416"/>
                  <a:ext cx="160712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1" name="Picture 140" descr="Image result for person clipart">
                  <a:extLst>
                    <a:ext uri="{FF2B5EF4-FFF2-40B4-BE49-F238E27FC236}">
                      <a16:creationId xmlns:a16="http://schemas.microsoft.com/office/drawing/2014/main" id="{12535C58-54D9-4AC0-8CAC-034985DB6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166254" y="-99874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2" name="Picture 141" descr="Image result for person clipart">
                  <a:extLst>
                    <a:ext uri="{FF2B5EF4-FFF2-40B4-BE49-F238E27FC236}">
                      <a16:creationId xmlns:a16="http://schemas.microsoft.com/office/drawing/2014/main" id="{6D6455D2-0A97-461F-A21E-4B03325B2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326967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C8F7531-B27E-447A-8670-560027428992}"/>
                  </a:ext>
                </a:extLst>
              </p:cNvPr>
              <p:cNvSpPr/>
              <p:nvPr/>
            </p:nvSpPr>
            <p:spPr>
              <a:xfrm>
                <a:off x="5749482" y="345332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DF897D4-C27F-4824-90B2-8C95551C18B1}"/>
                </a:ext>
              </a:extLst>
            </p:cNvPr>
            <p:cNvGrpSpPr/>
            <p:nvPr/>
          </p:nvGrpSpPr>
          <p:grpSpPr>
            <a:xfrm>
              <a:off x="6076796" y="3499614"/>
              <a:ext cx="804316" cy="526043"/>
              <a:chOff x="5749482" y="3453321"/>
              <a:chExt cx="863448" cy="56471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192919F-BF1B-4905-BA0E-E57425BB6BA2}"/>
                  </a:ext>
                </a:extLst>
              </p:cNvPr>
              <p:cNvGrpSpPr/>
              <p:nvPr/>
            </p:nvGrpSpPr>
            <p:grpSpPr>
              <a:xfrm>
                <a:off x="5768486" y="3498510"/>
                <a:ext cx="837358" cy="483809"/>
                <a:chOff x="0" y="-105416"/>
                <a:chExt cx="487680" cy="282635"/>
              </a:xfrm>
            </p:grpSpPr>
            <p:pic>
              <p:nvPicPr>
                <p:cNvPr id="72" name="Picture 71" descr="Image result for person clipart">
                  <a:extLst>
                    <a:ext uri="{FF2B5EF4-FFF2-40B4-BE49-F238E27FC236}">
                      <a16:creationId xmlns:a16="http://schemas.microsoft.com/office/drawing/2014/main" id="{75126BC5-969F-4445-A085-0BD804B66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0" y="-105416"/>
                  <a:ext cx="160712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3" name="Picture 72" descr="Image result for person clipart">
                  <a:extLst>
                    <a:ext uri="{FF2B5EF4-FFF2-40B4-BE49-F238E27FC236}">
                      <a16:creationId xmlns:a16="http://schemas.microsoft.com/office/drawing/2014/main" id="{AC4A876B-AD89-48AB-9834-89AF146D5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166254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4" name="Picture 73" descr="Image result for person clipart">
                  <a:extLst>
                    <a:ext uri="{FF2B5EF4-FFF2-40B4-BE49-F238E27FC236}">
                      <a16:creationId xmlns:a16="http://schemas.microsoft.com/office/drawing/2014/main" id="{27A492BF-E424-4B33-9A69-AECE1179A1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47"/>
                <a:stretch/>
              </p:blipFill>
              <p:spPr bwMode="auto">
                <a:xfrm>
                  <a:off x="326967" y="-99872"/>
                  <a:ext cx="160713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E9C8CDD-C3E6-4C16-A19A-6D4A848EE178}"/>
                  </a:ext>
                </a:extLst>
              </p:cNvPr>
              <p:cNvSpPr/>
              <p:nvPr/>
            </p:nvSpPr>
            <p:spPr>
              <a:xfrm>
                <a:off x="5749482" y="345332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14643-AF94-4763-BB3F-EBE508C2149B}"/>
                </a:ext>
              </a:extLst>
            </p:cNvPr>
            <p:cNvGrpSpPr/>
            <p:nvPr/>
          </p:nvGrpSpPr>
          <p:grpSpPr>
            <a:xfrm>
              <a:off x="5161830" y="2817085"/>
              <a:ext cx="820653" cy="526043"/>
              <a:chOff x="5724858" y="2778411"/>
              <a:chExt cx="880986" cy="56471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A52716C0-F9C0-49D3-A546-09069C0C45F5}"/>
                  </a:ext>
                </a:extLst>
              </p:cNvPr>
              <p:cNvGrpSpPr/>
              <p:nvPr/>
            </p:nvGrpSpPr>
            <p:grpSpPr>
              <a:xfrm>
                <a:off x="5724858" y="2810032"/>
                <a:ext cx="856691" cy="484680"/>
                <a:chOff x="0" y="143535"/>
                <a:chExt cx="498763" cy="282633"/>
              </a:xfrm>
            </p:grpSpPr>
            <p:pic>
              <p:nvPicPr>
                <p:cNvPr id="145" name="Picture 144" descr="Image result for person clipart">
                  <a:extLst>
                    <a:ext uri="{FF2B5EF4-FFF2-40B4-BE49-F238E27FC236}">
                      <a16:creationId xmlns:a16="http://schemas.microsoft.com/office/drawing/2014/main" id="{3B1EB980-8845-4F09-9E66-570DDD854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332509" y="143535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6" name="Picture 145" descr="Image result for person clipart">
                  <a:extLst>
                    <a:ext uri="{FF2B5EF4-FFF2-40B4-BE49-F238E27FC236}">
                      <a16:creationId xmlns:a16="http://schemas.microsoft.com/office/drawing/2014/main" id="{B362E3E1-909B-4651-BD9E-688B3BBE8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171796" y="143535"/>
                  <a:ext cx="166255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47" name="Picture 146" descr="Image result for person clipart">
                  <a:extLst>
                    <a:ext uri="{FF2B5EF4-FFF2-40B4-BE49-F238E27FC236}">
                      <a16:creationId xmlns:a16="http://schemas.microsoft.com/office/drawing/2014/main" id="{63E07540-A015-4703-910C-5C398A461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0" y="149077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C75FF0-86E6-4BCC-8847-70546875C9E9}"/>
                  </a:ext>
                </a:extLst>
              </p:cNvPr>
              <p:cNvSpPr/>
              <p:nvPr/>
            </p:nvSpPr>
            <p:spPr>
              <a:xfrm>
                <a:off x="5742396" y="277841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F80DDB-A0F1-4B1F-B275-51CFC08DAEEB}"/>
                </a:ext>
              </a:extLst>
            </p:cNvPr>
            <p:cNvGrpSpPr/>
            <p:nvPr/>
          </p:nvGrpSpPr>
          <p:grpSpPr>
            <a:xfrm>
              <a:off x="6061599" y="2817085"/>
              <a:ext cx="813033" cy="526043"/>
              <a:chOff x="5724858" y="2778411"/>
              <a:chExt cx="872806" cy="56471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A953876-FD23-4C4E-A94A-C3CF8C2BB9A7}"/>
                  </a:ext>
                </a:extLst>
              </p:cNvPr>
              <p:cNvGrpSpPr/>
              <p:nvPr/>
            </p:nvGrpSpPr>
            <p:grpSpPr>
              <a:xfrm>
                <a:off x="5724858" y="2810032"/>
                <a:ext cx="856691" cy="484680"/>
                <a:chOff x="0" y="143535"/>
                <a:chExt cx="498763" cy="282633"/>
              </a:xfrm>
            </p:grpSpPr>
            <p:pic>
              <p:nvPicPr>
                <p:cNvPr id="79" name="Picture 78" descr="Image result for person clipart">
                  <a:extLst>
                    <a:ext uri="{FF2B5EF4-FFF2-40B4-BE49-F238E27FC236}">
                      <a16:creationId xmlns:a16="http://schemas.microsoft.com/office/drawing/2014/main" id="{90125753-6220-41F4-A351-267CCF6344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332509" y="143535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0" name="Picture 79" descr="Image result for person clipart">
                  <a:extLst>
                    <a:ext uri="{FF2B5EF4-FFF2-40B4-BE49-F238E27FC236}">
                      <a16:creationId xmlns:a16="http://schemas.microsoft.com/office/drawing/2014/main" id="{C5A016CC-38C4-457E-974D-B5F8391F4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171796" y="143535"/>
                  <a:ext cx="166255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1" name="Picture 80" descr="Image result for person clipart">
                  <a:extLst>
                    <a:ext uri="{FF2B5EF4-FFF2-40B4-BE49-F238E27FC236}">
                      <a16:creationId xmlns:a16="http://schemas.microsoft.com/office/drawing/2014/main" id="{133BC915-BE81-4DF9-B322-FA1E26860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153" r="-1"/>
                <a:stretch/>
              </p:blipFill>
              <p:spPr bwMode="auto">
                <a:xfrm>
                  <a:off x="0" y="149077"/>
                  <a:ext cx="166254" cy="277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8996C3B-F082-4911-90E0-E7D3FDABD9DA}"/>
                  </a:ext>
                </a:extLst>
              </p:cNvPr>
              <p:cNvSpPr/>
              <p:nvPr/>
            </p:nvSpPr>
            <p:spPr>
              <a:xfrm>
                <a:off x="5734216" y="2778411"/>
                <a:ext cx="863448" cy="564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B344543B-27EA-41A9-A4A3-1F991EBCC7F8}"/>
                </a:ext>
              </a:extLst>
            </p:cNvPr>
            <p:cNvSpPr txBox="1"/>
            <p:nvPr/>
          </p:nvSpPr>
          <p:spPr>
            <a:xfrm>
              <a:off x="1824154" y="3929110"/>
              <a:ext cx="1964660" cy="30222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Sample population</a:t>
              </a:r>
              <a:endPara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6" name="Picture 85" descr="Image result for person clipart">
              <a:extLst>
                <a:ext uri="{FF2B5EF4-FFF2-40B4-BE49-F238E27FC236}">
                  <a16:creationId xmlns:a16="http://schemas.microsoft.com/office/drawing/2014/main" id="{A8521720-4548-4B47-8C6D-E7EA196E5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219" y="2908940"/>
              <a:ext cx="567162" cy="47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 descr="Image result for person clipart">
              <a:extLst>
                <a:ext uri="{FF2B5EF4-FFF2-40B4-BE49-F238E27FC236}">
                  <a16:creationId xmlns:a16="http://schemas.microsoft.com/office/drawing/2014/main" id="{EBC85B2A-BCC0-4C79-B2D5-86E875A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493" y="3466480"/>
              <a:ext cx="567162" cy="47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Picture 87" descr="Image result for person clipart">
              <a:extLst>
                <a:ext uri="{FF2B5EF4-FFF2-40B4-BE49-F238E27FC236}">
                  <a16:creationId xmlns:a16="http://schemas.microsoft.com/office/drawing/2014/main" id="{818DCC02-6CDE-4F9A-9669-4DC4709C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283" y="2917652"/>
              <a:ext cx="567162" cy="47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 descr="Image result for person clipart">
              <a:extLst>
                <a:ext uri="{FF2B5EF4-FFF2-40B4-BE49-F238E27FC236}">
                  <a16:creationId xmlns:a16="http://schemas.microsoft.com/office/drawing/2014/main" id="{F43394C7-3CFB-4E7A-80FC-3E07B52A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550" y="3475192"/>
              <a:ext cx="567162" cy="4704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775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396C8B-0144-4E69-A69B-1BABEEE60B61}"/>
              </a:ext>
            </a:extLst>
          </p:cNvPr>
          <p:cNvGrpSpPr/>
          <p:nvPr/>
        </p:nvGrpSpPr>
        <p:grpSpPr>
          <a:xfrm>
            <a:off x="766333" y="2509557"/>
            <a:ext cx="10659333" cy="1838886"/>
            <a:chOff x="1348936" y="2235540"/>
            <a:chExt cx="10659333" cy="183888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1D9F4A1-DB02-486F-9438-2024EC46383C}"/>
                </a:ext>
              </a:extLst>
            </p:cNvPr>
            <p:cNvGrpSpPr/>
            <p:nvPr/>
          </p:nvGrpSpPr>
          <p:grpSpPr>
            <a:xfrm>
              <a:off x="1348936" y="2439505"/>
              <a:ext cx="9954792" cy="1447367"/>
              <a:chOff x="209947" y="172695"/>
              <a:chExt cx="5793421" cy="842537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BD51686-49F5-4975-A27B-6679C6B8FADA}"/>
                  </a:ext>
                </a:extLst>
              </p:cNvPr>
              <p:cNvGrpSpPr/>
              <p:nvPr/>
            </p:nvGrpSpPr>
            <p:grpSpPr>
              <a:xfrm>
                <a:off x="209947" y="172695"/>
                <a:ext cx="5793421" cy="842537"/>
                <a:chOff x="181388" y="172695"/>
                <a:chExt cx="5794001" cy="842537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A0E35DE1-F2CB-4132-A552-500F498031C0}"/>
                    </a:ext>
                  </a:extLst>
                </p:cNvPr>
                <p:cNvGrpSpPr/>
                <p:nvPr/>
              </p:nvGrpSpPr>
              <p:grpSpPr>
                <a:xfrm>
                  <a:off x="181388" y="172695"/>
                  <a:ext cx="5794001" cy="842537"/>
                  <a:chOff x="181388" y="172695"/>
                  <a:chExt cx="5794001" cy="842537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CCB5E088-0A34-4F62-A0A1-563A36725C9C}"/>
                      </a:ext>
                    </a:extLst>
                  </p:cNvPr>
                  <p:cNvGrpSpPr/>
                  <p:nvPr/>
                </p:nvGrpSpPr>
                <p:grpSpPr>
                  <a:xfrm>
                    <a:off x="181388" y="172695"/>
                    <a:ext cx="3866737" cy="842537"/>
                    <a:chOff x="58091" y="219307"/>
                    <a:chExt cx="3867521" cy="843882"/>
                  </a:xfrm>
                </p:grpSpPr>
                <p:sp>
                  <p:nvSpPr>
                    <p:cNvPr id="166" name="Text Box 74">
                      <a:extLst>
                        <a:ext uri="{FF2B5EF4-FFF2-40B4-BE49-F238E27FC236}">
                          <a16:creationId xmlns:a16="http://schemas.microsoft.com/office/drawing/2014/main" id="{05331BE9-3D24-4292-B921-F8BC6F6C8B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91" y="886953"/>
                      <a:ext cx="1143819" cy="1762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population</a:t>
                      </a:r>
                      <a:endParaRPr lang="en-CA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638B0719-F443-4C09-AFE9-D2717E96E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6112" y="279653"/>
                      <a:ext cx="3719500" cy="669658"/>
                      <a:chOff x="190872" y="172973"/>
                      <a:chExt cx="3719500" cy="669658"/>
                    </a:xfrm>
                  </p:grpSpPr>
                  <p:pic>
                    <p:nvPicPr>
                      <p:cNvPr id="170" name="Picture 169" descr="Image result for dice">
                        <a:extLst>
                          <a:ext uri="{FF2B5EF4-FFF2-40B4-BE49-F238E27FC236}">
                            <a16:creationId xmlns:a16="http://schemas.microsoft.com/office/drawing/2014/main" id="{6659F3AB-93A4-4F5F-B0AB-2BA4E4354AA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0200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A117E505-6F5A-434B-B254-1F1B89E08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872" y="208280"/>
                        <a:ext cx="685824" cy="604520"/>
                        <a:chOff x="190872" y="0"/>
                        <a:chExt cx="685824" cy="604520"/>
                      </a:xfrm>
                    </p:grpSpPr>
                    <p:pic>
                      <p:nvPicPr>
                        <p:cNvPr id="189" name="Picture 188" descr="Image result for person clipart">
                          <a:extLst>
                            <a:ext uri="{FF2B5EF4-FFF2-40B4-BE49-F238E27FC236}">
                              <a16:creationId xmlns:a16="http://schemas.microsoft.com/office/drawing/2014/main" id="{988CF42C-308C-43A2-8803-8F09861D1D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52" y="0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90" name="Picture 189" descr="Image result for person clipart">
                          <a:extLst>
                            <a:ext uri="{FF2B5EF4-FFF2-40B4-BE49-F238E27FC236}">
                              <a16:creationId xmlns:a16="http://schemas.microsoft.com/office/drawing/2014/main" id="{394C892E-EC9D-47E5-A0FE-44237C65477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72" y="325120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91" name="Picture 190" descr="Image result for person clipart">
                          <a:extLst>
                            <a:ext uri="{FF2B5EF4-FFF2-40B4-BE49-F238E27FC236}">
                              <a16:creationId xmlns:a16="http://schemas.microsoft.com/office/drawing/2014/main" id="{EFC1654A-4E1E-412F-B1FA-96FE2AD2DD3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96" y="5080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92" name="Picture 191" descr="Image result for person clipart">
                          <a:extLst>
                            <a:ext uri="{FF2B5EF4-FFF2-40B4-BE49-F238E27FC236}">
                              <a16:creationId xmlns:a16="http://schemas.microsoft.com/office/drawing/2014/main" id="{6C479722-0512-40D7-B1E8-273B16F7610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392" y="330200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172" name="Right Arrow 57">
                        <a:extLst>
                          <a:ext uri="{FF2B5EF4-FFF2-40B4-BE49-F238E27FC236}">
                            <a16:creationId xmlns:a16="http://schemas.microsoft.com/office/drawing/2014/main" id="{F4C8742C-9851-4BEE-BB9A-FF7DF92FD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908" y="406400"/>
                        <a:ext cx="365870" cy="212725"/>
                      </a:xfrm>
                      <a:prstGeom prst="rightArrow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  <p:grpSp>
                    <p:nvGrpSpPr>
                      <p:cNvPr id="173" name="Group 172">
                        <a:extLst>
                          <a:ext uri="{FF2B5EF4-FFF2-40B4-BE49-F238E27FC236}">
                            <a16:creationId xmlns:a16="http://schemas.microsoft.com/office/drawing/2014/main" id="{38449409-0DA2-4733-9115-58D0D7D620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22108" y="172973"/>
                        <a:ext cx="670560" cy="282633"/>
                        <a:chOff x="30748" y="172973"/>
                        <a:chExt cx="670560" cy="282633"/>
                      </a:xfrm>
                    </p:grpSpPr>
                    <p:pic>
                      <p:nvPicPr>
                        <p:cNvPr id="185" name="Picture 184" descr="Image result for person clipart">
                          <a:extLst>
                            <a:ext uri="{FF2B5EF4-FFF2-40B4-BE49-F238E27FC236}">
                              <a16:creationId xmlns:a16="http://schemas.microsoft.com/office/drawing/2014/main" id="{EF7D81A8-30DE-4E2B-9922-5984E4A697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535053" y="172973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6" name="Picture 185" descr="Image result for person clipart">
                          <a:extLst>
                            <a:ext uri="{FF2B5EF4-FFF2-40B4-BE49-F238E27FC236}">
                              <a16:creationId xmlns:a16="http://schemas.microsoft.com/office/drawing/2014/main" id="{2AE554AF-E55D-4B33-87BE-7A189395FFD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363257" y="172973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7" name="Picture 186" descr="Image result for person clipart">
                          <a:extLst>
                            <a:ext uri="{FF2B5EF4-FFF2-40B4-BE49-F238E27FC236}">
                              <a16:creationId xmlns:a16="http://schemas.microsoft.com/office/drawing/2014/main" id="{ABEBE0A1-892F-4C02-B492-6478ABBF83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202544" y="172973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8" name="Picture 187" descr="Image result for person clipart">
                          <a:extLst>
                            <a:ext uri="{FF2B5EF4-FFF2-40B4-BE49-F238E27FC236}">
                              <a16:creationId xmlns:a16="http://schemas.microsoft.com/office/drawing/2014/main" id="{8AA41F6C-DBB8-4D79-AA70-B31CAF6707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30748" y="178515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grpSp>
                    <p:nvGrpSpPr>
                      <p:cNvPr id="174" name="Group 173">
                        <a:extLst>
                          <a:ext uri="{FF2B5EF4-FFF2-40B4-BE49-F238E27FC236}">
                            <a16:creationId xmlns:a16="http://schemas.microsoft.com/office/drawing/2014/main" id="{A32F2CD2-3500-49FB-861A-C112E3CB9C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7504" y="555002"/>
                        <a:ext cx="642623" cy="287629"/>
                        <a:chOff x="30756" y="-95420"/>
                        <a:chExt cx="642851" cy="288149"/>
                      </a:xfrm>
                    </p:grpSpPr>
                    <p:pic>
                      <p:nvPicPr>
                        <p:cNvPr id="181" name="Picture 180" descr="Image result for person clipart">
                          <a:extLst>
                            <a:ext uri="{FF2B5EF4-FFF2-40B4-BE49-F238E27FC236}">
                              <a16:creationId xmlns:a16="http://schemas.microsoft.com/office/drawing/2014/main" id="{4E12E5E1-1D19-4761-B1B3-6B7DEF5B9D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30756" y="-95420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2" name="Picture 181" descr="Image result for person clipart">
                          <a:extLst>
                            <a:ext uri="{FF2B5EF4-FFF2-40B4-BE49-F238E27FC236}">
                              <a16:creationId xmlns:a16="http://schemas.microsoft.com/office/drawing/2014/main" id="{F6F40C13-EB15-465D-BC11-886200BC65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197010" y="-89904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3" name="Picture 182" descr="Image result for person clipart">
                          <a:extLst>
                            <a:ext uri="{FF2B5EF4-FFF2-40B4-BE49-F238E27FC236}">
                              <a16:creationId xmlns:a16="http://schemas.microsoft.com/office/drawing/2014/main" id="{D2BF3F95-E1CB-4C6F-9BCA-5B51F7C714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357727" y="-89904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84" name="Picture 183" descr="Image result for person clipart">
                          <a:extLst>
                            <a:ext uri="{FF2B5EF4-FFF2-40B4-BE49-F238E27FC236}">
                              <a16:creationId xmlns:a16="http://schemas.microsoft.com/office/drawing/2014/main" id="{DBB6308B-F905-4027-AD66-D5AAEE2AEFE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512895" y="-84362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cxnSp>
                    <p:nvCxnSpPr>
                      <p:cNvPr id="175" name="Straight Arrow Connector 174">
                        <a:extLst>
                          <a:ext uri="{FF2B5EF4-FFF2-40B4-BE49-F238E27FC236}">
                            <a16:creationId xmlns:a16="http://schemas.microsoft.com/office/drawing/2014/main" id="{466A0CC2-225C-4F65-89E2-4DF0E35FEA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680968" y="320822"/>
                        <a:ext cx="310392" cy="156491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Arrow Connector 175">
                        <a:extLst>
                          <a:ext uri="{FF2B5EF4-FFF2-40B4-BE49-F238E27FC236}">
                            <a16:creationId xmlns:a16="http://schemas.microsoft.com/office/drawing/2014/main" id="{A83F637B-2A1F-4DA7-8E02-76D8D147C69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80968" y="538480"/>
                        <a:ext cx="315595" cy="16943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77" name="Picture 176" descr="Image result for pill capsule clipart">
                        <a:extLst>
                          <a:ext uri="{FF2B5EF4-FFF2-40B4-BE49-F238E27FC236}">
                            <a16:creationId xmlns:a16="http://schemas.microsoft.com/office/drawing/2014/main" id="{F480FF5A-957B-475B-A6C0-3DE6744C62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2763520" y="244093"/>
                        <a:ext cx="157481" cy="14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78" name="Picture 177" descr="Image result for pill capsule clipart">
                        <a:extLst>
                          <a:ext uri="{FF2B5EF4-FFF2-40B4-BE49-F238E27FC236}">
                            <a16:creationId xmlns:a16="http://schemas.microsoft.com/office/drawing/2014/main" id="{4AFC4D7E-A938-48DF-A83B-4952EDF166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2763520" y="656576"/>
                        <a:ext cx="157480" cy="14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sp>
                    <p:nvSpPr>
                      <p:cNvPr id="179" name="Right Arrow 72">
                        <a:extLst>
                          <a:ext uri="{FF2B5EF4-FFF2-40B4-BE49-F238E27FC236}">
                            <a16:creationId xmlns:a16="http://schemas.microsoft.com/office/drawing/2014/main" id="{EE659EFF-63CA-4CCD-AAC7-9E65417C7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6176" y="274461"/>
                        <a:ext cx="964196" cy="116840"/>
                      </a:xfrm>
                      <a:prstGeom prst="rightArrow">
                        <a:avLst/>
                      </a:prstGeom>
                      <a:solidFill>
                        <a:srgbClr val="ABC674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  <p:sp>
                    <p:nvSpPr>
                      <p:cNvPr id="180" name="Right Arrow 73">
                        <a:extLst>
                          <a:ext uri="{FF2B5EF4-FFF2-40B4-BE49-F238E27FC236}">
                            <a16:creationId xmlns:a16="http://schemas.microsoft.com/office/drawing/2014/main" id="{E8404BFE-862A-4783-8EF9-5D2520116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5697" y="675991"/>
                        <a:ext cx="944092" cy="116840"/>
                      </a:xfrm>
                      <a:prstGeom prst="rightArrow">
                        <a:avLst/>
                      </a:prstGeom>
                      <a:solidFill>
                        <a:srgbClr val="CD737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</p:grpSp>
                <p:sp>
                  <p:nvSpPr>
                    <p:cNvPr id="168" name="Text Box 75">
                      <a:extLst>
                        <a:ext uri="{FF2B5EF4-FFF2-40B4-BE49-F238E27FC236}">
                          <a16:creationId xmlns:a16="http://schemas.microsoft.com/office/drawing/2014/main" id="{9EACE3A2-55EA-46C3-BB39-9BD71624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7516" y="219307"/>
                      <a:ext cx="783420" cy="1648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A</a:t>
                      </a:r>
                      <a:endParaRPr lang="en-CA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9" name="Text Box 76">
                      <a:extLst>
                        <a:ext uri="{FF2B5EF4-FFF2-40B4-BE49-F238E27FC236}">
                          <a16:creationId xmlns:a16="http://schemas.microsoft.com/office/drawing/2014/main" id="{CEE25319-FACC-4493-87F0-8895D1CE00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0455" y="871217"/>
                      <a:ext cx="760516" cy="16045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B</a:t>
                      </a:r>
                      <a:endParaRPr lang="en-CA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60" name="Picture 159" descr="Image result for pill capsule clipart">
                    <a:extLst>
                      <a:ext uri="{FF2B5EF4-FFF2-40B4-BE49-F238E27FC236}">
                        <a16:creationId xmlns:a16="http://schemas.microsoft.com/office/drawing/2014/main" id="{AE3FDFAC-79D6-4CBA-81DD-F6F3E3C48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4828881" y="706124"/>
                    <a:ext cx="156927" cy="1478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1" name="Picture 160" descr="Image result for pill capsule clipart">
                    <a:extLst>
                      <a:ext uri="{FF2B5EF4-FFF2-40B4-BE49-F238E27FC236}">
                        <a16:creationId xmlns:a16="http://schemas.microsoft.com/office/drawing/2014/main" id="{2FB41208-0302-46BD-B820-9631F84785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4831898" y="313024"/>
                    <a:ext cx="156927" cy="1478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2" name="Right Arrow 77">
                    <a:extLst>
                      <a:ext uri="{FF2B5EF4-FFF2-40B4-BE49-F238E27FC236}">
                        <a16:creationId xmlns:a16="http://schemas.microsoft.com/office/drawing/2014/main" id="{8868FFC8-F0D4-49EC-B704-9A0F8B4E3047}"/>
                      </a:ext>
                    </a:extLst>
                  </p:cNvPr>
                  <p:cNvSpPr/>
                  <p:nvPr/>
                </p:nvSpPr>
                <p:spPr>
                  <a:xfrm>
                    <a:off x="5011459" y="734793"/>
                    <a:ext cx="963930" cy="116205"/>
                  </a:xfrm>
                  <a:prstGeom prst="rightArrow">
                    <a:avLst/>
                  </a:prstGeom>
                  <a:solidFill>
                    <a:srgbClr val="ABC674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163" name="Right Arrow 78">
                    <a:extLst>
                      <a:ext uri="{FF2B5EF4-FFF2-40B4-BE49-F238E27FC236}">
                        <a16:creationId xmlns:a16="http://schemas.microsoft.com/office/drawing/2014/main" id="{485E93F9-F142-4926-8221-EDB5F01FA10D}"/>
                      </a:ext>
                    </a:extLst>
                  </p:cNvPr>
                  <p:cNvSpPr/>
                  <p:nvPr/>
                </p:nvSpPr>
                <p:spPr>
                  <a:xfrm>
                    <a:off x="5011458" y="332639"/>
                    <a:ext cx="943610" cy="116205"/>
                  </a:xfrm>
                  <a:prstGeom prst="rightArrow">
                    <a:avLst/>
                  </a:prstGeom>
                  <a:solidFill>
                    <a:srgbClr val="CD737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164" name="Text Box 79">
                    <a:extLst>
                      <a:ext uri="{FF2B5EF4-FFF2-40B4-BE49-F238E27FC236}">
                        <a16:creationId xmlns:a16="http://schemas.microsoft.com/office/drawing/2014/main" id="{66E370C4-9309-4A0B-8501-8B3145727217}"/>
                      </a:ext>
                    </a:extLst>
                  </p:cNvPr>
                  <p:cNvSpPr txBox="1"/>
                  <p:nvPr/>
                </p:nvSpPr>
                <p:spPr>
                  <a:xfrm>
                    <a:off x="5077851" y="806990"/>
                    <a:ext cx="782955" cy="16446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A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Text Box 80">
                    <a:extLst>
                      <a:ext uri="{FF2B5EF4-FFF2-40B4-BE49-F238E27FC236}">
                        <a16:creationId xmlns:a16="http://schemas.microsoft.com/office/drawing/2014/main" id="{33338CAE-64ED-493D-8637-3001EA19DE30}"/>
                      </a:ext>
                    </a:extLst>
                  </p:cNvPr>
                  <p:cNvSpPr txBox="1"/>
                  <p:nvPr/>
                </p:nvSpPr>
                <p:spPr>
                  <a:xfrm>
                    <a:off x="5085006" y="195702"/>
                    <a:ext cx="760095" cy="1600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57" name="Picture 156" descr="Related image">
                  <a:extLst>
                    <a:ext uri="{FF2B5EF4-FFF2-40B4-BE49-F238E27FC236}">
                      <a16:creationId xmlns:a16="http://schemas.microsoft.com/office/drawing/2014/main" id="{29123693-1CC0-4A5F-9EB5-1714A3966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5882" y="251309"/>
                  <a:ext cx="285491" cy="2854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8" name="Picture 157" descr="Related image">
                  <a:extLst>
                    <a:ext uri="{FF2B5EF4-FFF2-40B4-BE49-F238E27FC236}">
                      <a16:creationId xmlns:a16="http://schemas.microsoft.com/office/drawing/2014/main" id="{AB86B2FF-A414-4D02-A2DA-5C23B55B9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0018" y="649652"/>
                  <a:ext cx="285492" cy="2854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54" name="Picture 153" descr="Image result for pill capsule clipart">
                <a:extLst>
                  <a:ext uri="{FF2B5EF4-FFF2-40B4-BE49-F238E27FC236}">
                    <a16:creationId xmlns:a16="http://schemas.microsoft.com/office/drawing/2014/main" id="{10C155C8-974A-47A2-A6F8-A58598936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195190">
                <a:off x="4839273" y="264135"/>
                <a:ext cx="151075" cy="143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Picture 154" descr="Image result for pill capsule clipart">
                <a:extLst>
                  <a:ext uri="{FF2B5EF4-FFF2-40B4-BE49-F238E27FC236}">
                    <a16:creationId xmlns:a16="http://schemas.microsoft.com/office/drawing/2014/main" id="{3E26874D-6F9E-496B-9730-71C456A94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195190">
                <a:off x="2906202" y="672193"/>
                <a:ext cx="151075" cy="1431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C1B8A1-540B-4776-A4D6-B3CF03A97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80" r="12269"/>
            <a:stretch/>
          </p:blipFill>
          <p:spPr>
            <a:xfrm>
              <a:off x="8045228" y="3206358"/>
              <a:ext cx="654605" cy="86806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144B405-91D0-4F86-BA67-8E1DCD4F2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80" r="12269"/>
            <a:stretch/>
          </p:blipFill>
          <p:spPr>
            <a:xfrm>
              <a:off x="8024452" y="2280713"/>
              <a:ext cx="654605" cy="86806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AF7BD1-0015-4AEB-8271-9CD9951E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80" r="12269"/>
            <a:stretch/>
          </p:blipFill>
          <p:spPr>
            <a:xfrm>
              <a:off x="11353664" y="3161185"/>
              <a:ext cx="654605" cy="86806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E0508BC-1E82-46A5-8D79-621B9323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80" r="12269"/>
            <a:stretch/>
          </p:blipFill>
          <p:spPr>
            <a:xfrm>
              <a:off x="11332888" y="2235540"/>
              <a:ext cx="654605" cy="868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0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79219-1904-4BCB-82C7-0A57059C7EAF}"/>
              </a:ext>
            </a:extLst>
          </p:cNvPr>
          <p:cNvGrpSpPr/>
          <p:nvPr/>
        </p:nvGrpSpPr>
        <p:grpSpPr>
          <a:xfrm>
            <a:off x="2119607" y="1785518"/>
            <a:ext cx="7952786" cy="3286963"/>
            <a:chOff x="2249616" y="1828902"/>
            <a:chExt cx="7952786" cy="328696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8991F55-5361-4B9C-B24E-04E6F147B1A0}"/>
                </a:ext>
              </a:extLst>
            </p:cNvPr>
            <p:cNvGrpSpPr/>
            <p:nvPr/>
          </p:nvGrpSpPr>
          <p:grpSpPr>
            <a:xfrm>
              <a:off x="2249616" y="1907216"/>
              <a:ext cx="7910108" cy="3073431"/>
              <a:chOff x="-47626" y="17379"/>
              <a:chExt cx="4603230" cy="178856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6996E99-9A95-4997-BA40-542B3596C56F}"/>
                  </a:ext>
                </a:extLst>
              </p:cNvPr>
              <p:cNvGrpSpPr/>
              <p:nvPr/>
            </p:nvGrpSpPr>
            <p:grpSpPr>
              <a:xfrm>
                <a:off x="-47626" y="17379"/>
                <a:ext cx="4603230" cy="1788561"/>
                <a:chOff x="-176947" y="-55581"/>
                <a:chExt cx="4604090" cy="1788589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D2269B5-2145-41C1-BC78-72AC902144F8}"/>
                    </a:ext>
                  </a:extLst>
                </p:cNvPr>
                <p:cNvGrpSpPr/>
                <p:nvPr/>
              </p:nvGrpSpPr>
              <p:grpSpPr>
                <a:xfrm>
                  <a:off x="-176947" y="58364"/>
                  <a:ext cx="4244372" cy="1674644"/>
                  <a:chOff x="-176947" y="-143306"/>
                  <a:chExt cx="4244372" cy="1674644"/>
                </a:xfrm>
              </p:grpSpPr>
              <p:sp>
                <p:nvSpPr>
                  <p:cNvPr id="74" name="Right Arrow 117">
                    <a:extLst>
                      <a:ext uri="{FF2B5EF4-FFF2-40B4-BE49-F238E27FC236}">
                        <a16:creationId xmlns:a16="http://schemas.microsoft.com/office/drawing/2014/main" id="{FE007EC7-6EDA-4230-A00C-568F85429723}"/>
                      </a:ext>
                    </a:extLst>
                  </p:cNvPr>
                  <p:cNvSpPr/>
                  <p:nvPr/>
                </p:nvSpPr>
                <p:spPr>
                  <a:xfrm>
                    <a:off x="3103168" y="884426"/>
                    <a:ext cx="963930" cy="78105"/>
                  </a:xfrm>
                  <a:prstGeom prst="rightArrow">
                    <a:avLst/>
                  </a:prstGeom>
                  <a:solidFill>
                    <a:srgbClr val="ABC674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C4826C1-3864-4333-876B-7B8E1DCF6900}"/>
                      </a:ext>
                    </a:extLst>
                  </p:cNvPr>
                  <p:cNvGrpSpPr/>
                  <p:nvPr/>
                </p:nvGrpSpPr>
                <p:grpSpPr>
                  <a:xfrm>
                    <a:off x="-176947" y="-122619"/>
                    <a:ext cx="2977803" cy="1653427"/>
                    <a:chOff x="-176956" y="71832"/>
                    <a:chExt cx="2978082" cy="1653602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7DD4603D-8F50-4DD4-ACC0-8F80AC5D06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6956" y="567496"/>
                      <a:ext cx="2978023" cy="845988"/>
                      <a:chOff x="-300353" y="361190"/>
                      <a:chExt cx="2979113" cy="847107"/>
                    </a:xfrm>
                  </p:grpSpPr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1503FAC2-69E3-40D6-8A05-69BFD8D0E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14128" y="361190"/>
                        <a:ext cx="2792888" cy="732095"/>
                        <a:chOff x="-129368" y="254510"/>
                        <a:chExt cx="2792888" cy="732095"/>
                      </a:xfrm>
                    </p:grpSpPr>
                    <p:pic>
                      <p:nvPicPr>
                        <p:cNvPr id="103" name="Picture 102" descr="Image result for dice">
                          <a:extLst>
                            <a:ext uri="{FF2B5EF4-FFF2-40B4-BE49-F238E27FC236}">
                              <a16:creationId xmlns:a16="http://schemas.microsoft.com/office/drawing/2014/main" id="{98087C49-8ADC-4C36-B66B-69397F6B3B5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438" y="420878"/>
                          <a:ext cx="3048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FF0C0A5E-9E92-42CF-8B42-781146EB35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29368" y="298957"/>
                          <a:ext cx="685800" cy="604521"/>
                          <a:chOff x="-129368" y="90677"/>
                          <a:chExt cx="685800" cy="604521"/>
                        </a:xfrm>
                      </p:grpSpPr>
                      <p:pic>
                        <p:nvPicPr>
                          <p:cNvPr id="118" name="Picture 117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46627EA2-BEF0-4154-B127-D21038AEBE4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biLevel thresh="75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24287" y="90677"/>
                            <a:ext cx="330200" cy="274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pic>
                        <p:nvPicPr>
                          <p:cNvPr id="119" name="Picture 118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7099C567-7793-4A1E-B7F5-0E34DD50650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biLevel thresh="75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29368" y="415801"/>
                            <a:ext cx="330200" cy="274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pic>
                        <p:nvPicPr>
                          <p:cNvPr id="120" name="Picture 119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25B8A3C9-1B31-4536-B671-7DB0B8C1937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biLevel thresh="75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232" y="95757"/>
                            <a:ext cx="330200" cy="274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pic>
                        <p:nvPicPr>
                          <p:cNvPr id="121" name="Picture 120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FF0D5DB8-7218-41BB-AE96-2943F82D516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 cstate="print">
                            <a:biLevel thresh="75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152" y="420878"/>
                            <a:ext cx="330200" cy="274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grpSp>
                    <p:sp>
                      <p:nvSpPr>
                        <p:cNvPr id="105" name="Right Arrow 97">
                          <a:extLst>
                            <a:ext uri="{FF2B5EF4-FFF2-40B4-BE49-F238E27FC236}">
                              <a16:creationId xmlns:a16="http://schemas.microsoft.com/office/drawing/2014/main" id="{C6925BA7-E31A-4745-BAC6-44666C55E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477" y="497077"/>
                          <a:ext cx="542925" cy="212725"/>
                        </a:xfrm>
                        <a:prstGeom prst="rightArrow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CA" sz="3200"/>
                        </a:p>
                      </p:txBody>
                    </p:sp>
                    <p:grpSp>
                      <p:nvGrpSpPr>
                        <p:cNvPr id="106" name="Group 105">
                          <a:extLst>
                            <a:ext uri="{FF2B5EF4-FFF2-40B4-BE49-F238E27FC236}">
                              <a16:creationId xmlns:a16="http://schemas.microsoft.com/office/drawing/2014/main" id="{146C3639-C18C-4CAC-9E89-4EF67A85DE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1360" y="254510"/>
                          <a:ext cx="658144" cy="282633"/>
                          <a:chOff x="0" y="254510"/>
                          <a:chExt cx="658144" cy="282633"/>
                        </a:xfrm>
                      </p:grpSpPr>
                      <p:pic>
                        <p:nvPicPr>
                          <p:cNvPr id="114" name="Picture 113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A8B80651-159A-4A0F-B882-03EFE9605AC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49153" r="-1"/>
                          <a:stretch/>
                        </p:blipFill>
                        <p:spPr bwMode="auto">
                          <a:xfrm>
                            <a:off x="491889" y="254510"/>
                            <a:ext cx="166255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5" name="Picture 114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42DED731-F1B9-42CD-898A-37D1729ABD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49153" r="-1"/>
                          <a:stretch/>
                        </p:blipFill>
                        <p:spPr bwMode="auto">
                          <a:xfrm>
                            <a:off x="332509" y="254510"/>
                            <a:ext cx="166254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6" name="Picture 115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E9103E03-C269-4DF9-8873-1A8725B0998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49153" r="-1"/>
                          <a:stretch/>
                        </p:blipFill>
                        <p:spPr bwMode="auto">
                          <a:xfrm>
                            <a:off x="171796" y="254510"/>
                            <a:ext cx="166255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7" name="Picture 116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F98A0C7F-F5C3-4851-8CFD-42F6F7A80B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49153" r="-1"/>
                          <a:stretch/>
                        </p:blipFill>
                        <p:spPr bwMode="auto">
                          <a:xfrm>
                            <a:off x="0" y="260052"/>
                            <a:ext cx="166254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</p:grpSp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4471EBDA-F690-4BF9-9D2A-6CE62D5ADC4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16760" y="698950"/>
                          <a:ext cx="646760" cy="287655"/>
                          <a:chOff x="0" y="48800"/>
                          <a:chExt cx="646990" cy="288175"/>
                        </a:xfrm>
                      </p:grpSpPr>
                      <p:pic>
                        <p:nvPicPr>
                          <p:cNvPr id="110" name="Picture 109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A4BB9091-3B95-465A-B844-FC2BC243C11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0847"/>
                          <a:stretch/>
                        </p:blipFill>
                        <p:spPr bwMode="auto">
                          <a:xfrm>
                            <a:off x="0" y="48800"/>
                            <a:ext cx="160712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1" name="Picture 110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09C9F054-DCDD-431A-B1C5-35B6D32584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0847"/>
                          <a:stretch/>
                        </p:blipFill>
                        <p:spPr bwMode="auto">
                          <a:xfrm>
                            <a:off x="166254" y="54342"/>
                            <a:ext cx="160713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2" name="Picture 111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95786C19-8018-4068-BAFF-5E0E158AA2F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0847"/>
                          <a:stretch/>
                        </p:blipFill>
                        <p:spPr bwMode="auto">
                          <a:xfrm>
                            <a:off x="326967" y="54342"/>
                            <a:ext cx="160713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113" name="Picture 112" descr="Image result for person clipart">
                            <a:extLst>
                              <a:ext uri="{FF2B5EF4-FFF2-40B4-BE49-F238E27FC236}">
                                <a16:creationId xmlns:a16="http://schemas.microsoft.com/office/drawing/2014/main" id="{4349FE89-23BC-49CF-B9D6-9DC0E131CE3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50847"/>
                          <a:stretch/>
                        </p:blipFill>
                        <p:spPr bwMode="auto">
                          <a:xfrm>
                            <a:off x="486278" y="59884"/>
                            <a:ext cx="160712" cy="277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</p:grpSp>
                    <p:cxnSp>
                      <p:nvCxnSpPr>
                        <p:cNvPr id="108" name="Straight Arrow Connector 107">
                          <a:extLst>
                            <a:ext uri="{FF2B5EF4-FFF2-40B4-BE49-F238E27FC236}">
                              <a16:creationId xmlns:a16="http://schemas.microsoft.com/office/drawing/2014/main" id="{A9755062-433E-4E0B-8246-CB82DE0B28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576646" y="390388"/>
                          <a:ext cx="377250" cy="10775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6FCAB1D-9A41-49F6-9F4C-144204ED608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576646" y="710014"/>
                          <a:ext cx="405101" cy="109043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2" name="Text Box 114">
                        <a:extLst>
                          <a:ext uri="{FF2B5EF4-FFF2-40B4-BE49-F238E27FC236}">
                            <a16:creationId xmlns:a16="http://schemas.microsoft.com/office/drawing/2014/main" id="{5351EA4D-C9FA-460D-B1BD-9A934C2B51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00353" y="1032061"/>
                        <a:ext cx="1143819" cy="17623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Sample population</a:t>
                        </a:r>
                        <a:endParaRPr lang="en-CA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pic>
                  <p:nvPicPr>
                    <p:cNvPr id="92" name="Picture 91" descr="Image result for person clipart">
                      <a:extLst>
                        <a:ext uri="{FF2B5EF4-FFF2-40B4-BE49-F238E27FC236}">
                          <a16:creationId xmlns:a16="http://schemas.microsoft.com/office/drawing/2014/main" id="{7BCDDE6D-71FB-412A-AD32-D31DCB0A22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duotone>
                        <a:schemeClr val="accent5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153" r="-1"/>
                    <a:stretch/>
                  </p:blipFill>
                  <p:spPr bwMode="auto">
                    <a:xfrm>
                      <a:off x="2635624" y="71832"/>
                      <a:ext cx="165502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3" name="Picture 92" descr="Image result for person clipart">
                      <a:extLst>
                        <a:ext uri="{FF2B5EF4-FFF2-40B4-BE49-F238E27FC236}">
                          <a16:creationId xmlns:a16="http://schemas.microsoft.com/office/drawing/2014/main" id="{DC8AFB12-64AD-42F0-BFBF-C5E7F77330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duotone>
                        <a:schemeClr val="accent5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153" r="-1"/>
                    <a:stretch/>
                  </p:blipFill>
                  <p:spPr bwMode="auto">
                    <a:xfrm>
                      <a:off x="2478397" y="71832"/>
                      <a:ext cx="165502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4" name="Picture 93" descr="Image result for person clipart">
                      <a:extLst>
                        <a:ext uri="{FF2B5EF4-FFF2-40B4-BE49-F238E27FC236}">
                          <a16:creationId xmlns:a16="http://schemas.microsoft.com/office/drawing/2014/main" id="{BC41FBDE-62FB-40AF-B10F-80FF60E348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duotone>
                        <a:schemeClr val="accent5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153" r="-1"/>
                    <a:stretch/>
                  </p:blipFill>
                  <p:spPr bwMode="auto">
                    <a:xfrm>
                      <a:off x="2317032" y="71832"/>
                      <a:ext cx="165502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5" name="Picture 94" descr="Image result for person clipart">
                      <a:extLst>
                        <a:ext uri="{FF2B5EF4-FFF2-40B4-BE49-F238E27FC236}">
                          <a16:creationId xmlns:a16="http://schemas.microsoft.com/office/drawing/2014/main" id="{B772EB26-131A-41F1-B941-1E62C0214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duotone>
                        <a:schemeClr val="accent5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153" r="-1"/>
                    <a:stretch/>
                  </p:blipFill>
                  <p:spPr bwMode="auto">
                    <a:xfrm>
                      <a:off x="2147392" y="80122"/>
                      <a:ext cx="165503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CCE27E05-00D9-4F2E-805D-0B8EEA2BD7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1530" y="1440318"/>
                      <a:ext cx="640895" cy="285116"/>
                      <a:chOff x="0" y="58452"/>
                      <a:chExt cx="641321" cy="285491"/>
                    </a:xfrm>
                  </p:grpSpPr>
                  <p:pic>
                    <p:nvPicPr>
                      <p:cNvPr id="97" name="Picture 96" descr="Image result for person clipart">
                        <a:extLst>
                          <a:ext uri="{FF2B5EF4-FFF2-40B4-BE49-F238E27FC236}">
                            <a16:creationId xmlns:a16="http://schemas.microsoft.com/office/drawing/2014/main" id="{67C0BFFC-703E-476D-994F-14DF3A982A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 cstate="print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0" y="58452"/>
                        <a:ext cx="161365" cy="27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98" name="Picture 97" descr="Image result for person clipart">
                        <a:extLst>
                          <a:ext uri="{FF2B5EF4-FFF2-40B4-BE49-F238E27FC236}">
                            <a16:creationId xmlns:a16="http://schemas.microsoft.com/office/drawing/2014/main" id="{C92FFC17-E3F6-460D-803F-3FA2E267E8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 cstate="print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165502" y="62589"/>
                        <a:ext cx="161365" cy="27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99" name="Picture 98" descr="Image result for person clipart">
                        <a:extLst>
                          <a:ext uri="{FF2B5EF4-FFF2-40B4-BE49-F238E27FC236}">
                            <a16:creationId xmlns:a16="http://schemas.microsoft.com/office/drawing/2014/main" id="{F8799BC0-9ABA-4961-B812-8E84C129C5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 cstate="print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26867" y="62589"/>
                        <a:ext cx="161365" cy="27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00" name="Picture 99" descr="Image result for person clipart">
                        <a:extLst>
                          <a:ext uri="{FF2B5EF4-FFF2-40B4-BE49-F238E27FC236}">
                            <a16:creationId xmlns:a16="http://schemas.microsoft.com/office/drawing/2014/main" id="{95257A17-DDE6-48CB-B260-74C4BE7F90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 cstate="print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479956" y="66727"/>
                        <a:ext cx="161365" cy="27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</p:grpSp>
              <p:sp>
                <p:nvSpPr>
                  <p:cNvPr id="76" name="Right Arrow 135">
                    <a:extLst>
                      <a:ext uri="{FF2B5EF4-FFF2-40B4-BE49-F238E27FC236}">
                        <a16:creationId xmlns:a16="http://schemas.microsoft.com/office/drawing/2014/main" id="{0A72E869-5D14-4008-B85D-F0F8565943B9}"/>
                      </a:ext>
                    </a:extLst>
                  </p:cNvPr>
                  <p:cNvSpPr/>
                  <p:nvPr/>
                </p:nvSpPr>
                <p:spPr>
                  <a:xfrm>
                    <a:off x="3103168" y="-15042"/>
                    <a:ext cx="963295" cy="78740"/>
                  </a:xfrm>
                  <a:prstGeom prst="rightArrow">
                    <a:avLst/>
                  </a:prstGeom>
                  <a:solidFill>
                    <a:srgbClr val="CD737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77" name="Right Arrow 136">
                    <a:extLst>
                      <a:ext uri="{FF2B5EF4-FFF2-40B4-BE49-F238E27FC236}">
                        <a16:creationId xmlns:a16="http://schemas.microsoft.com/office/drawing/2014/main" id="{06B6AD8B-A88C-4699-9E30-C37B33B41BDC}"/>
                      </a:ext>
                    </a:extLst>
                  </p:cNvPr>
                  <p:cNvSpPr/>
                  <p:nvPr/>
                </p:nvSpPr>
                <p:spPr>
                  <a:xfrm>
                    <a:off x="3103168" y="-97793"/>
                    <a:ext cx="963295" cy="78740"/>
                  </a:xfrm>
                  <a:prstGeom prst="rightArrow">
                    <a:avLst/>
                  </a:prstGeom>
                  <a:solidFill>
                    <a:srgbClr val="85A7D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78" name="Right Arrow 137">
                    <a:extLst>
                      <a:ext uri="{FF2B5EF4-FFF2-40B4-BE49-F238E27FC236}">
                        <a16:creationId xmlns:a16="http://schemas.microsoft.com/office/drawing/2014/main" id="{7DD55F7B-AC8C-4335-A3F0-5EC8D9713FE4}"/>
                      </a:ext>
                    </a:extLst>
                  </p:cNvPr>
                  <p:cNvSpPr/>
                  <p:nvPr/>
                </p:nvSpPr>
                <p:spPr>
                  <a:xfrm>
                    <a:off x="3107305" y="475598"/>
                    <a:ext cx="960120" cy="78740"/>
                  </a:xfrm>
                  <a:prstGeom prst="rightArrow">
                    <a:avLst/>
                  </a:prstGeom>
                  <a:solidFill>
                    <a:srgbClr val="A38FBB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pic>
                <p:nvPicPr>
                  <p:cNvPr id="79" name="Picture 78" descr="Image result for pill capsule clipart">
                    <a:extLst>
                      <a:ext uri="{FF2B5EF4-FFF2-40B4-BE49-F238E27FC236}">
                        <a16:creationId xmlns:a16="http://schemas.microsoft.com/office/drawing/2014/main" id="{2890B959-488D-4893-B6C5-3F1C81B0A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896290" y="-22668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0" name="Picture 79" descr="Image result for pill capsule clipart">
                    <a:extLst>
                      <a:ext uri="{FF2B5EF4-FFF2-40B4-BE49-F238E27FC236}">
                        <a16:creationId xmlns:a16="http://schemas.microsoft.com/office/drawing/2014/main" id="{2EC30882-F39D-486F-9122-712A580AAF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888015" y="838914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1" name="Picture 80" descr="Image result for pill capsule clipart">
                    <a:extLst>
                      <a:ext uri="{FF2B5EF4-FFF2-40B4-BE49-F238E27FC236}">
                        <a16:creationId xmlns:a16="http://schemas.microsoft.com/office/drawing/2014/main" id="{28602FEA-CC61-4034-9FC6-90473DF8E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16977" y="463186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2" name="Picture 81" descr="Image result for pill capsule clipart">
                    <a:extLst>
                      <a:ext uri="{FF2B5EF4-FFF2-40B4-BE49-F238E27FC236}">
                        <a16:creationId xmlns:a16="http://schemas.microsoft.com/office/drawing/2014/main" id="{C3A6C65C-127E-4A2F-87F6-7EC834445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892152" y="-139168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3" name="Picture 82" descr="Image result for pill capsule clipart">
                    <a:extLst>
                      <a:ext uri="{FF2B5EF4-FFF2-40B4-BE49-F238E27FC236}">
                        <a16:creationId xmlns:a16="http://schemas.microsoft.com/office/drawing/2014/main" id="{1BBB7491-BD87-438A-A0EB-AD5B73D751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00427" y="355609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4" name="Picture 83" descr="Image result for pill capsule clipart">
                    <a:extLst>
                      <a:ext uri="{FF2B5EF4-FFF2-40B4-BE49-F238E27FC236}">
                        <a16:creationId xmlns:a16="http://schemas.microsoft.com/office/drawing/2014/main" id="{CD829A81-7A20-4E3E-986A-6B10ED563F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00427" y="938215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5" name="Picture 84" descr="Image result for pill capsule clipart">
                    <a:extLst>
                      <a:ext uri="{FF2B5EF4-FFF2-40B4-BE49-F238E27FC236}">
                        <a16:creationId xmlns:a16="http://schemas.microsoft.com/office/drawing/2014/main" id="{B14F0F0E-C958-4543-8908-191D277FE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04565" y="1274810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86" name="Picture 85" descr="Image result for pill capsule clipart">
                    <a:extLst>
                      <a:ext uri="{FF2B5EF4-FFF2-40B4-BE49-F238E27FC236}">
                        <a16:creationId xmlns:a16="http://schemas.microsoft.com/office/drawing/2014/main" id="{A3876436-F300-4CF7-961A-D4B42C46F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16977" y="1378249"/>
                    <a:ext cx="157227" cy="1489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Right Arrow 143">
                    <a:extLst>
                      <a:ext uri="{FF2B5EF4-FFF2-40B4-BE49-F238E27FC236}">
                        <a16:creationId xmlns:a16="http://schemas.microsoft.com/office/drawing/2014/main" id="{B9BAB1D3-4976-440C-8E9A-448333844BC6}"/>
                      </a:ext>
                    </a:extLst>
                  </p:cNvPr>
                  <p:cNvSpPr/>
                  <p:nvPr/>
                </p:nvSpPr>
                <p:spPr>
                  <a:xfrm>
                    <a:off x="3103168" y="1303772"/>
                    <a:ext cx="963930" cy="78105"/>
                  </a:xfrm>
                  <a:prstGeom prst="rightArrow">
                    <a:avLst/>
                  </a:prstGeom>
                  <a:solidFill>
                    <a:srgbClr val="ABC674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88" name="Right Arrow 144">
                    <a:extLst>
                      <a:ext uri="{FF2B5EF4-FFF2-40B4-BE49-F238E27FC236}">
                        <a16:creationId xmlns:a16="http://schemas.microsoft.com/office/drawing/2014/main" id="{102ADA81-7E94-453D-9CFB-1A70631B7CB8}"/>
                      </a:ext>
                    </a:extLst>
                  </p:cNvPr>
                  <p:cNvSpPr/>
                  <p:nvPr/>
                </p:nvSpPr>
                <p:spPr>
                  <a:xfrm>
                    <a:off x="3103168" y="967177"/>
                    <a:ext cx="963295" cy="78740"/>
                  </a:xfrm>
                  <a:prstGeom prst="rightArrow">
                    <a:avLst/>
                  </a:prstGeom>
                  <a:solidFill>
                    <a:srgbClr val="CD737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89" name="Right Arrow 145">
                    <a:extLst>
                      <a:ext uri="{FF2B5EF4-FFF2-40B4-BE49-F238E27FC236}">
                        <a16:creationId xmlns:a16="http://schemas.microsoft.com/office/drawing/2014/main" id="{5803FD70-8A24-4650-A850-0056EE19CBC6}"/>
                      </a:ext>
                    </a:extLst>
                  </p:cNvPr>
                  <p:cNvSpPr/>
                  <p:nvPr/>
                </p:nvSpPr>
                <p:spPr>
                  <a:xfrm>
                    <a:off x="3103168" y="392847"/>
                    <a:ext cx="963295" cy="78740"/>
                  </a:xfrm>
                  <a:prstGeom prst="rightArrow">
                    <a:avLst/>
                  </a:prstGeom>
                  <a:solidFill>
                    <a:srgbClr val="85A7D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  <p:sp>
                <p:nvSpPr>
                  <p:cNvPr id="90" name="Right Arrow 146">
                    <a:extLst>
                      <a:ext uri="{FF2B5EF4-FFF2-40B4-BE49-F238E27FC236}">
                        <a16:creationId xmlns:a16="http://schemas.microsoft.com/office/drawing/2014/main" id="{6264CF30-10D7-45DF-9073-CA1653A774DB}"/>
                      </a:ext>
                    </a:extLst>
                  </p:cNvPr>
                  <p:cNvSpPr/>
                  <p:nvPr/>
                </p:nvSpPr>
                <p:spPr>
                  <a:xfrm>
                    <a:off x="3103168" y="1386524"/>
                    <a:ext cx="963930" cy="78740"/>
                  </a:xfrm>
                  <a:prstGeom prst="rightArrow">
                    <a:avLst/>
                  </a:prstGeom>
                  <a:solidFill>
                    <a:srgbClr val="A38FBB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sz="320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92E297F-4CC6-46A7-8C74-CCAEB79AD909}"/>
                    </a:ext>
                  </a:extLst>
                </p:cNvPr>
                <p:cNvGrpSpPr/>
                <p:nvPr/>
              </p:nvGrpSpPr>
              <p:grpSpPr>
                <a:xfrm>
                  <a:off x="3103168" y="-55581"/>
                  <a:ext cx="1323975" cy="1591941"/>
                  <a:chOff x="136232" y="-55581"/>
                  <a:chExt cx="1323975" cy="1591941"/>
                </a:xfrm>
              </p:grpSpPr>
              <p:sp>
                <p:nvSpPr>
                  <p:cNvPr id="70" name="Text Box 119">
                    <a:extLst>
                      <a:ext uri="{FF2B5EF4-FFF2-40B4-BE49-F238E27FC236}">
                        <a16:creationId xmlns:a16="http://schemas.microsoft.com/office/drawing/2014/main" id="{6F716E49-B129-45C7-B262-F8823EE1898F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32" y="-55581"/>
                    <a:ext cx="1323975" cy="16446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Placebo A &amp; Placebo B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 Box 148">
                    <a:extLst>
                      <a:ext uri="{FF2B5EF4-FFF2-40B4-BE49-F238E27FC236}">
                        <a16:creationId xmlns:a16="http://schemas.microsoft.com/office/drawing/2014/main" id="{CACF9E86-2A67-4AED-A5F2-D31D5359E25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32" y="447955"/>
                    <a:ext cx="1323975" cy="16446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Placebo A &amp; Active B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 Box 149">
                    <a:extLst>
                      <a:ext uri="{FF2B5EF4-FFF2-40B4-BE49-F238E27FC236}">
                        <a16:creationId xmlns:a16="http://schemas.microsoft.com/office/drawing/2014/main" id="{E0655B8F-B22E-4C63-937B-F8DBD641D1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68" y="946707"/>
                    <a:ext cx="1157478" cy="16446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Active A &amp; Placebo B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Text Box 150">
                    <a:extLst>
                      <a:ext uri="{FF2B5EF4-FFF2-40B4-BE49-F238E27FC236}">
                        <a16:creationId xmlns:a16="http://schemas.microsoft.com/office/drawing/2014/main" id="{2D9ABD4B-4B6A-466F-9434-69C56A94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68" y="1371895"/>
                    <a:ext cx="1036346" cy="16446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Active A &amp; Active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341E1E-7EC9-4320-ABB3-8147256D3229}"/>
                  </a:ext>
                </a:extLst>
              </p:cNvPr>
              <p:cNvCxnSpPr/>
              <p:nvPr/>
            </p:nvCxnSpPr>
            <p:spPr>
              <a:xfrm flipV="1">
                <a:off x="1809345" y="335604"/>
                <a:ext cx="413618" cy="4098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A31A4B-0079-4B10-AF55-3ADF237A1304}"/>
                  </a:ext>
                </a:extLst>
              </p:cNvPr>
              <p:cNvCxnSpPr/>
              <p:nvPr/>
            </p:nvCxnSpPr>
            <p:spPr>
              <a:xfrm>
                <a:off x="1809345" y="1259732"/>
                <a:ext cx="416560" cy="396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88DF5B0-BAED-4A3D-8FF7-A8ADE8E7D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80" r="12269"/>
            <a:stretch/>
          </p:blipFill>
          <p:spPr>
            <a:xfrm>
              <a:off x="9569097" y="2654881"/>
              <a:ext cx="611404" cy="81077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770E1EC-F4EA-4A6B-87B6-7FBFBC4A5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80" r="12269"/>
            <a:stretch/>
          </p:blipFill>
          <p:spPr>
            <a:xfrm>
              <a:off x="9548321" y="1828902"/>
              <a:ext cx="611404" cy="81077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AE92CAC-3ACA-41AC-A9A9-3056CCDEB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80" r="12269"/>
            <a:stretch/>
          </p:blipFill>
          <p:spPr>
            <a:xfrm>
              <a:off x="9586104" y="4305086"/>
              <a:ext cx="611404" cy="81077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1C108DE-09B3-4321-A984-1C9AF99AF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80" r="12269"/>
            <a:stretch/>
          </p:blipFill>
          <p:spPr>
            <a:xfrm>
              <a:off x="9590998" y="3463022"/>
              <a:ext cx="611404" cy="810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25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4C8A6B-1EAE-4047-A967-86602C6289A8}"/>
              </a:ext>
            </a:extLst>
          </p:cNvPr>
          <p:cNvGrpSpPr/>
          <p:nvPr/>
        </p:nvGrpSpPr>
        <p:grpSpPr>
          <a:xfrm>
            <a:off x="3480064" y="1179871"/>
            <a:ext cx="6210151" cy="4034960"/>
            <a:chOff x="231792" y="-51917"/>
            <a:chExt cx="2546637" cy="16545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7CB71-7C1D-4C37-A57D-ABC3494FACD9}"/>
                </a:ext>
              </a:extLst>
            </p:cNvPr>
            <p:cNvGrpSpPr/>
            <p:nvPr/>
          </p:nvGrpSpPr>
          <p:grpSpPr>
            <a:xfrm>
              <a:off x="1177047" y="262647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EA63B8-B4AF-4C71-A006-5A37618276C0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7686A10-28B2-44DF-B842-4E10DA57DA65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DA711C-A310-4BDD-A4FB-15854D42F41B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5789639-B784-4E84-80A1-CC4F55201324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948844-DE95-4120-9A45-E93D39A05B12}"/>
                </a:ext>
              </a:extLst>
            </p:cNvPr>
            <p:cNvGrpSpPr/>
            <p:nvPr/>
          </p:nvGrpSpPr>
          <p:grpSpPr>
            <a:xfrm>
              <a:off x="515566" y="778213"/>
              <a:ext cx="730882" cy="77470"/>
              <a:chOff x="-55117" y="0"/>
              <a:chExt cx="733984" cy="78105"/>
            </a:xfrm>
            <a:solidFill>
              <a:schemeClr val="accent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9819D-C766-4446-8D57-59D6CB4CD9EE}"/>
                  </a:ext>
                </a:extLst>
              </p:cNvPr>
              <p:cNvSpPr/>
              <p:nvPr/>
            </p:nvSpPr>
            <p:spPr>
              <a:xfrm>
                <a:off x="26789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FAB0F8-66F3-4D95-AD45-07C4BE975EDD}"/>
                  </a:ext>
                </a:extLst>
              </p:cNvPr>
              <p:cNvCxnSpPr/>
              <p:nvPr/>
            </p:nvCxnSpPr>
            <p:spPr>
              <a:xfrm>
                <a:off x="-55117" y="40731"/>
                <a:ext cx="733607" cy="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478486-6FEB-4B64-A276-62BDD09C086D}"/>
                  </a:ext>
                </a:extLst>
              </p:cNvPr>
              <p:cNvCxnSpPr/>
              <p:nvPr/>
            </p:nvCxnSpPr>
            <p:spPr>
              <a:xfrm>
                <a:off x="-5303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FCE115-DE2A-440F-8764-60FC3868781A}"/>
                  </a:ext>
                </a:extLst>
              </p:cNvPr>
              <p:cNvCxnSpPr/>
              <p:nvPr/>
            </p:nvCxnSpPr>
            <p:spPr>
              <a:xfrm>
                <a:off x="6788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0644E1-1F73-4E8E-8B5B-3118B4C8FCC7}"/>
                </a:ext>
              </a:extLst>
            </p:cNvPr>
            <p:cNvGrpSpPr/>
            <p:nvPr/>
          </p:nvGrpSpPr>
          <p:grpSpPr>
            <a:xfrm>
              <a:off x="1031132" y="437745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75F2E1B-90CF-4217-8DC1-E02A50AA5E7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F073A07-A771-4C62-B32F-2F779D629303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CB7584C-9B83-4FEA-948D-772CC5FD473F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80D65EC-37E5-415C-BD04-1545D706A018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6FAD36-6B3B-45E6-BBAB-F5297B4B8A7D}"/>
                </a:ext>
              </a:extLst>
            </p:cNvPr>
            <p:cNvGrpSpPr/>
            <p:nvPr/>
          </p:nvGrpSpPr>
          <p:grpSpPr>
            <a:xfrm>
              <a:off x="729575" y="61284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2A362A-6586-441F-A19E-15B8E6F35C79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B743C8F-FF0B-4EA9-97BC-725C80EE4FEA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D69F59A-B68E-4485-9FFE-E79165CB70CD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9C8B76-1C82-4E18-BCEB-15039ED3AC2B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CFAFFD-50C6-41A4-84FB-07BC76425520}"/>
                </a:ext>
              </a:extLst>
            </p:cNvPr>
            <p:cNvGrpSpPr/>
            <p:nvPr/>
          </p:nvGrpSpPr>
          <p:grpSpPr>
            <a:xfrm>
              <a:off x="291830" y="1128409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FB8E52-6820-4DBE-8A1B-B550690EAFDE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665F866-52B5-495C-814E-15927787E459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B06ED-F2A2-416F-B362-DC70E81B6A46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222212-DD61-4591-8FB8-06A5FD9997E1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028988-FA6E-4E3D-B861-965F1FC2F9E4}"/>
                </a:ext>
              </a:extLst>
            </p:cNvPr>
            <p:cNvGrpSpPr/>
            <p:nvPr/>
          </p:nvGrpSpPr>
          <p:grpSpPr>
            <a:xfrm>
              <a:off x="544749" y="94358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12D790-CC9E-49BC-8DE8-506C5CB81CF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474A11-3310-489E-87E1-B024ED8EAF26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2D354-69CE-4851-B469-8602057DA0C5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D7EDFB-1BCE-448C-9DBC-C6ED7CC06B92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736A18-9AE1-4A66-AD0B-57D33AAF0D46}"/>
                </a:ext>
              </a:extLst>
            </p:cNvPr>
            <p:cNvGrpSpPr/>
            <p:nvPr/>
          </p:nvGrpSpPr>
          <p:grpSpPr>
            <a:xfrm>
              <a:off x="231792" y="-51917"/>
              <a:ext cx="2546637" cy="1654530"/>
              <a:chOff x="231817" y="310339"/>
              <a:chExt cx="2546924" cy="16550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67F7A2-7341-4B1B-B6B4-8640CDDFDA61}"/>
                  </a:ext>
                </a:extLst>
              </p:cNvPr>
              <p:cNvGrpSpPr/>
              <p:nvPr/>
            </p:nvGrpSpPr>
            <p:grpSpPr>
              <a:xfrm>
                <a:off x="244846" y="553459"/>
                <a:ext cx="2533895" cy="1411899"/>
                <a:chOff x="414541" y="465788"/>
                <a:chExt cx="2535282" cy="166240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1B9C4B4-60D5-4D3E-8D9E-37E777333A45}"/>
                    </a:ext>
                  </a:extLst>
                </p:cNvPr>
                <p:cNvGrpSpPr/>
                <p:nvPr/>
              </p:nvGrpSpPr>
              <p:grpSpPr>
                <a:xfrm>
                  <a:off x="414541" y="465788"/>
                  <a:ext cx="2535282" cy="1662409"/>
                  <a:chOff x="414541" y="465788"/>
                  <a:chExt cx="2535282" cy="166240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2B7E1A-6EB9-485D-8D1A-0B32745CA761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1" y="465788"/>
                    <a:ext cx="2201534" cy="1662409"/>
                    <a:chOff x="414541" y="465788"/>
                    <a:chExt cx="2201534" cy="1662409"/>
                  </a:xfrm>
                </p:grpSpPr>
                <p:sp>
                  <p:nvSpPr>
                    <p:cNvPr id="18" name="Text Box 361">
                      <a:extLst>
                        <a:ext uri="{FF2B5EF4-FFF2-40B4-BE49-F238E27FC236}">
                          <a16:creationId xmlns:a16="http://schemas.microsoft.com/office/drawing/2014/main" id="{A9438121-4585-40C8-8B6F-ADD197A8D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170" y="1957823"/>
                      <a:ext cx="1271905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therapy is better </a:t>
                      </a: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à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C533D1C4-C7DE-4545-A7A8-70D9EC450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9900" y="575945"/>
                      <a:ext cx="1475740" cy="1276987"/>
                      <a:chOff x="0" y="1057528"/>
                      <a:chExt cx="1475740" cy="1279408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FC7AD629-01E0-48EE-A1E1-279886BEF7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057528"/>
                        <a:ext cx="1475740" cy="1278557"/>
                        <a:chOff x="0" y="900773"/>
                        <a:chExt cx="1475740" cy="1278557"/>
                      </a:xfrm>
                    </p:grpSpPr>
                    <p:grpSp>
                      <p:nvGrpSpPr>
                        <p:cNvPr id="24" name="Group 23">
                          <a:extLst>
                            <a:ext uri="{FF2B5EF4-FFF2-40B4-BE49-F238E27FC236}">
                              <a16:creationId xmlns:a16="http://schemas.microsoft.com/office/drawing/2014/main" id="{EEF1354E-95D5-4D6C-90E6-B447CD7F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900773"/>
                          <a:ext cx="1475740" cy="1278557"/>
                          <a:chOff x="0" y="900774"/>
                          <a:chExt cx="1475874" cy="1278557"/>
                        </a:xfrm>
                      </p:grpSpPr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C05032E7-B3C9-405E-98F9-B680362C88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2028949"/>
                            <a:ext cx="147587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942CA971-275B-4DF7-A1A0-4B34354CB286}"/>
                              </a:ext>
                            </a:extLst>
                          </p:cNvPr>
                          <p:cNvCxnSpPr>
                            <a:endCxn id="28" idx="0"/>
                          </p:cNvCxnSpPr>
                          <p:nvPr/>
                        </p:nvCxnSpPr>
                        <p:spPr>
                          <a:xfrm>
                            <a:off x="786653" y="900774"/>
                            <a:ext cx="1" cy="1114727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8" name="Text Box 320">
                            <a:extLst>
                              <a:ext uri="{FF2B5EF4-FFF2-40B4-BE49-F238E27FC236}">
                                <a16:creationId xmlns:a16="http://schemas.microsoft.com/office/drawing/2014/main" id="{3E81DB09-4DE3-4AC0-B9A9-CB26BB0428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8553" y="2015501"/>
                            <a:ext cx="76200" cy="16383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0</a:t>
                            </a:r>
                            <a:endParaRPr lang="en-CA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88787E59-5C29-4964-A166-2B95976649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2907" y="1056833"/>
                          <a:ext cx="0" cy="958552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C0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 Box 322">
                        <a:extLst>
                          <a:ext uri="{FF2B5EF4-FFF2-40B4-BE49-F238E27FC236}">
                            <a16:creationId xmlns:a16="http://schemas.microsoft.com/office/drawing/2014/main" id="{F7DA36E4-46C6-47BB-8F9E-677621AD1F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0262" y="2173741"/>
                        <a:ext cx="127635" cy="1631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-∆</a:t>
                        </a:r>
                        <a:endParaRPr lang="en-CA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Text Box 392">
                      <a:extLst>
                        <a:ext uri="{FF2B5EF4-FFF2-40B4-BE49-F238E27FC236}">
                          <a16:creationId xmlns:a16="http://schemas.microsoft.com/office/drawing/2014/main" id="{3E9F40A4-EE66-448A-AC4D-E90253689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93" y="1963096"/>
                      <a:ext cx="1151383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ß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Old therapy is better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Text Box 393">
                      <a:extLst>
                        <a:ext uri="{FF2B5EF4-FFF2-40B4-BE49-F238E27FC236}">
                          <a16:creationId xmlns:a16="http://schemas.microsoft.com/office/drawing/2014/main" id="{64159A14-E04A-4E65-89DE-4CAA03D71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41" y="465788"/>
                      <a:ext cx="731311" cy="37282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Non-inferiority margin</a:t>
                      </a:r>
                      <a:endParaRPr lang="en-CA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Text Box 364">
                    <a:extLst>
                      <a:ext uri="{FF2B5EF4-FFF2-40B4-BE49-F238E27FC236}">
                        <a16:creationId xmlns:a16="http://schemas.microsoft.com/office/drawing/2014/main" id="{318DB07E-0D41-46F9-A8C2-6E32F5B2172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7920" y="533086"/>
                    <a:ext cx="1271903" cy="124280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 &amp; statistically 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Inconclusive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 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Text Box 180">
                  <a:extLst>
                    <a:ext uri="{FF2B5EF4-FFF2-40B4-BE49-F238E27FC236}">
                      <a16:creationId xmlns:a16="http://schemas.microsoft.com/office/drawing/2014/main" id="{E950AA4C-C86A-4E0E-8FEC-61DC0D8AEA7B}"/>
                    </a:ext>
                  </a:extLst>
                </p:cNvPr>
                <p:cNvSpPr txBox="1"/>
                <p:nvPr/>
              </p:nvSpPr>
              <p:spPr>
                <a:xfrm>
                  <a:off x="873996" y="1782197"/>
                  <a:ext cx="1038588" cy="1651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Difference </a:t>
                  </a:r>
                  <a:endPara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13">
                <a:extLst>
                  <a:ext uri="{FF2B5EF4-FFF2-40B4-BE49-F238E27FC236}">
                    <a16:creationId xmlns:a16="http://schemas.microsoft.com/office/drawing/2014/main" id="{027EB170-2FE5-48D0-9D4D-AA2D5892B45A}"/>
                  </a:ext>
                </a:extLst>
              </p:cNvPr>
              <p:cNvSpPr txBox="1"/>
              <p:nvPr/>
            </p:nvSpPr>
            <p:spPr>
              <a:xfrm>
                <a:off x="231817" y="310339"/>
                <a:ext cx="2251710" cy="1822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Possible outcomes of a non-inferiority trial: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2021-08-17T04:20:52Z</dcterms:created>
  <dcterms:modified xsi:type="dcterms:W3CDTF">2021-08-17T15:31:27Z</dcterms:modified>
</cp:coreProperties>
</file>