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DA808-19E2-48D7-9F58-DA640D4B6844}" v="2" dt="2021-08-30T01:50:00.967"/>
    <p1510:client id="{64CFD33D-39A8-4029-9724-B4D3D4522126}" v="15" dt="2021-08-30T20:42:30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924474AE-828A-42E9-9BD9-1948F95941DC}"/>
    <pc:docChg chg="modSld">
      <pc:chgData name="Klajdi Puka" userId="14444a1dce99cdc7" providerId="LiveId" clId="{924474AE-828A-42E9-9BD9-1948F95941DC}" dt="2021-06-01T04:06:10.361" v="3" actId="20577"/>
      <pc:docMkLst>
        <pc:docMk/>
      </pc:docMkLst>
      <pc:sldChg chg="modSp mod">
        <pc:chgData name="Klajdi Puka" userId="14444a1dce99cdc7" providerId="LiveId" clId="{924474AE-828A-42E9-9BD9-1948F95941DC}" dt="2021-06-01T04:06:10.361" v="3" actId="20577"/>
        <pc:sldMkLst>
          <pc:docMk/>
          <pc:sldMk cId="3941832765" sldId="256"/>
        </pc:sldMkLst>
        <pc:spChg chg="mod">
          <ac:chgData name="Klajdi Puka" userId="14444a1dce99cdc7" providerId="LiveId" clId="{924474AE-828A-42E9-9BD9-1948F95941DC}" dt="2021-06-01T04:06:10.361" v="3" actId="20577"/>
          <ac:spMkLst>
            <pc:docMk/>
            <pc:sldMk cId="3941832765" sldId="256"/>
            <ac:spMk id="10" creationId="{F9A86027-0B43-489A-9DAE-57C5EA3A04AB}"/>
          </ac:spMkLst>
        </pc:spChg>
      </pc:sldChg>
    </pc:docChg>
  </pc:docChgLst>
  <pc:docChgLst>
    <pc:chgData name="Klajdi Puka" userId="14444a1dce99cdc7" providerId="LiveId" clId="{64CFD33D-39A8-4029-9724-B4D3D4522126}"/>
    <pc:docChg chg="undo redo custSel delSld modSld">
      <pc:chgData name="Klajdi Puka" userId="14444a1dce99cdc7" providerId="LiveId" clId="{64CFD33D-39A8-4029-9724-B4D3D4522126}" dt="2021-08-30T20:42:34.043" v="132" actId="1076"/>
      <pc:docMkLst>
        <pc:docMk/>
      </pc:docMkLst>
      <pc:sldChg chg="del">
        <pc:chgData name="Klajdi Puka" userId="14444a1dce99cdc7" providerId="LiveId" clId="{64CFD33D-39A8-4029-9724-B4D3D4522126}" dt="2021-08-30T20:35:49.587" v="0" actId="47"/>
        <pc:sldMkLst>
          <pc:docMk/>
          <pc:sldMk cId="3941832765" sldId="256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3743976831" sldId="257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245987159" sldId="258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1388538026" sldId="261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1412996011" sldId="262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330731936" sldId="263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3716361228" sldId="264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84849861" sldId="265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3506587459" sldId="268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216997139" sldId="269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1163632841" sldId="270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436916871" sldId="271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2096085151" sldId="272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181512570" sldId="276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3360991232" sldId="278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4131379362" sldId="279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2233866712" sldId="280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2160543292" sldId="281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1635705221" sldId="284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3812934580" sldId="285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2287625757" sldId="287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2451921009" sldId="288"/>
        </pc:sldMkLst>
      </pc:sldChg>
      <pc:sldChg chg="del">
        <pc:chgData name="Klajdi Puka" userId="14444a1dce99cdc7" providerId="LiveId" clId="{64CFD33D-39A8-4029-9724-B4D3D4522126}" dt="2021-08-30T20:42:16.429" v="129" actId="47"/>
        <pc:sldMkLst>
          <pc:docMk/>
          <pc:sldMk cId="3093322247" sldId="290"/>
        </pc:sldMkLst>
      </pc:sldChg>
      <pc:sldChg chg="del">
        <pc:chgData name="Klajdi Puka" userId="14444a1dce99cdc7" providerId="LiveId" clId="{64CFD33D-39A8-4029-9724-B4D3D4522126}" dt="2021-08-30T20:35:49.587" v="0" actId="47"/>
        <pc:sldMkLst>
          <pc:docMk/>
          <pc:sldMk cId="632232715" sldId="291"/>
        </pc:sldMkLst>
      </pc:sldChg>
      <pc:sldChg chg="addSp delSp modSp mod addAnim delAnim modAnim modNotesTx">
        <pc:chgData name="Klajdi Puka" userId="14444a1dce99cdc7" providerId="LiveId" clId="{64CFD33D-39A8-4029-9724-B4D3D4522126}" dt="2021-08-30T20:42:34.043" v="132" actId="1076"/>
        <pc:sldMkLst>
          <pc:docMk/>
          <pc:sldMk cId="1232770927" sldId="292"/>
        </pc:sldMkLst>
        <pc:spChg chg="del">
          <ac:chgData name="Klajdi Puka" userId="14444a1dce99cdc7" providerId="LiveId" clId="{64CFD33D-39A8-4029-9724-B4D3D4522126}" dt="2021-08-30T20:35:51.912" v="1" actId="478"/>
          <ac:spMkLst>
            <pc:docMk/>
            <pc:sldMk cId="1232770927" sldId="292"/>
            <ac:spMk id="2" creationId="{0CE8A40B-699D-4A14-85E1-36CC23135A16}"/>
          </ac:spMkLst>
        </pc:spChg>
        <pc:spChg chg="del">
          <ac:chgData name="Klajdi Puka" userId="14444a1dce99cdc7" providerId="LiveId" clId="{64CFD33D-39A8-4029-9724-B4D3D4522126}" dt="2021-08-30T20:35:53.929" v="4" actId="478"/>
          <ac:spMkLst>
            <pc:docMk/>
            <pc:sldMk cId="1232770927" sldId="292"/>
            <ac:spMk id="3" creationId="{A160829A-DF23-483A-BC89-3DD1098AF2FB}"/>
          </ac:spMkLst>
        </pc:spChg>
        <pc:spChg chg="add del mod">
          <ac:chgData name="Klajdi Puka" userId="14444a1dce99cdc7" providerId="LiveId" clId="{64CFD33D-39A8-4029-9724-B4D3D4522126}" dt="2021-08-30T20:35:52.893" v="3" actId="478"/>
          <ac:spMkLst>
            <pc:docMk/>
            <pc:sldMk cId="1232770927" sldId="292"/>
            <ac:spMk id="8" creationId="{206D20FE-77C9-4E05-A327-A61628FC171D}"/>
          </ac:spMkLst>
        </pc:spChg>
        <pc:spChg chg="add del mod">
          <ac:chgData name="Klajdi Puka" userId="14444a1dce99cdc7" providerId="LiveId" clId="{64CFD33D-39A8-4029-9724-B4D3D4522126}" dt="2021-08-30T20:35:55.889" v="5" actId="478"/>
          <ac:spMkLst>
            <pc:docMk/>
            <pc:sldMk cId="1232770927" sldId="292"/>
            <ac:spMk id="10" creationId="{E6B2E7D6-CEC7-4842-822B-072DE7EC265C}"/>
          </ac:spMkLst>
        </pc:spChg>
        <pc:spChg chg="add mod">
          <ac:chgData name="Klajdi Puka" userId="14444a1dce99cdc7" providerId="LiveId" clId="{64CFD33D-39A8-4029-9724-B4D3D4522126}" dt="2021-08-30T20:38:28.647" v="52" actId="1076"/>
          <ac:spMkLst>
            <pc:docMk/>
            <pc:sldMk cId="1232770927" sldId="292"/>
            <ac:spMk id="20" creationId="{C7E17F2C-8E77-45A3-95A5-8D20C16DFEE0}"/>
          </ac:spMkLst>
        </pc:spChg>
        <pc:spChg chg="add mod">
          <ac:chgData name="Klajdi Puka" userId="14444a1dce99cdc7" providerId="LiveId" clId="{64CFD33D-39A8-4029-9724-B4D3D4522126}" dt="2021-08-30T20:38:31.772" v="53" actId="1076"/>
          <ac:spMkLst>
            <pc:docMk/>
            <pc:sldMk cId="1232770927" sldId="292"/>
            <ac:spMk id="21" creationId="{9A1DD166-51F8-4D01-BDBB-051F4F9067F1}"/>
          </ac:spMkLst>
        </pc:spChg>
        <pc:spChg chg="add mod">
          <ac:chgData name="Klajdi Puka" userId="14444a1dce99cdc7" providerId="LiveId" clId="{64CFD33D-39A8-4029-9724-B4D3D4522126}" dt="2021-08-30T20:38:40.560" v="56" actId="1076"/>
          <ac:spMkLst>
            <pc:docMk/>
            <pc:sldMk cId="1232770927" sldId="292"/>
            <ac:spMk id="22" creationId="{6DA7C56B-6388-44FE-B0BC-B8AA4DD038E1}"/>
          </ac:spMkLst>
        </pc:spChg>
        <pc:spChg chg="add mod">
          <ac:chgData name="Klajdi Puka" userId="14444a1dce99cdc7" providerId="LiveId" clId="{64CFD33D-39A8-4029-9724-B4D3D4522126}" dt="2021-08-30T20:38:48.315" v="58" actId="1076"/>
          <ac:spMkLst>
            <pc:docMk/>
            <pc:sldMk cId="1232770927" sldId="292"/>
            <ac:spMk id="23" creationId="{A5E0A307-5504-4ADC-9BAD-E602EDC566AD}"/>
          </ac:spMkLst>
        </pc:spChg>
        <pc:spChg chg="add mod">
          <ac:chgData name="Klajdi Puka" userId="14444a1dce99cdc7" providerId="LiveId" clId="{64CFD33D-39A8-4029-9724-B4D3D4522126}" dt="2021-08-30T20:42:12.284" v="128" actId="1076"/>
          <ac:spMkLst>
            <pc:docMk/>
            <pc:sldMk cId="1232770927" sldId="292"/>
            <ac:spMk id="24" creationId="{8CE91CF3-D69C-40CF-9653-86D5A0F6DAC2}"/>
          </ac:spMkLst>
        </pc:spChg>
        <pc:spChg chg="mod">
          <ac:chgData name="Klajdi Puka" userId="14444a1dce99cdc7" providerId="LiveId" clId="{64CFD33D-39A8-4029-9724-B4D3D4522126}" dt="2021-08-30T20:42:34.043" v="132" actId="1076"/>
          <ac:spMkLst>
            <pc:docMk/>
            <pc:sldMk cId="1232770927" sldId="292"/>
            <ac:spMk id="31" creationId="{DE4D5F5A-B321-47A7-8F2A-C24B6ADB30E0}"/>
          </ac:spMkLst>
        </pc:spChg>
        <pc:spChg chg="mod">
          <ac:chgData name="Klajdi Puka" userId="14444a1dce99cdc7" providerId="LiveId" clId="{64CFD33D-39A8-4029-9724-B4D3D4522126}" dt="2021-08-30T20:40:46.204" v="100" actId="1076"/>
          <ac:spMkLst>
            <pc:docMk/>
            <pc:sldMk cId="1232770927" sldId="292"/>
            <ac:spMk id="32" creationId="{8C6F3EFD-AD91-4632-BBA4-6BD7EAB7363C}"/>
          </ac:spMkLst>
        </pc:spChg>
        <pc:spChg chg="mod">
          <ac:chgData name="Klajdi Puka" userId="14444a1dce99cdc7" providerId="LiveId" clId="{64CFD33D-39A8-4029-9724-B4D3D4522126}" dt="2021-08-30T20:40:52.328" v="103" actId="1076"/>
          <ac:spMkLst>
            <pc:docMk/>
            <pc:sldMk cId="1232770927" sldId="292"/>
            <ac:spMk id="33" creationId="{4686F581-4A12-4746-AC55-3CFA85CD71AC}"/>
          </ac:spMkLst>
        </pc:spChg>
        <pc:spChg chg="mod">
          <ac:chgData name="Klajdi Puka" userId="14444a1dce99cdc7" providerId="LiveId" clId="{64CFD33D-39A8-4029-9724-B4D3D4522126}" dt="2021-08-30T20:38:19.948" v="50" actId="1076"/>
          <ac:spMkLst>
            <pc:docMk/>
            <pc:sldMk cId="1232770927" sldId="292"/>
            <ac:spMk id="34" creationId="{C2296A33-2A49-4417-B0F3-D1B313843A89}"/>
          </ac:spMkLst>
        </pc:spChg>
        <pc:spChg chg="mod">
          <ac:chgData name="Klajdi Puka" userId="14444a1dce99cdc7" providerId="LiveId" clId="{64CFD33D-39A8-4029-9724-B4D3D4522126}" dt="2021-08-30T20:38:24.970" v="51" actId="1076"/>
          <ac:spMkLst>
            <pc:docMk/>
            <pc:sldMk cId="1232770927" sldId="292"/>
            <ac:spMk id="35" creationId="{6F8AA7C7-4CE4-4BEB-BFFA-8E19DA45AD2B}"/>
          </ac:spMkLst>
        </pc:spChg>
        <pc:spChg chg="add mod">
          <ac:chgData name="Klajdi Puka" userId="14444a1dce99cdc7" providerId="LiveId" clId="{64CFD33D-39A8-4029-9724-B4D3D4522126}" dt="2021-08-30T20:42:09.659" v="127" actId="1076"/>
          <ac:spMkLst>
            <pc:docMk/>
            <pc:sldMk cId="1232770927" sldId="292"/>
            <ac:spMk id="36" creationId="{7DBD2D70-3EDA-4E66-ABE5-DFE5B02A5F4A}"/>
          </ac:spMkLst>
        </pc:spChg>
        <pc:spChg chg="add mod">
          <ac:chgData name="Klajdi Puka" userId="14444a1dce99cdc7" providerId="LiveId" clId="{64CFD33D-39A8-4029-9724-B4D3D4522126}" dt="2021-08-30T20:41:53.846" v="121" actId="1076"/>
          <ac:spMkLst>
            <pc:docMk/>
            <pc:sldMk cId="1232770927" sldId="292"/>
            <ac:spMk id="37" creationId="{877247C2-6EDE-474D-81D5-788AE0DDFF69}"/>
          </ac:spMkLst>
        </pc:spChg>
        <pc:spChg chg="add mod">
          <ac:chgData name="Klajdi Puka" userId="14444a1dce99cdc7" providerId="LiveId" clId="{64CFD33D-39A8-4029-9724-B4D3D4522126}" dt="2021-08-30T20:41:04.410" v="109" actId="1076"/>
          <ac:spMkLst>
            <pc:docMk/>
            <pc:sldMk cId="1232770927" sldId="292"/>
            <ac:spMk id="38" creationId="{21D1FE78-BD0D-4DDE-ACFC-E58C35EB77C4}"/>
          </ac:spMkLst>
        </pc:spChg>
        <pc:spChg chg="add mod">
          <ac:chgData name="Klajdi Puka" userId="14444a1dce99cdc7" providerId="LiveId" clId="{64CFD33D-39A8-4029-9724-B4D3D4522126}" dt="2021-08-30T20:41:12.063" v="112" actId="1076"/>
          <ac:spMkLst>
            <pc:docMk/>
            <pc:sldMk cId="1232770927" sldId="292"/>
            <ac:spMk id="39" creationId="{B28AA093-468F-4F50-BD55-F44FCD7F54D8}"/>
          </ac:spMkLst>
        </pc:spChg>
        <pc:spChg chg="add mod">
          <ac:chgData name="Klajdi Puka" userId="14444a1dce99cdc7" providerId="LiveId" clId="{64CFD33D-39A8-4029-9724-B4D3D4522126}" dt="2021-08-30T20:41:16.233" v="114" actId="1076"/>
          <ac:spMkLst>
            <pc:docMk/>
            <pc:sldMk cId="1232770927" sldId="292"/>
            <ac:spMk id="40" creationId="{01437E72-16FB-45B7-98EE-DE1D7DBCC216}"/>
          </ac:spMkLst>
        </pc:spChg>
        <pc:grpChg chg="add mod">
          <ac:chgData name="Klajdi Puka" userId="14444a1dce99cdc7" providerId="LiveId" clId="{64CFD33D-39A8-4029-9724-B4D3D4522126}" dt="2021-08-30T20:40:50.023" v="102" actId="1076"/>
          <ac:grpSpMkLst>
            <pc:docMk/>
            <pc:sldMk cId="1232770927" sldId="292"/>
            <ac:grpSpMk id="11" creationId="{DCD2D6A7-73C3-45FD-A4E7-49FE1598D1E6}"/>
          </ac:grpSpMkLst>
        </pc:grpChg>
        <pc:picChg chg="mod">
          <ac:chgData name="Klajdi Puka" userId="14444a1dce99cdc7" providerId="LiveId" clId="{64CFD33D-39A8-4029-9724-B4D3D4522126}" dt="2021-08-30T20:39:24.989" v="59"/>
          <ac:picMkLst>
            <pc:docMk/>
            <pc:sldMk cId="1232770927" sldId="292"/>
            <ac:picMk id="26" creationId="{69A30283-D960-4765-B6B7-4A2DDFA6DA2D}"/>
          </ac:picMkLst>
        </pc:picChg>
        <pc:picChg chg="add del mod">
          <ac:chgData name="Klajdi Puka" userId="14444a1dce99cdc7" providerId="LiveId" clId="{64CFD33D-39A8-4029-9724-B4D3D4522126}" dt="2021-08-30T20:41:34.033" v="117" actId="14100"/>
          <ac:picMkLst>
            <pc:docMk/>
            <pc:sldMk cId="1232770927" sldId="292"/>
            <ac:picMk id="28" creationId="{B7003CD4-6163-4041-BADA-C2219EBE28A9}"/>
          </ac:picMkLst>
        </pc:picChg>
        <pc:picChg chg="mod">
          <ac:chgData name="Klajdi Puka" userId="14444a1dce99cdc7" providerId="LiveId" clId="{64CFD33D-39A8-4029-9724-B4D3D4522126}" dt="2021-08-30T20:40:43.920" v="99" actId="1076"/>
          <ac:picMkLst>
            <pc:docMk/>
            <pc:sldMk cId="1232770927" sldId="292"/>
            <ac:picMk id="30" creationId="{D6AC625C-467C-4454-9649-1556692FCE60}"/>
          </ac:picMkLst>
        </pc:picChg>
        <pc:cxnChg chg="add mod">
          <ac:chgData name="Klajdi Puka" userId="14444a1dce99cdc7" providerId="LiveId" clId="{64CFD33D-39A8-4029-9724-B4D3D4522126}" dt="2021-08-30T20:39:48.567" v="67" actId="1037"/>
          <ac:cxnSpMkLst>
            <pc:docMk/>
            <pc:sldMk cId="1232770927" sldId="292"/>
            <ac:cxnSpMk id="25" creationId="{7A54B50C-4E9D-4889-B649-7ED2C99C666C}"/>
          </ac:cxnSpMkLst>
        </pc:cxnChg>
        <pc:cxnChg chg="add mod">
          <ac:chgData name="Klajdi Puka" userId="14444a1dce99cdc7" providerId="LiveId" clId="{64CFD33D-39A8-4029-9724-B4D3D4522126}" dt="2021-08-30T20:41:34.033" v="117" actId="14100"/>
          <ac:cxnSpMkLst>
            <pc:docMk/>
            <pc:sldMk cId="1232770927" sldId="292"/>
            <ac:cxnSpMk id="27" creationId="{68AEE8AE-A613-402D-B31B-C6B007878ADF}"/>
          </ac:cxnSpMkLst>
        </pc:cxnChg>
        <pc:cxnChg chg="add mod">
          <ac:chgData name="Klajdi Puka" userId="14444a1dce99cdc7" providerId="LiveId" clId="{64CFD33D-39A8-4029-9724-B4D3D4522126}" dt="2021-08-30T20:41:31.534" v="116" actId="14100"/>
          <ac:cxnSpMkLst>
            <pc:docMk/>
            <pc:sldMk cId="1232770927" sldId="292"/>
            <ac:cxnSpMk id="29" creationId="{463611B3-9CD5-4645-B9BB-4FB83C6FE63A}"/>
          </ac:cxnSpMkLst>
        </pc:cxnChg>
      </pc:sldChg>
    </pc:docChg>
  </pc:docChgLst>
  <pc:docChgLst>
    <pc:chgData name="Klajdi Puka" userId="14444a1dce99cdc7" providerId="LiveId" clId="{2A3DA808-19E2-48D7-9F58-DA640D4B6844}"/>
    <pc:docChg chg="modSld">
      <pc:chgData name="Klajdi Puka" userId="14444a1dce99cdc7" providerId="LiveId" clId="{2A3DA808-19E2-48D7-9F58-DA640D4B6844}" dt="2021-08-30T01:50:00.967" v="1" actId="20577"/>
      <pc:docMkLst>
        <pc:docMk/>
      </pc:docMkLst>
      <pc:sldChg chg="modSp">
        <pc:chgData name="Klajdi Puka" userId="14444a1dce99cdc7" providerId="LiveId" clId="{2A3DA808-19E2-48D7-9F58-DA640D4B6844}" dt="2021-08-30T01:50:00.967" v="1" actId="20577"/>
        <pc:sldMkLst>
          <pc:docMk/>
          <pc:sldMk cId="1635705221" sldId="284"/>
        </pc:sldMkLst>
        <pc:spChg chg="mod">
          <ac:chgData name="Klajdi Puka" userId="14444a1dce99cdc7" providerId="LiveId" clId="{2A3DA808-19E2-48D7-9F58-DA640D4B6844}" dt="2021-08-30T01:50:00.967" v="1" actId="20577"/>
          <ac:spMkLst>
            <pc:docMk/>
            <pc:sldMk cId="1635705221" sldId="284"/>
            <ac:spMk id="3" creationId="{A160829A-DF23-483A-BC89-3DD1098AF2FB}"/>
          </ac:spMkLst>
        </pc:spChg>
      </pc:sldChg>
    </pc:docChg>
  </pc:docChgLst>
  <pc:docChgLst>
    <pc:chgData name="Klajdi Puka" userId="14444a1dce99cdc7" providerId="LiveId" clId="{79F88310-7665-42F8-9569-C5AA89209F49}"/>
    <pc:docChg chg="undo custSel modSld">
      <pc:chgData name="Klajdi Puka" userId="14444a1dce99cdc7" providerId="LiveId" clId="{79F88310-7665-42F8-9569-C5AA89209F49}" dt="2021-06-01T04:05:29.844" v="16" actId="113"/>
      <pc:docMkLst>
        <pc:docMk/>
      </pc:docMkLst>
      <pc:sldChg chg="addSp delSp modSp mod">
        <pc:chgData name="Klajdi Puka" userId="14444a1dce99cdc7" providerId="LiveId" clId="{79F88310-7665-42F8-9569-C5AA89209F49}" dt="2021-06-01T04:05:29.844" v="16" actId="113"/>
        <pc:sldMkLst>
          <pc:docMk/>
          <pc:sldMk cId="3941832765" sldId="256"/>
        </pc:sldMkLst>
        <pc:spChg chg="del mod">
          <ac:chgData name="Klajdi Puka" userId="14444a1dce99cdc7" providerId="LiveId" clId="{79F88310-7665-42F8-9569-C5AA89209F49}" dt="2021-06-01T04:04:55.388" v="2" actId="478"/>
          <ac:spMkLst>
            <pc:docMk/>
            <pc:sldMk cId="3941832765" sldId="256"/>
            <ac:spMk id="2" creationId="{2D960841-CA33-45C4-8277-67A302A08FDA}"/>
          </ac:spMkLst>
        </pc:spChg>
        <pc:spChg chg="del">
          <ac:chgData name="Klajdi Puka" userId="14444a1dce99cdc7" providerId="LiveId" clId="{79F88310-7665-42F8-9569-C5AA89209F49}" dt="2021-06-01T04:05:00.320" v="8" actId="478"/>
          <ac:spMkLst>
            <pc:docMk/>
            <pc:sldMk cId="3941832765" sldId="256"/>
            <ac:spMk id="3" creationId="{230492A5-320D-4E2A-9A6C-AA0C5CB09608}"/>
          </ac:spMkLst>
        </pc:spChg>
        <pc:spChg chg="add del mod">
          <ac:chgData name="Klajdi Puka" userId="14444a1dce99cdc7" providerId="LiveId" clId="{79F88310-7665-42F8-9569-C5AA89209F49}" dt="2021-06-01T04:04:59.120" v="7" actId="478"/>
          <ac:spMkLst>
            <pc:docMk/>
            <pc:sldMk cId="3941832765" sldId="256"/>
            <ac:spMk id="8" creationId="{61541024-8598-4729-815C-1688A65506C9}"/>
          </ac:spMkLst>
        </pc:spChg>
        <pc:spChg chg="add del mod">
          <ac:chgData name="Klajdi Puka" userId="14444a1dce99cdc7" providerId="LiveId" clId="{79F88310-7665-42F8-9569-C5AA89209F49}" dt="2021-06-01T04:04:57.911" v="6"/>
          <ac:spMkLst>
            <pc:docMk/>
            <pc:sldMk cId="3941832765" sldId="256"/>
            <ac:spMk id="9" creationId="{79BE37B5-FB3D-4053-A0B5-57EB7147C1B4}"/>
          </ac:spMkLst>
        </pc:spChg>
        <pc:spChg chg="add mod">
          <ac:chgData name="Klajdi Puka" userId="14444a1dce99cdc7" providerId="LiveId" clId="{79F88310-7665-42F8-9569-C5AA89209F49}" dt="2021-06-01T04:05:29.844" v="16" actId="113"/>
          <ac:spMkLst>
            <pc:docMk/>
            <pc:sldMk cId="3941832765" sldId="256"/>
            <ac:spMk id="10" creationId="{F9A86027-0B43-489A-9DAE-57C5EA3A04AB}"/>
          </ac:spMkLst>
        </pc:spChg>
        <pc:spChg chg="add mod">
          <ac:chgData name="Klajdi Puka" userId="14444a1dce99cdc7" providerId="LiveId" clId="{79F88310-7665-42F8-9569-C5AA89209F49}" dt="2021-06-01T04:05:05.845" v="9"/>
          <ac:spMkLst>
            <pc:docMk/>
            <pc:sldMk cId="3941832765" sldId="256"/>
            <ac:spMk id="11" creationId="{BACA0294-7B7A-4FE7-893B-0A1C2169EBDB}"/>
          </ac:spMkLst>
        </pc:spChg>
      </pc:sldChg>
    </pc:docChg>
  </pc:docChgLst>
  <pc:docChgLst>
    <pc:chgData name="Klajdi Puka" userId="14444a1dce99cdc7" providerId="LiveId" clId="{961A06F5-9224-48EE-937F-75F1FBDEC2D7}"/>
    <pc:docChg chg="custSel modSld modMainMaster">
      <pc:chgData name="Klajdi Puka" userId="14444a1dce99cdc7" providerId="LiveId" clId="{961A06F5-9224-48EE-937F-75F1FBDEC2D7}" dt="2021-06-01T04:03:23.961" v="10" actId="255"/>
      <pc:docMkLst>
        <pc:docMk/>
      </pc:docMkLst>
      <pc:sldChg chg="modSp mod">
        <pc:chgData name="Klajdi Puka" userId="14444a1dce99cdc7" providerId="LiveId" clId="{961A06F5-9224-48EE-937F-75F1FBDEC2D7}" dt="2021-06-01T04:02:45.398" v="3" actId="27636"/>
        <pc:sldMkLst>
          <pc:docMk/>
          <pc:sldMk cId="3743976831" sldId="257"/>
        </pc:sldMkLst>
        <pc:spChg chg="mod">
          <ac:chgData name="Klajdi Puka" userId="14444a1dce99cdc7" providerId="LiveId" clId="{961A06F5-9224-48EE-937F-75F1FBDEC2D7}" dt="2021-06-01T04:02:45.398" v="3" actId="27636"/>
          <ac:spMkLst>
            <pc:docMk/>
            <pc:sldMk cId="3743976831" sldId="257"/>
            <ac:spMk id="2" creationId="{AF7C658E-47D4-4AC3-B49B-9844411A9975}"/>
          </ac:spMkLst>
        </pc:spChg>
      </pc:sldChg>
      <pc:sldChg chg="modSp mod">
        <pc:chgData name="Klajdi Puka" userId="14444a1dce99cdc7" providerId="LiveId" clId="{961A06F5-9224-48EE-937F-75F1FBDEC2D7}" dt="2021-06-01T04:02:45.398" v="4" actId="27636"/>
        <pc:sldMkLst>
          <pc:docMk/>
          <pc:sldMk cId="245987159" sldId="258"/>
        </pc:sldMkLst>
        <pc:spChg chg="mod">
          <ac:chgData name="Klajdi Puka" userId="14444a1dce99cdc7" providerId="LiveId" clId="{961A06F5-9224-48EE-937F-75F1FBDEC2D7}" dt="2021-06-01T04:02:45.398" v="4" actId="27636"/>
          <ac:spMkLst>
            <pc:docMk/>
            <pc:sldMk cId="245987159" sldId="258"/>
            <ac:spMk id="2" creationId="{26920888-AA6F-40BB-B75B-B39FEEFC9E06}"/>
          </ac:spMkLst>
        </pc:spChg>
      </pc:sldChg>
      <pc:sldChg chg="modSp mod">
        <pc:chgData name="Klajdi Puka" userId="14444a1dce99cdc7" providerId="LiveId" clId="{961A06F5-9224-48EE-937F-75F1FBDEC2D7}" dt="2021-06-01T04:02:45.398" v="5" actId="27636"/>
        <pc:sldMkLst>
          <pc:docMk/>
          <pc:sldMk cId="903047970" sldId="259"/>
        </pc:sldMkLst>
        <pc:spChg chg="mod">
          <ac:chgData name="Klajdi Puka" userId="14444a1dce99cdc7" providerId="LiveId" clId="{961A06F5-9224-48EE-937F-75F1FBDEC2D7}" dt="2021-06-01T04:02:45.398" v="5" actId="27636"/>
          <ac:spMkLst>
            <pc:docMk/>
            <pc:sldMk cId="903047970" sldId="259"/>
            <ac:spMk id="2" creationId="{C8F7B70A-CD23-4FB4-8122-AD9F5600FDDA}"/>
          </ac:spMkLst>
        </pc:spChg>
      </pc:sldChg>
      <pc:sldMasterChg chg="modSp mod modSldLayout">
        <pc:chgData name="Klajdi Puka" userId="14444a1dce99cdc7" providerId="LiveId" clId="{961A06F5-9224-48EE-937F-75F1FBDEC2D7}" dt="2021-06-01T04:03:23.961" v="10" actId="255"/>
        <pc:sldMasterMkLst>
          <pc:docMk/>
          <pc:sldMasterMk cId="620238531" sldId="2147483731"/>
        </pc:sldMasterMkLst>
        <pc:spChg chg="mod">
          <ac:chgData name="Klajdi Puka" userId="14444a1dce99cdc7" providerId="LiveId" clId="{961A06F5-9224-48EE-937F-75F1FBDEC2D7}" dt="2021-06-01T04:02:49.918" v="7" actId="404"/>
          <ac:spMkLst>
            <pc:docMk/>
            <pc:sldMasterMk cId="620238531" sldId="2147483731"/>
            <ac:spMk id="2" creationId="{8BB2B379-1652-432F-B4A9-DB2B4DC83D17}"/>
          </ac:spMkLst>
        </pc:spChg>
        <pc:spChg chg="mod">
          <ac:chgData name="Klajdi Puka" userId="14444a1dce99cdc7" providerId="LiveId" clId="{961A06F5-9224-48EE-937F-75F1FBDEC2D7}" dt="2021-06-01T04:03:23.961" v="10" actId="255"/>
          <ac:spMkLst>
            <pc:docMk/>
            <pc:sldMasterMk cId="620238531" sldId="2147483731"/>
            <ac:spMk id="3" creationId="{9A188F93-91D9-4490-9616-C1AAABD1F55E}"/>
          </ac:spMkLst>
        </pc:spChg>
        <pc:sldLayoutChg chg="modSp">
          <pc:chgData name="Klajdi Puka" userId="14444a1dce99cdc7" providerId="LiveId" clId="{961A06F5-9224-48EE-937F-75F1FBDEC2D7}" dt="2021-05-31T22:32:44.665" v="1" actId="120"/>
          <pc:sldLayoutMkLst>
            <pc:docMk/>
            <pc:sldMasterMk cId="620238531" sldId="2147483731"/>
            <pc:sldLayoutMk cId="2900051527" sldId="2147483732"/>
          </pc:sldLayoutMkLst>
          <pc:spChg chg="mod">
            <ac:chgData name="Klajdi Puka" userId="14444a1dce99cdc7" providerId="LiveId" clId="{961A06F5-9224-48EE-937F-75F1FBDEC2D7}" dt="2021-05-31T22:32:38.567" v="0" actId="120"/>
            <ac:spMkLst>
              <pc:docMk/>
              <pc:sldMasterMk cId="620238531" sldId="2147483731"/>
              <pc:sldLayoutMk cId="2900051527" sldId="2147483732"/>
              <ac:spMk id="2" creationId="{E99311A5-0443-47A9-B7DC-B60BCD6EBCE6}"/>
            </ac:spMkLst>
          </pc:spChg>
          <pc:spChg chg="mod">
            <ac:chgData name="Klajdi Puka" userId="14444a1dce99cdc7" providerId="LiveId" clId="{961A06F5-9224-48EE-937F-75F1FBDEC2D7}" dt="2021-05-31T22:32:44.665" v="1" actId="120"/>
            <ac:spMkLst>
              <pc:docMk/>
              <pc:sldMasterMk cId="620238531" sldId="2147483731"/>
              <pc:sldLayoutMk cId="2900051527" sldId="2147483732"/>
              <ac:spMk id="3" creationId="{7440216A-F34A-4676-ACD0-521B1B3F4E40}"/>
            </ac:spMkLst>
          </pc:spChg>
        </pc:sldLayoutChg>
        <pc:sldLayoutChg chg="modSp mod">
          <pc:chgData name="Klajdi Puka" userId="14444a1dce99cdc7" providerId="LiveId" clId="{961A06F5-9224-48EE-937F-75F1FBDEC2D7}" dt="2021-06-01T04:03:12.296" v="9" actId="14100"/>
          <pc:sldLayoutMkLst>
            <pc:docMk/>
            <pc:sldMasterMk cId="620238531" sldId="2147483731"/>
            <pc:sldLayoutMk cId="3057813196" sldId="2147483735"/>
          </pc:sldLayoutMkLst>
          <pc:spChg chg="mod">
            <ac:chgData name="Klajdi Puka" userId="14444a1dce99cdc7" providerId="LiveId" clId="{961A06F5-9224-48EE-937F-75F1FBDEC2D7}" dt="2021-06-01T04:03:03.776" v="8" actId="14100"/>
            <ac:spMkLst>
              <pc:docMk/>
              <pc:sldMasterMk cId="620238531" sldId="2147483731"/>
              <pc:sldLayoutMk cId="3057813196" sldId="2147483735"/>
              <ac:spMk id="3" creationId="{D36486BC-718B-462E-966B-CBA80B7AEE72}"/>
            </ac:spMkLst>
          </pc:spChg>
          <pc:spChg chg="mod">
            <ac:chgData name="Klajdi Puka" userId="14444a1dce99cdc7" providerId="LiveId" clId="{961A06F5-9224-48EE-937F-75F1FBDEC2D7}" dt="2021-06-01T04:03:12.296" v="9" actId="14100"/>
            <ac:spMkLst>
              <pc:docMk/>
              <pc:sldMasterMk cId="620238531" sldId="2147483731"/>
              <pc:sldLayoutMk cId="3057813196" sldId="2147483735"/>
              <ac:spMk id="4" creationId="{C6BDE202-13BE-4AB9-86F3-E7BB0686CB05}"/>
            </ac:spMkLst>
          </pc:spChg>
        </pc:sldLayoutChg>
      </pc:sldMasterChg>
    </pc:docChg>
  </pc:docChgLst>
  <pc:docChgLst>
    <pc:chgData name="Klajdi Puka" userId="14444a1dce99cdc7" providerId="LiveId" clId="{EDAA9409-22F0-4C18-A0ED-511C851D2CD7}"/>
    <pc:docChg chg="undo custSel addSld modSld modMainMaster">
      <pc:chgData name="Klajdi Puka" userId="14444a1dce99cdc7" providerId="LiveId" clId="{EDAA9409-22F0-4C18-A0ED-511C851D2CD7}" dt="2021-05-31T22:29:34.353" v="124" actId="6549"/>
      <pc:docMkLst>
        <pc:docMk/>
      </pc:docMkLst>
      <pc:sldChg chg="modSp new mod setBg">
        <pc:chgData name="Klajdi Puka" userId="14444a1dce99cdc7" providerId="LiveId" clId="{EDAA9409-22F0-4C18-A0ED-511C851D2CD7}" dt="2021-05-31T22:29:34.353" v="124" actId="6549"/>
        <pc:sldMkLst>
          <pc:docMk/>
          <pc:sldMk cId="3941832765" sldId="256"/>
        </pc:sldMkLst>
        <pc:spChg chg="mod">
          <ac:chgData name="Klajdi Puka" userId="14444a1dce99cdc7" providerId="LiveId" clId="{EDAA9409-22F0-4C18-A0ED-511C851D2CD7}" dt="2021-05-31T22:29:34.353" v="124" actId="6549"/>
          <ac:spMkLst>
            <pc:docMk/>
            <pc:sldMk cId="3941832765" sldId="256"/>
            <ac:spMk id="2" creationId="{2D960841-CA33-45C4-8277-67A302A08FDA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3941832765" sldId="256"/>
            <ac:spMk id="3" creationId="{230492A5-320D-4E2A-9A6C-AA0C5CB09608}"/>
          </ac:spMkLst>
        </pc:spChg>
      </pc:sldChg>
      <pc:sldChg chg="modSp new">
        <pc:chgData name="Klajdi Puka" userId="14444a1dce99cdc7" providerId="LiveId" clId="{EDAA9409-22F0-4C18-A0ED-511C851D2CD7}" dt="2021-05-31T22:21:27.302" v="9"/>
        <pc:sldMkLst>
          <pc:docMk/>
          <pc:sldMk cId="3743976831" sldId="257"/>
        </pc:sldMkLst>
        <pc:spChg chg="mod">
          <ac:chgData name="Klajdi Puka" userId="14444a1dce99cdc7" providerId="LiveId" clId="{EDAA9409-22F0-4C18-A0ED-511C851D2CD7}" dt="2021-05-31T22:21:27.302" v="9"/>
          <ac:spMkLst>
            <pc:docMk/>
            <pc:sldMk cId="3743976831" sldId="257"/>
            <ac:spMk id="2" creationId="{AF7C658E-47D4-4AC3-B49B-9844411A9975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3743976831" sldId="257"/>
            <ac:spMk id="3" creationId="{C80F26F2-1C75-4F1F-A9F5-41D5D5499A90}"/>
          </ac:spMkLst>
        </pc:spChg>
      </pc:sldChg>
      <pc:sldChg chg="modSp new">
        <pc:chgData name="Klajdi Puka" userId="14444a1dce99cdc7" providerId="LiveId" clId="{EDAA9409-22F0-4C18-A0ED-511C851D2CD7}" dt="2021-05-31T22:21:27.302" v="9"/>
        <pc:sldMkLst>
          <pc:docMk/>
          <pc:sldMk cId="245987159" sldId="258"/>
        </pc:sldMkLst>
        <pc:spChg chg="mod">
          <ac:chgData name="Klajdi Puka" userId="14444a1dce99cdc7" providerId="LiveId" clId="{EDAA9409-22F0-4C18-A0ED-511C851D2CD7}" dt="2021-05-31T22:21:27.302" v="9"/>
          <ac:spMkLst>
            <pc:docMk/>
            <pc:sldMk cId="245987159" sldId="258"/>
            <ac:spMk id="2" creationId="{26920888-AA6F-40BB-B75B-B39FEEFC9E06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245987159" sldId="258"/>
            <ac:spMk id="3" creationId="{E71F8505-C2F6-46C7-91A3-A86F9737B608}"/>
          </ac:spMkLst>
        </pc:spChg>
      </pc:sldChg>
      <pc:sldChg chg="modSp new">
        <pc:chgData name="Klajdi Puka" userId="14444a1dce99cdc7" providerId="LiveId" clId="{EDAA9409-22F0-4C18-A0ED-511C851D2CD7}" dt="2021-05-31T22:21:27.302" v="9"/>
        <pc:sldMkLst>
          <pc:docMk/>
          <pc:sldMk cId="903047970" sldId="259"/>
        </pc:sldMkLst>
        <pc:spChg chg="mod">
          <ac:chgData name="Klajdi Puka" userId="14444a1dce99cdc7" providerId="LiveId" clId="{EDAA9409-22F0-4C18-A0ED-511C851D2CD7}" dt="2021-05-31T22:21:27.302" v="9"/>
          <ac:spMkLst>
            <pc:docMk/>
            <pc:sldMk cId="903047970" sldId="259"/>
            <ac:spMk id="2" creationId="{C8F7B70A-CD23-4FB4-8122-AD9F5600FDDA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903047970" sldId="259"/>
            <ac:spMk id="3" creationId="{4712D295-2B23-42C2-B88C-9A4B81FE48D1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903047970" sldId="259"/>
            <ac:spMk id="4" creationId="{5D6C7691-8C19-424C-B37C-B85F3BA03C43}"/>
          </ac:spMkLst>
        </pc:spChg>
      </pc:sldChg>
      <pc:sldMasterChg chg="addSp delSp modSp mod delSldLayout modSldLayout">
        <pc:chgData name="Klajdi Puka" userId="14444a1dce99cdc7" providerId="LiveId" clId="{EDAA9409-22F0-4C18-A0ED-511C851D2CD7}" dt="2021-05-31T22:29:24.857" v="123" actId="404"/>
        <pc:sldMasterMkLst>
          <pc:docMk/>
          <pc:sldMasterMk cId="620238531" sldId="2147483731"/>
        </pc:sldMasterMkLst>
        <pc:spChg chg="mod">
          <ac:chgData name="Klajdi Puka" userId="14444a1dce99cdc7" providerId="LiveId" clId="{EDAA9409-22F0-4C18-A0ED-511C851D2CD7}" dt="2021-05-31T22:27:22.238" v="93" actId="2711"/>
          <ac:spMkLst>
            <pc:docMk/>
            <pc:sldMasterMk cId="620238531" sldId="2147483731"/>
            <ac:spMk id="2" creationId="{8BB2B379-1652-432F-B4A9-DB2B4DC83D17}"/>
          </ac:spMkLst>
        </pc:spChg>
        <pc:spChg chg="mod">
          <ac:chgData name="Klajdi Puka" userId="14444a1dce99cdc7" providerId="LiveId" clId="{EDAA9409-22F0-4C18-A0ED-511C851D2CD7}" dt="2021-05-31T22:27:09.256" v="88" actId="2711"/>
          <ac:spMkLst>
            <pc:docMk/>
            <pc:sldMasterMk cId="620238531" sldId="2147483731"/>
            <ac:spMk id="3" creationId="{9A188F93-91D9-4490-9616-C1AAABD1F55E}"/>
          </ac:spMkLst>
        </pc:spChg>
        <pc:spChg chg="del">
          <ac:chgData name="Klajdi Puka" userId="14444a1dce99cdc7" providerId="LiveId" clId="{EDAA9409-22F0-4C18-A0ED-511C851D2CD7}" dt="2021-05-31T22:27:26.899" v="94" actId="478"/>
          <ac:spMkLst>
            <pc:docMk/>
            <pc:sldMasterMk cId="620238531" sldId="2147483731"/>
            <ac:spMk id="4" creationId="{FE4C9219-CBCE-4AD7-9189-43E2D7B45463}"/>
          </ac:spMkLst>
        </pc:spChg>
        <pc:spChg chg="del">
          <ac:chgData name="Klajdi Puka" userId="14444a1dce99cdc7" providerId="LiveId" clId="{EDAA9409-22F0-4C18-A0ED-511C851D2CD7}" dt="2021-05-31T22:27:28.147" v="95" actId="478"/>
          <ac:spMkLst>
            <pc:docMk/>
            <pc:sldMasterMk cId="620238531" sldId="2147483731"/>
            <ac:spMk id="5" creationId="{BBAC4C99-0503-4817-A30A-669DEF3B7547}"/>
          </ac:spMkLst>
        </pc:spChg>
        <pc:spChg chg="del">
          <ac:chgData name="Klajdi Puka" userId="14444a1dce99cdc7" providerId="LiveId" clId="{EDAA9409-22F0-4C18-A0ED-511C851D2CD7}" dt="2021-05-31T22:27:29.716" v="96" actId="478"/>
          <ac:spMkLst>
            <pc:docMk/>
            <pc:sldMasterMk cId="620238531" sldId="2147483731"/>
            <ac:spMk id="6" creationId="{426944C5-23B1-4748-92BD-C1B21D7F2159}"/>
          </ac:spMkLst>
        </pc:spChg>
        <pc:spChg chg="add del mod">
          <ac:chgData name="Klajdi Puka" userId="14444a1dce99cdc7" providerId="LiveId" clId="{EDAA9409-22F0-4C18-A0ED-511C851D2CD7}" dt="2021-05-31T22:27:18.562" v="91"/>
          <ac:spMkLst>
            <pc:docMk/>
            <pc:sldMasterMk cId="620238531" sldId="2147483731"/>
            <ac:spMk id="7" creationId="{FD7E8FBD-5E14-4CCB-ABF5-A36BFDA91E73}"/>
          </ac:spMkLst>
        </pc:spChg>
        <pc:spChg chg="add del mod">
          <ac:chgData name="Klajdi Puka" userId="14444a1dce99cdc7" providerId="LiveId" clId="{EDAA9409-22F0-4C18-A0ED-511C851D2CD7}" dt="2021-05-31T22:27:18.562" v="91"/>
          <ac:spMkLst>
            <pc:docMk/>
            <pc:sldMasterMk cId="620238531" sldId="2147483731"/>
            <ac:spMk id="8" creationId="{3D68FA46-0AC1-4752-9B50-7B82AE4EB6D1}"/>
          </ac:spMkLst>
        </pc:spChg>
        <pc:spChg chg="add del mod">
          <ac:chgData name="Klajdi Puka" userId="14444a1dce99cdc7" providerId="LiveId" clId="{EDAA9409-22F0-4C18-A0ED-511C851D2CD7}" dt="2021-05-31T22:27:31.989" v="98"/>
          <ac:spMkLst>
            <pc:docMk/>
            <pc:sldMasterMk cId="620238531" sldId="2147483731"/>
            <ac:spMk id="10" creationId="{82D0C9E9-88DA-4D34-BDAF-8072B7F2A19C}"/>
          </ac:spMkLst>
        </pc:spChg>
        <pc:spChg chg="add del mod">
          <ac:chgData name="Klajdi Puka" userId="14444a1dce99cdc7" providerId="LiveId" clId="{EDAA9409-22F0-4C18-A0ED-511C851D2CD7}" dt="2021-05-31T22:27:31.989" v="98"/>
          <ac:spMkLst>
            <pc:docMk/>
            <pc:sldMasterMk cId="620238531" sldId="2147483731"/>
            <ac:spMk id="11" creationId="{6AFD94CA-68C3-41BC-9962-F7BE0B43B28F}"/>
          </ac:spMkLst>
        </pc:spChg>
        <pc:spChg chg="add del mod">
          <ac:chgData name="Klajdi Puka" userId="14444a1dce99cdc7" providerId="LiveId" clId="{EDAA9409-22F0-4C18-A0ED-511C851D2CD7}" dt="2021-05-31T22:27:31.989" v="98"/>
          <ac:spMkLst>
            <pc:docMk/>
            <pc:sldMasterMk cId="620238531" sldId="2147483731"/>
            <ac:spMk id="12" creationId="{81EC059F-9092-4B1F-8A3B-E565FE9BBC1F}"/>
          </ac:spMkLst>
        </pc:spChg>
        <pc:spChg chg="add mod">
          <ac:chgData name="Klajdi Puka" userId="14444a1dce99cdc7" providerId="LiveId" clId="{EDAA9409-22F0-4C18-A0ED-511C851D2CD7}" dt="2021-05-31T22:28:09.843" v="115" actId="403"/>
          <ac:spMkLst>
            <pc:docMk/>
            <pc:sldMasterMk cId="620238531" sldId="2147483731"/>
            <ac:spMk id="14" creationId="{CACE6195-76B4-4AAC-A889-7BC6A9AF3998}"/>
          </ac:spMkLst>
        </pc:spChg>
        <pc:spChg chg="add mod">
          <ac:chgData name="Klajdi Puka" userId="14444a1dce99cdc7" providerId="LiveId" clId="{EDAA9409-22F0-4C18-A0ED-511C851D2CD7}" dt="2021-05-31T22:27:54.729" v="104" actId="404"/>
          <ac:spMkLst>
            <pc:docMk/>
            <pc:sldMasterMk cId="620238531" sldId="2147483731"/>
            <ac:spMk id="15" creationId="{67462C10-EA63-460E-8591-A531E68EEA3F}"/>
          </ac:spMkLst>
        </pc:spChg>
        <pc:spChg chg="add mod">
          <ac:chgData name="Klajdi Puka" userId="14444a1dce99cdc7" providerId="LiveId" clId="{EDAA9409-22F0-4C18-A0ED-511C851D2CD7}" dt="2021-05-31T22:28:21.369" v="116" actId="403"/>
          <ac:spMkLst>
            <pc:docMk/>
            <pc:sldMasterMk cId="620238531" sldId="2147483731"/>
            <ac:spMk id="16" creationId="{E007A0A3-3E6C-4423-B477-E4F6D00B5EC9}"/>
          </ac:spMkLst>
        </pc:spChg>
        <pc:spChg chg="add mod">
          <ac:chgData name="Klajdi Puka" userId="14444a1dce99cdc7" providerId="LiveId" clId="{EDAA9409-22F0-4C18-A0ED-511C851D2CD7}" dt="2021-05-31T22:28:56.721" v="119" actId="14100"/>
          <ac:spMkLst>
            <pc:docMk/>
            <pc:sldMasterMk cId="620238531" sldId="2147483731"/>
            <ac:spMk id="18" creationId="{5853BA2F-A73F-4A6A-A95A-68A380F4894D}"/>
          </ac:spMkLst>
        </pc:spChg>
        <pc:cxnChg chg="add del mod">
          <ac:chgData name="Klajdi Puka" userId="14444a1dce99cdc7" providerId="LiveId" clId="{EDAA9409-22F0-4C18-A0ED-511C851D2CD7}" dt="2021-05-31T22:27:18.562" v="91"/>
          <ac:cxnSpMkLst>
            <pc:docMk/>
            <pc:sldMasterMk cId="620238531" sldId="2147483731"/>
            <ac:cxnSpMk id="9" creationId="{60D8759F-9EF1-4650-8BA8-31C1CE6F117A}"/>
          </ac:cxnSpMkLst>
        </pc:cxnChg>
        <pc:cxnChg chg="add del mod">
          <ac:chgData name="Klajdi Puka" userId="14444a1dce99cdc7" providerId="LiveId" clId="{EDAA9409-22F0-4C18-A0ED-511C851D2CD7}" dt="2021-05-31T22:27:31.989" v="98"/>
          <ac:cxnSpMkLst>
            <pc:docMk/>
            <pc:sldMasterMk cId="620238531" sldId="2147483731"/>
            <ac:cxnSpMk id="13" creationId="{62FDD130-C8DC-469D-AFC7-E005083126B1}"/>
          </ac:cxnSpMkLst>
        </pc:cxnChg>
        <pc:cxnChg chg="add mod">
          <ac:chgData name="Klajdi Puka" userId="14444a1dce99cdc7" providerId="LiveId" clId="{EDAA9409-22F0-4C18-A0ED-511C851D2CD7}" dt="2021-05-31T22:27:45.723" v="100" actId="207"/>
          <ac:cxnSpMkLst>
            <pc:docMk/>
            <pc:sldMasterMk cId="620238531" sldId="2147483731"/>
            <ac:cxnSpMk id="17" creationId="{2F049979-E3B2-4AA5-8808-969A32C8AF3B}"/>
          </ac:cxnSpMkLst>
        </pc:cxnChg>
        <pc:sldLayoutChg chg="addSp modSp mod">
          <pc:chgData name="Klajdi Puka" userId="14444a1dce99cdc7" providerId="LiveId" clId="{EDAA9409-22F0-4C18-A0ED-511C851D2CD7}" dt="2021-05-31T22:29:24.857" v="123" actId="404"/>
          <pc:sldLayoutMkLst>
            <pc:docMk/>
            <pc:sldMasterMk cId="620238531" sldId="2147483731"/>
            <pc:sldLayoutMk cId="2900051527" sldId="2147483732"/>
          </pc:sldLayoutMkLst>
          <pc:spChg chg="mod">
            <ac:chgData name="Klajdi Puka" userId="14444a1dce99cdc7" providerId="LiveId" clId="{EDAA9409-22F0-4C18-A0ED-511C851D2CD7}" dt="2021-05-31T22:23:50.619" v="38" actId="113"/>
            <ac:spMkLst>
              <pc:docMk/>
              <pc:sldMasterMk cId="620238531" sldId="2147483731"/>
              <pc:sldLayoutMk cId="2900051527" sldId="2147483732"/>
              <ac:spMk id="2" creationId="{E99311A5-0443-47A9-B7DC-B60BCD6EBCE6}"/>
            </ac:spMkLst>
          </pc:spChg>
          <pc:spChg chg="mod">
            <ac:chgData name="Klajdi Puka" userId="14444a1dce99cdc7" providerId="LiveId" clId="{EDAA9409-22F0-4C18-A0ED-511C851D2CD7}" dt="2021-05-31T22:29:24.857" v="123" actId="404"/>
            <ac:spMkLst>
              <pc:docMk/>
              <pc:sldMasterMk cId="620238531" sldId="2147483731"/>
              <pc:sldLayoutMk cId="2900051527" sldId="2147483732"/>
              <ac:spMk id="3" creationId="{7440216A-F34A-4676-ACD0-521B1B3F4E40}"/>
            </ac:spMkLst>
          </pc:spChg>
          <pc:spChg chg="mod">
            <ac:chgData name="Klajdi Puka" userId="14444a1dce99cdc7" providerId="LiveId" clId="{EDAA9409-22F0-4C18-A0ED-511C851D2CD7}" dt="2021-05-31T22:26:21.567" v="68" actId="14100"/>
            <ac:spMkLst>
              <pc:docMk/>
              <pc:sldMasterMk cId="620238531" sldId="2147483731"/>
              <pc:sldLayoutMk cId="2900051527" sldId="2147483732"/>
              <ac:spMk id="4" creationId="{BD69824D-BA9B-4B9B-8E38-C961C980F485}"/>
            </ac:spMkLst>
          </pc:spChg>
          <pc:spChg chg="mod">
            <ac:chgData name="Klajdi Puka" userId="14444a1dce99cdc7" providerId="LiveId" clId="{EDAA9409-22F0-4C18-A0ED-511C851D2CD7}" dt="2021-05-31T22:26:24.532" v="75" actId="20577"/>
            <ac:spMkLst>
              <pc:docMk/>
              <pc:sldMasterMk cId="620238531" sldId="2147483731"/>
              <pc:sldLayoutMk cId="2900051527" sldId="2147483732"/>
              <ac:spMk id="5" creationId="{ADFE9946-F688-42C1-8F15-E100A387F193}"/>
            </ac:spMkLst>
          </pc:spChg>
          <pc:spChg chg="mod">
            <ac:chgData name="Klajdi Puka" userId="14444a1dce99cdc7" providerId="LiveId" clId="{EDAA9409-22F0-4C18-A0ED-511C851D2CD7}" dt="2021-05-31T22:26:05.136" v="62" actId="1076"/>
            <ac:spMkLst>
              <pc:docMk/>
              <pc:sldMasterMk cId="620238531" sldId="2147483731"/>
              <pc:sldLayoutMk cId="2900051527" sldId="2147483732"/>
              <ac:spMk id="6" creationId="{6148616C-DAFE-4A73-9E71-9EB57A053CA0}"/>
            </ac:spMkLst>
          </pc:spChg>
          <pc:cxnChg chg="add mod">
            <ac:chgData name="Klajdi Puka" userId="14444a1dce99cdc7" providerId="LiveId" clId="{EDAA9409-22F0-4C18-A0ED-511C851D2CD7}" dt="2021-05-31T22:25:48.236" v="57" actId="1076"/>
            <ac:cxnSpMkLst>
              <pc:docMk/>
              <pc:sldMasterMk cId="620238531" sldId="2147483731"/>
              <pc:sldLayoutMk cId="2900051527" sldId="2147483732"/>
              <ac:cxnSpMk id="8" creationId="{927529F5-C8CE-43F7-9B60-8391140EFA96}"/>
            </ac:cxnSpMkLst>
          </pc:cxnChg>
        </pc:sldLayoutChg>
        <pc:sldLayoutChg chg="addSp delSp modSp mod">
          <pc:chgData name="Klajdi Puka" userId="14444a1dce99cdc7" providerId="LiveId" clId="{EDAA9409-22F0-4C18-A0ED-511C851D2CD7}" dt="2021-05-31T22:26:38.231" v="79"/>
          <pc:sldLayoutMkLst>
            <pc:docMk/>
            <pc:sldMasterMk cId="620238531" sldId="2147483731"/>
            <pc:sldLayoutMk cId="729578733" sldId="2147483733"/>
          </pc:sldLayoutMkLst>
          <pc:spChg chg="mod">
            <ac:chgData name="Klajdi Puka" userId="14444a1dce99cdc7" providerId="LiveId" clId="{EDAA9409-22F0-4C18-A0ED-511C851D2CD7}" dt="2021-05-31T22:24:22.035" v="45" actId="113"/>
            <ac:spMkLst>
              <pc:docMk/>
              <pc:sldMasterMk cId="620238531" sldId="2147483731"/>
              <pc:sldLayoutMk cId="729578733" sldId="2147483733"/>
              <ac:spMk id="2" creationId="{41DD6614-E89B-46DE-9830-804D9FB01F66}"/>
            </ac:spMkLst>
          </pc:spChg>
          <pc:spChg chg="mod">
            <ac:chgData name="Klajdi Puka" userId="14444a1dce99cdc7" providerId="LiveId" clId="{EDAA9409-22F0-4C18-A0ED-511C851D2CD7}" dt="2021-05-31T22:25:15.732" v="48" actId="207"/>
            <ac:spMkLst>
              <pc:docMk/>
              <pc:sldMasterMk cId="620238531" sldId="2147483731"/>
              <pc:sldLayoutMk cId="729578733" sldId="2147483733"/>
              <ac:spMk id="3" creationId="{B528B0E1-60B5-4081-8A2A-8378840EDC60}"/>
            </ac:spMkLst>
          </pc:spChg>
          <pc:spChg chg="del">
            <ac:chgData name="Klajdi Puka" userId="14444a1dce99cdc7" providerId="LiveId" clId="{EDAA9409-22F0-4C18-A0ED-511C851D2CD7}" dt="2021-05-31T22:26:33.718" v="76" actId="478"/>
            <ac:spMkLst>
              <pc:docMk/>
              <pc:sldMasterMk cId="620238531" sldId="2147483731"/>
              <pc:sldLayoutMk cId="729578733" sldId="2147483733"/>
              <ac:spMk id="4" creationId="{A2A85D5B-669E-4141-A7B0-A07419284F86}"/>
            </ac:spMkLst>
          </pc:spChg>
          <pc:spChg chg="del">
            <ac:chgData name="Klajdi Puka" userId="14444a1dce99cdc7" providerId="LiveId" clId="{EDAA9409-22F0-4C18-A0ED-511C851D2CD7}" dt="2021-05-31T22:26:37.445" v="78" actId="478"/>
            <ac:spMkLst>
              <pc:docMk/>
              <pc:sldMasterMk cId="620238531" sldId="2147483731"/>
              <pc:sldLayoutMk cId="729578733" sldId="2147483733"/>
              <ac:spMk id="5" creationId="{4FFD8BBB-9C36-43F1-B3B8-AD8FAA580D4E}"/>
            </ac:spMkLst>
          </pc:spChg>
          <pc:spChg chg="del">
            <ac:chgData name="Klajdi Puka" userId="14444a1dce99cdc7" providerId="LiveId" clId="{EDAA9409-22F0-4C18-A0ED-511C851D2CD7}" dt="2021-05-31T22:26:36.161" v="77" actId="478"/>
            <ac:spMkLst>
              <pc:docMk/>
              <pc:sldMasterMk cId="620238531" sldId="2147483731"/>
              <pc:sldLayoutMk cId="729578733" sldId="2147483733"/>
              <ac:spMk id="6" creationId="{9EE83A97-BA19-4808-8A15-AFBB0DACC696}"/>
            </ac:spMkLst>
          </pc:spChg>
          <pc:spChg chg="add mod">
            <ac:chgData name="Klajdi Puka" userId="14444a1dce99cdc7" providerId="LiveId" clId="{EDAA9409-22F0-4C18-A0ED-511C851D2CD7}" dt="2021-05-31T22:26:38.231" v="79"/>
            <ac:spMkLst>
              <pc:docMk/>
              <pc:sldMasterMk cId="620238531" sldId="2147483731"/>
              <pc:sldLayoutMk cId="729578733" sldId="2147483733"/>
              <ac:spMk id="7" creationId="{AE1DB922-4E74-44E9-844F-385D1488BFBD}"/>
            </ac:spMkLst>
          </pc:spChg>
          <pc:spChg chg="add mod">
            <ac:chgData name="Klajdi Puka" userId="14444a1dce99cdc7" providerId="LiveId" clId="{EDAA9409-22F0-4C18-A0ED-511C851D2CD7}" dt="2021-05-31T22:26:38.231" v="79"/>
            <ac:spMkLst>
              <pc:docMk/>
              <pc:sldMasterMk cId="620238531" sldId="2147483731"/>
              <pc:sldLayoutMk cId="729578733" sldId="2147483733"/>
              <ac:spMk id="8" creationId="{DD54B667-A3D5-446F-B1F4-DF443F30C4E9}"/>
            </ac:spMkLst>
          </pc:spChg>
          <pc:spChg chg="add mod">
            <ac:chgData name="Klajdi Puka" userId="14444a1dce99cdc7" providerId="LiveId" clId="{EDAA9409-22F0-4C18-A0ED-511C851D2CD7}" dt="2021-05-31T22:26:38.231" v="79"/>
            <ac:spMkLst>
              <pc:docMk/>
              <pc:sldMasterMk cId="620238531" sldId="2147483731"/>
              <pc:sldLayoutMk cId="729578733" sldId="2147483733"/>
              <ac:spMk id="9" creationId="{AE56F7A7-FB9C-45C3-9902-9979E460C2E5}"/>
            </ac:spMkLst>
          </pc:spChg>
          <pc:cxnChg chg="add mod">
            <ac:chgData name="Klajdi Puka" userId="14444a1dce99cdc7" providerId="LiveId" clId="{EDAA9409-22F0-4C18-A0ED-511C851D2CD7}" dt="2021-05-31T22:26:38.231" v="79"/>
            <ac:cxnSpMkLst>
              <pc:docMk/>
              <pc:sldMasterMk cId="620238531" sldId="2147483731"/>
              <pc:sldLayoutMk cId="729578733" sldId="2147483733"/>
              <ac:cxnSpMk id="10" creationId="{B53D95D9-E3E5-4057-ABA6-892E12E4EE65}"/>
            </ac:cxnSpMkLst>
          </pc:cxnChg>
        </pc:sldLayoutChg>
        <pc:sldLayoutChg chg="del">
          <pc:chgData name="Klajdi Puka" userId="14444a1dce99cdc7" providerId="LiveId" clId="{EDAA9409-22F0-4C18-A0ED-511C851D2CD7}" dt="2021-05-31T22:25:21.197" v="49" actId="2696"/>
          <pc:sldLayoutMkLst>
            <pc:docMk/>
            <pc:sldMasterMk cId="620238531" sldId="2147483731"/>
            <pc:sldLayoutMk cId="3164093956" sldId="2147483734"/>
          </pc:sldLayoutMkLst>
        </pc:sldLayoutChg>
        <pc:sldLayoutChg chg="addSp delSp modSp mod">
          <pc:chgData name="Klajdi Puka" userId="14444a1dce99cdc7" providerId="LiveId" clId="{EDAA9409-22F0-4C18-A0ED-511C851D2CD7}" dt="2021-05-31T22:29:12.614" v="120" actId="404"/>
          <pc:sldLayoutMkLst>
            <pc:docMk/>
            <pc:sldMasterMk cId="620238531" sldId="2147483731"/>
            <pc:sldLayoutMk cId="3057813196" sldId="2147483735"/>
          </pc:sldLayoutMkLst>
          <pc:spChg chg="mod">
            <ac:chgData name="Klajdi Puka" userId="14444a1dce99cdc7" providerId="LiveId" clId="{EDAA9409-22F0-4C18-A0ED-511C851D2CD7}" dt="2021-05-31T22:29:12.614" v="120" actId="404"/>
            <ac:spMkLst>
              <pc:docMk/>
              <pc:sldMasterMk cId="620238531" sldId="2147483731"/>
              <pc:sldLayoutMk cId="3057813196" sldId="2147483735"/>
              <ac:spMk id="2" creationId="{1C239525-4DDA-4AFB-8B41-7F0CB05F9A2C}"/>
            </ac:spMkLst>
          </pc:spChg>
          <pc:spChg chg="del">
            <ac:chgData name="Klajdi Puka" userId="14444a1dce99cdc7" providerId="LiveId" clId="{EDAA9409-22F0-4C18-A0ED-511C851D2CD7}" dt="2021-05-31T22:26:41.521" v="80" actId="478"/>
            <ac:spMkLst>
              <pc:docMk/>
              <pc:sldMasterMk cId="620238531" sldId="2147483731"/>
              <pc:sldLayoutMk cId="3057813196" sldId="2147483735"/>
              <ac:spMk id="5" creationId="{7F3C54DA-4ABB-4A82-97CA-3739901C22DD}"/>
            </ac:spMkLst>
          </pc:spChg>
          <pc:spChg chg="del">
            <ac:chgData name="Klajdi Puka" userId="14444a1dce99cdc7" providerId="LiveId" clId="{EDAA9409-22F0-4C18-A0ED-511C851D2CD7}" dt="2021-05-31T22:26:42.876" v="81" actId="478"/>
            <ac:spMkLst>
              <pc:docMk/>
              <pc:sldMasterMk cId="620238531" sldId="2147483731"/>
              <pc:sldLayoutMk cId="3057813196" sldId="2147483735"/>
              <ac:spMk id="6" creationId="{72B8452E-E098-4C08-A3E7-1D20EF70027F}"/>
            </ac:spMkLst>
          </pc:spChg>
          <pc:spChg chg="del">
            <ac:chgData name="Klajdi Puka" userId="14444a1dce99cdc7" providerId="LiveId" clId="{EDAA9409-22F0-4C18-A0ED-511C851D2CD7}" dt="2021-05-31T22:26:43.419" v="82" actId="478"/>
            <ac:spMkLst>
              <pc:docMk/>
              <pc:sldMasterMk cId="620238531" sldId="2147483731"/>
              <pc:sldLayoutMk cId="3057813196" sldId="2147483735"/>
              <ac:spMk id="7" creationId="{2AFAF104-250A-4D88-B69E-D925833824DB}"/>
            </ac:spMkLst>
          </pc:spChg>
          <pc:spChg chg="add mod">
            <ac:chgData name="Klajdi Puka" userId="14444a1dce99cdc7" providerId="LiveId" clId="{EDAA9409-22F0-4C18-A0ED-511C851D2CD7}" dt="2021-05-31T22:26:44.496" v="83"/>
            <ac:spMkLst>
              <pc:docMk/>
              <pc:sldMasterMk cId="620238531" sldId="2147483731"/>
              <pc:sldLayoutMk cId="3057813196" sldId="2147483735"/>
              <ac:spMk id="8" creationId="{ED23FF6B-04F7-4302-8F00-DC603E6A5429}"/>
            </ac:spMkLst>
          </pc:spChg>
          <pc:spChg chg="add mod">
            <ac:chgData name="Klajdi Puka" userId="14444a1dce99cdc7" providerId="LiveId" clId="{EDAA9409-22F0-4C18-A0ED-511C851D2CD7}" dt="2021-05-31T22:26:44.496" v="83"/>
            <ac:spMkLst>
              <pc:docMk/>
              <pc:sldMasterMk cId="620238531" sldId="2147483731"/>
              <pc:sldLayoutMk cId="3057813196" sldId="2147483735"/>
              <ac:spMk id="9" creationId="{3A659226-7098-4E62-AF49-1EC655037FE1}"/>
            </ac:spMkLst>
          </pc:spChg>
          <pc:spChg chg="add mod">
            <ac:chgData name="Klajdi Puka" userId="14444a1dce99cdc7" providerId="LiveId" clId="{EDAA9409-22F0-4C18-A0ED-511C851D2CD7}" dt="2021-05-31T22:26:44.496" v="83"/>
            <ac:spMkLst>
              <pc:docMk/>
              <pc:sldMasterMk cId="620238531" sldId="2147483731"/>
              <pc:sldLayoutMk cId="3057813196" sldId="2147483735"/>
              <ac:spMk id="10" creationId="{A5E257CD-4FD2-4346-8664-16452565CEF7}"/>
            </ac:spMkLst>
          </pc:spChg>
          <pc:cxnChg chg="add mod">
            <ac:chgData name="Klajdi Puka" userId="14444a1dce99cdc7" providerId="LiveId" clId="{EDAA9409-22F0-4C18-A0ED-511C851D2CD7}" dt="2021-05-31T22:26:44.496" v="83"/>
            <ac:cxnSpMkLst>
              <pc:docMk/>
              <pc:sldMasterMk cId="620238531" sldId="2147483731"/>
              <pc:sldLayoutMk cId="3057813196" sldId="2147483735"/>
              <ac:cxnSpMk id="11" creationId="{271A282D-A08B-4F05-A3D9-FD4D4FC73C5B}"/>
            </ac:cxnSpMkLst>
          </pc:cxnChg>
        </pc:sldLayoutChg>
        <pc:sldLayoutChg chg="del">
          <pc:chgData name="Klajdi Puka" userId="14444a1dce99cdc7" providerId="LiveId" clId="{EDAA9409-22F0-4C18-A0ED-511C851D2CD7}" dt="2021-05-31T22:25:25.258" v="50" actId="2696"/>
          <pc:sldLayoutMkLst>
            <pc:docMk/>
            <pc:sldMasterMk cId="620238531" sldId="2147483731"/>
            <pc:sldLayoutMk cId="3990747479" sldId="2147483736"/>
          </pc:sldLayoutMkLst>
        </pc:sldLayoutChg>
        <pc:sldLayoutChg chg="del">
          <pc:chgData name="Klajdi Puka" userId="14444a1dce99cdc7" providerId="LiveId" clId="{EDAA9409-22F0-4C18-A0ED-511C851D2CD7}" dt="2021-05-31T22:25:27.067" v="51" actId="2696"/>
          <pc:sldLayoutMkLst>
            <pc:docMk/>
            <pc:sldMasterMk cId="620238531" sldId="2147483731"/>
            <pc:sldLayoutMk cId="548754620" sldId="2147483737"/>
          </pc:sldLayoutMkLst>
        </pc:sldLayoutChg>
        <pc:sldLayoutChg chg="del">
          <pc:chgData name="Klajdi Puka" userId="14444a1dce99cdc7" providerId="LiveId" clId="{EDAA9409-22F0-4C18-A0ED-511C851D2CD7}" dt="2021-05-31T22:25:27.937" v="52" actId="2696"/>
          <pc:sldLayoutMkLst>
            <pc:docMk/>
            <pc:sldMasterMk cId="620238531" sldId="2147483731"/>
            <pc:sldLayoutMk cId="2130499728" sldId="2147483738"/>
          </pc:sldLayoutMkLst>
        </pc:sldLayoutChg>
        <pc:sldLayoutChg chg="del">
          <pc:chgData name="Klajdi Puka" userId="14444a1dce99cdc7" providerId="LiveId" clId="{EDAA9409-22F0-4C18-A0ED-511C851D2CD7}" dt="2021-05-31T22:25:29.016" v="53" actId="2696"/>
          <pc:sldLayoutMkLst>
            <pc:docMk/>
            <pc:sldMasterMk cId="620238531" sldId="2147483731"/>
            <pc:sldLayoutMk cId="3978186738" sldId="2147483739"/>
          </pc:sldLayoutMkLst>
        </pc:sldLayoutChg>
        <pc:sldLayoutChg chg="del">
          <pc:chgData name="Klajdi Puka" userId="14444a1dce99cdc7" providerId="LiveId" clId="{EDAA9409-22F0-4C18-A0ED-511C851D2CD7}" dt="2021-05-31T22:25:29.891" v="54" actId="2696"/>
          <pc:sldLayoutMkLst>
            <pc:docMk/>
            <pc:sldMasterMk cId="620238531" sldId="2147483731"/>
            <pc:sldLayoutMk cId="1520069623" sldId="2147483740"/>
          </pc:sldLayoutMkLst>
        </pc:sldLayoutChg>
        <pc:sldLayoutChg chg="del">
          <pc:chgData name="Klajdi Puka" userId="14444a1dce99cdc7" providerId="LiveId" clId="{EDAA9409-22F0-4C18-A0ED-511C851D2CD7}" dt="2021-05-31T22:25:30.999" v="55" actId="2696"/>
          <pc:sldLayoutMkLst>
            <pc:docMk/>
            <pc:sldMasterMk cId="620238531" sldId="2147483731"/>
            <pc:sldLayoutMk cId="3086054856" sldId="2147483741"/>
          </pc:sldLayoutMkLst>
        </pc:sldLayoutChg>
        <pc:sldLayoutChg chg="del">
          <pc:chgData name="Klajdi Puka" userId="14444a1dce99cdc7" providerId="LiveId" clId="{EDAA9409-22F0-4C18-A0ED-511C851D2CD7}" dt="2021-05-31T22:25:31.974" v="56" actId="2696"/>
          <pc:sldLayoutMkLst>
            <pc:docMk/>
            <pc:sldMasterMk cId="620238531" sldId="2147483731"/>
            <pc:sldLayoutMk cId="2919170719" sldId="2147483742"/>
          </pc:sldLayoutMkLst>
        </pc:sldLayoutChg>
      </pc:sldMasterChg>
    </pc:docChg>
  </pc:docChgLst>
  <pc:docChgLst>
    <pc:chgData name="Klajdi Puka" userId="14444a1dce99cdc7" providerId="LiveId" clId="{84913B97-9124-46AD-A2BA-CAE9C832D464}"/>
    <pc:docChg chg="undo redo custSel addSld delSld modSld sldOrd modMainMaster modNotesMaster">
      <pc:chgData name="Klajdi Puka" userId="14444a1dce99cdc7" providerId="LiveId" clId="{84913B97-9124-46AD-A2BA-CAE9C832D464}" dt="2021-07-16T15:48:09.497" v="21580" actId="1076"/>
      <pc:docMkLst>
        <pc:docMk/>
      </pc:docMkLst>
      <pc:sldChg chg="modSp mod">
        <pc:chgData name="Klajdi Puka" userId="14444a1dce99cdc7" providerId="LiveId" clId="{84913B97-9124-46AD-A2BA-CAE9C832D464}" dt="2021-06-01T04:07:53.561" v="3" actId="20577"/>
        <pc:sldMkLst>
          <pc:docMk/>
          <pc:sldMk cId="3941832765" sldId="256"/>
        </pc:sldMkLst>
        <pc:spChg chg="mod">
          <ac:chgData name="Klajdi Puka" userId="14444a1dce99cdc7" providerId="LiveId" clId="{84913B97-9124-46AD-A2BA-CAE9C832D464}" dt="2021-06-01T04:07:53.561" v="3" actId="20577"/>
          <ac:spMkLst>
            <pc:docMk/>
            <pc:sldMk cId="3941832765" sldId="256"/>
            <ac:spMk id="10" creationId="{F9A86027-0B43-489A-9DAE-57C5EA3A04AB}"/>
          </ac:spMkLst>
        </pc:spChg>
      </pc:sldChg>
      <pc:sldChg chg="addSp delSp modSp mod ord modAnim">
        <pc:chgData name="Klajdi Puka" userId="14444a1dce99cdc7" providerId="LiveId" clId="{84913B97-9124-46AD-A2BA-CAE9C832D464}" dt="2021-07-15T16:44:31.505" v="20747"/>
        <pc:sldMkLst>
          <pc:docMk/>
          <pc:sldMk cId="3743976831" sldId="257"/>
        </pc:sldMkLst>
        <pc:spChg chg="mod">
          <ac:chgData name="Klajdi Puka" userId="14444a1dce99cdc7" providerId="LiveId" clId="{84913B97-9124-46AD-A2BA-CAE9C832D464}" dt="2021-06-30T13:46:16.246" v="9902" actId="20577"/>
          <ac:spMkLst>
            <pc:docMk/>
            <pc:sldMk cId="3743976831" sldId="257"/>
            <ac:spMk id="2" creationId="{AF7C658E-47D4-4AC3-B49B-9844411A9975}"/>
          </ac:spMkLst>
        </pc:spChg>
        <pc:spChg chg="mod">
          <ac:chgData name="Klajdi Puka" userId="14444a1dce99cdc7" providerId="LiveId" clId="{84913B97-9124-46AD-A2BA-CAE9C832D464}" dt="2021-07-15T16:44:07.332" v="20746" actId="20577"/>
          <ac:spMkLst>
            <pc:docMk/>
            <pc:sldMk cId="3743976831" sldId="257"/>
            <ac:spMk id="3" creationId="{C80F26F2-1C75-4F1F-A9F5-41D5D5499A90}"/>
          </ac:spMkLst>
        </pc:spChg>
        <pc:spChg chg="add del mod">
          <ac:chgData name="Klajdi Puka" userId="14444a1dce99cdc7" providerId="LiveId" clId="{84913B97-9124-46AD-A2BA-CAE9C832D464}" dt="2021-06-30T14:03:44.894" v="10234" actId="478"/>
          <ac:spMkLst>
            <pc:docMk/>
            <pc:sldMk cId="3743976831" sldId="257"/>
            <ac:spMk id="8" creationId="{A105983B-1DC9-477F-BEA1-6A8F65E2CE0D}"/>
          </ac:spMkLst>
        </pc:spChg>
        <pc:spChg chg="add mod">
          <ac:chgData name="Klajdi Puka" userId="14444a1dce99cdc7" providerId="LiveId" clId="{84913B97-9124-46AD-A2BA-CAE9C832D464}" dt="2021-06-30T14:05:24.500" v="10254" actId="164"/>
          <ac:spMkLst>
            <pc:docMk/>
            <pc:sldMk cId="3743976831" sldId="257"/>
            <ac:spMk id="9" creationId="{0B28015D-A205-4F39-9E3D-F4B7FB5570A5}"/>
          </ac:spMkLst>
        </pc:spChg>
        <pc:spChg chg="add mod">
          <ac:chgData name="Klajdi Puka" userId="14444a1dce99cdc7" providerId="LiveId" clId="{84913B97-9124-46AD-A2BA-CAE9C832D464}" dt="2021-06-30T14:05:24.500" v="10254" actId="164"/>
          <ac:spMkLst>
            <pc:docMk/>
            <pc:sldMk cId="3743976831" sldId="257"/>
            <ac:spMk id="10" creationId="{0B762EE6-B103-4B1B-8844-AB0AABC82BBF}"/>
          </ac:spMkLst>
        </pc:spChg>
        <pc:spChg chg="add mod">
          <ac:chgData name="Klajdi Puka" userId="14444a1dce99cdc7" providerId="LiveId" clId="{84913B97-9124-46AD-A2BA-CAE9C832D464}" dt="2021-06-30T14:05:24.500" v="10254" actId="164"/>
          <ac:spMkLst>
            <pc:docMk/>
            <pc:sldMk cId="3743976831" sldId="257"/>
            <ac:spMk id="11" creationId="{10DE846F-6CC0-49EA-B41B-7E38A984705A}"/>
          </ac:spMkLst>
        </pc:spChg>
        <pc:spChg chg="add del mod">
          <ac:chgData name="Klajdi Puka" userId="14444a1dce99cdc7" providerId="LiveId" clId="{84913B97-9124-46AD-A2BA-CAE9C832D464}" dt="2021-06-30T14:06:15.637" v="10268" actId="478"/>
          <ac:spMkLst>
            <pc:docMk/>
            <pc:sldMk cId="3743976831" sldId="257"/>
            <ac:spMk id="13" creationId="{D722B428-808F-450C-8EA1-5791A72A5F99}"/>
          </ac:spMkLst>
        </pc:spChg>
        <pc:spChg chg="add del mod">
          <ac:chgData name="Klajdi Puka" userId="14444a1dce99cdc7" providerId="LiveId" clId="{84913B97-9124-46AD-A2BA-CAE9C832D464}" dt="2021-06-30T14:06:16.520" v="10269" actId="478"/>
          <ac:spMkLst>
            <pc:docMk/>
            <pc:sldMk cId="3743976831" sldId="257"/>
            <ac:spMk id="14" creationId="{80D4EB81-70C3-4355-87F4-E9DAB54CF1A8}"/>
          </ac:spMkLst>
        </pc:spChg>
        <pc:spChg chg="add del mod">
          <ac:chgData name="Klajdi Puka" userId="14444a1dce99cdc7" providerId="LiveId" clId="{84913B97-9124-46AD-A2BA-CAE9C832D464}" dt="2021-06-30T14:06:17.470" v="10270" actId="478"/>
          <ac:spMkLst>
            <pc:docMk/>
            <pc:sldMk cId="3743976831" sldId="257"/>
            <ac:spMk id="15" creationId="{8893EA4A-C389-4E51-B519-A9DA98C7574C}"/>
          </ac:spMkLst>
        </pc:spChg>
        <pc:spChg chg="add mod">
          <ac:chgData name="Klajdi Puka" userId="14444a1dce99cdc7" providerId="LiveId" clId="{84913B97-9124-46AD-A2BA-CAE9C832D464}" dt="2021-07-13T03:55:50.174" v="15842" actId="14100"/>
          <ac:spMkLst>
            <pc:docMk/>
            <pc:sldMk cId="3743976831" sldId="257"/>
            <ac:spMk id="16" creationId="{6B575B19-4854-4C50-BA5F-DFC252029DEC}"/>
          </ac:spMkLst>
        </pc:spChg>
        <pc:spChg chg="add mod">
          <ac:chgData name="Klajdi Puka" userId="14444a1dce99cdc7" providerId="LiveId" clId="{84913B97-9124-46AD-A2BA-CAE9C832D464}" dt="2021-07-13T04:03:01.089" v="16154" actId="14100"/>
          <ac:spMkLst>
            <pc:docMk/>
            <pc:sldMk cId="3743976831" sldId="257"/>
            <ac:spMk id="17" creationId="{1AEC8EE4-0027-4409-80F9-8FC8B9B4FA2C}"/>
          </ac:spMkLst>
        </pc:spChg>
        <pc:spChg chg="add mod">
          <ac:chgData name="Klajdi Puka" userId="14444a1dce99cdc7" providerId="LiveId" clId="{84913B97-9124-46AD-A2BA-CAE9C832D464}" dt="2021-07-13T04:03:05.973" v="16155" actId="14100"/>
          <ac:spMkLst>
            <pc:docMk/>
            <pc:sldMk cId="3743976831" sldId="257"/>
            <ac:spMk id="18" creationId="{E2043744-D47D-4787-BC6A-1EA67566E1FE}"/>
          </ac:spMkLst>
        </pc:spChg>
        <pc:spChg chg="add mod">
          <ac:chgData name="Klajdi Puka" userId="14444a1dce99cdc7" providerId="LiveId" clId="{84913B97-9124-46AD-A2BA-CAE9C832D464}" dt="2021-06-30T14:10:45.724" v="10591" actId="21"/>
          <ac:spMkLst>
            <pc:docMk/>
            <pc:sldMk cId="3743976831" sldId="257"/>
            <ac:spMk id="20" creationId="{A91DC871-5D21-45D6-B7E8-695FD50156A3}"/>
          </ac:spMkLst>
        </pc:spChg>
        <pc:spChg chg="add mod">
          <ac:chgData name="Klajdi Puka" userId="14444a1dce99cdc7" providerId="LiveId" clId="{84913B97-9124-46AD-A2BA-CAE9C832D464}" dt="2021-07-13T03:58:32.325" v="15919" actId="164"/>
          <ac:spMkLst>
            <pc:docMk/>
            <pc:sldMk cId="3743976831" sldId="257"/>
            <ac:spMk id="22" creationId="{974CFC1E-B7B3-4A5F-BCE6-EC1F8206D055}"/>
          </ac:spMkLst>
        </pc:spChg>
        <pc:spChg chg="add mod">
          <ac:chgData name="Klajdi Puka" userId="14444a1dce99cdc7" providerId="LiveId" clId="{84913B97-9124-46AD-A2BA-CAE9C832D464}" dt="2021-07-13T04:00:40.389" v="16068" actId="20577"/>
          <ac:spMkLst>
            <pc:docMk/>
            <pc:sldMk cId="3743976831" sldId="257"/>
            <ac:spMk id="29" creationId="{FFD5F0CF-A13A-4103-AF8A-B61BF184A449}"/>
          </ac:spMkLst>
        </pc:spChg>
        <pc:grpChg chg="add mod">
          <ac:chgData name="Klajdi Puka" userId="14444a1dce99cdc7" providerId="LiveId" clId="{84913B97-9124-46AD-A2BA-CAE9C832D464}" dt="2021-06-30T14:07:49.994" v="10284" actId="164"/>
          <ac:grpSpMkLst>
            <pc:docMk/>
            <pc:sldMk cId="3743976831" sldId="257"/>
            <ac:grpSpMk id="12" creationId="{731E274B-9197-4422-AAD0-1B6DB9E16D2B}"/>
          </ac:grpSpMkLst>
        </pc:grpChg>
        <pc:grpChg chg="add mod">
          <ac:chgData name="Klajdi Puka" userId="14444a1dce99cdc7" providerId="LiveId" clId="{84913B97-9124-46AD-A2BA-CAE9C832D464}" dt="2021-07-13T04:02:49.676" v="16151" actId="1076"/>
          <ac:grpSpMkLst>
            <pc:docMk/>
            <pc:sldMk cId="3743976831" sldId="257"/>
            <ac:grpSpMk id="13" creationId="{F009301E-E3BE-42CB-B22C-F3DE1E9CF36A}"/>
          </ac:grpSpMkLst>
        </pc:grpChg>
        <pc:grpChg chg="add del mod">
          <ac:chgData name="Klajdi Puka" userId="14444a1dce99cdc7" providerId="LiveId" clId="{84913B97-9124-46AD-A2BA-CAE9C832D464}" dt="2021-07-13T03:55:41.609" v="15840" actId="164"/>
          <ac:grpSpMkLst>
            <pc:docMk/>
            <pc:sldMk cId="3743976831" sldId="257"/>
            <ac:grpSpMk id="19" creationId="{B2F7F04B-3FD5-4742-8EDA-4085D9457C3E}"/>
          </ac:grpSpMkLst>
        </pc:grpChg>
        <pc:grpChg chg="add mod">
          <ac:chgData name="Klajdi Puka" userId="14444a1dce99cdc7" providerId="LiveId" clId="{84913B97-9124-46AD-A2BA-CAE9C832D464}" dt="2021-07-13T04:02:51.345" v="16152" actId="1076"/>
          <ac:grpSpMkLst>
            <pc:docMk/>
            <pc:sldMk cId="3743976831" sldId="257"/>
            <ac:grpSpMk id="26" creationId="{C26B3AB5-C5E6-462A-BDB3-F34069F227A6}"/>
          </ac:grpSpMkLst>
        </pc:grpChg>
        <pc:picChg chg="add del mod">
          <ac:chgData name="Klajdi Puka" userId="14444a1dce99cdc7" providerId="LiveId" clId="{84913B97-9124-46AD-A2BA-CAE9C832D464}" dt="2021-07-13T03:55:13.392" v="15830" actId="478"/>
          <ac:picMkLst>
            <pc:docMk/>
            <pc:sldMk cId="3743976831" sldId="257"/>
            <ac:picMk id="7" creationId="{2EA8CE56-750F-4791-B341-4C28C5DF82C8}"/>
          </ac:picMkLst>
        </pc:picChg>
        <pc:picChg chg="add mod ord">
          <ac:chgData name="Klajdi Puka" userId="14444a1dce99cdc7" providerId="LiveId" clId="{84913B97-9124-46AD-A2BA-CAE9C832D464}" dt="2021-07-13T03:55:41.609" v="15840" actId="164"/>
          <ac:picMkLst>
            <pc:docMk/>
            <pc:sldMk cId="3743976831" sldId="257"/>
            <ac:picMk id="8" creationId="{3D55B6C6-2F5B-4A85-B79F-7EC1F6674978}"/>
          </ac:picMkLst>
        </pc:picChg>
        <pc:picChg chg="add mod">
          <ac:chgData name="Klajdi Puka" userId="14444a1dce99cdc7" providerId="LiveId" clId="{84913B97-9124-46AD-A2BA-CAE9C832D464}" dt="2021-07-13T03:58:32.325" v="15919" actId="164"/>
          <ac:picMkLst>
            <pc:docMk/>
            <pc:sldMk cId="3743976831" sldId="257"/>
            <ac:picMk id="14" creationId="{C28099C3-9AFD-4A10-92F7-60DD48E9575E}"/>
          </ac:picMkLst>
        </pc:picChg>
        <pc:picChg chg="add del mod">
          <ac:chgData name="Klajdi Puka" userId="14444a1dce99cdc7" providerId="LiveId" clId="{84913B97-9124-46AD-A2BA-CAE9C832D464}" dt="2021-07-13T03:56:48.864" v="15851" actId="478"/>
          <ac:picMkLst>
            <pc:docMk/>
            <pc:sldMk cId="3743976831" sldId="257"/>
            <ac:picMk id="21" creationId="{CF965B2E-7C0A-4164-823D-C0C607549DFC}"/>
          </ac:picMkLst>
        </pc:picChg>
        <pc:picChg chg="add del mod modCrop">
          <ac:chgData name="Klajdi Puka" userId="14444a1dce99cdc7" providerId="LiveId" clId="{84913B97-9124-46AD-A2BA-CAE9C832D464}" dt="2021-07-13T03:59:14.598" v="15928" actId="478"/>
          <ac:picMkLst>
            <pc:docMk/>
            <pc:sldMk cId="3743976831" sldId="257"/>
            <ac:picMk id="27" creationId="{DE543B3F-1E56-46DE-9A90-8DC5FE43215C}"/>
          </ac:picMkLst>
        </pc:picChg>
        <pc:picChg chg="add mod">
          <ac:chgData name="Klajdi Puka" userId="14444a1dce99cdc7" providerId="LiveId" clId="{84913B97-9124-46AD-A2BA-CAE9C832D464}" dt="2021-07-13T04:00:47.546" v="16070" actId="1076"/>
          <ac:picMkLst>
            <pc:docMk/>
            <pc:sldMk cId="3743976831" sldId="257"/>
            <ac:picMk id="28" creationId="{9C125FCB-54AC-4B16-B548-67A21D5C4F13}"/>
          </ac:picMkLst>
        </pc:picChg>
        <pc:cxnChg chg="add mod">
          <ac:chgData name="Klajdi Puka" userId="14444a1dce99cdc7" providerId="LiveId" clId="{84913B97-9124-46AD-A2BA-CAE9C832D464}" dt="2021-07-13T03:58:32.325" v="15919" actId="164"/>
          <ac:cxnSpMkLst>
            <pc:docMk/>
            <pc:sldMk cId="3743976831" sldId="257"/>
            <ac:cxnSpMk id="23" creationId="{0FE47DC6-5DF3-4620-9660-CDBCC2A93816}"/>
          </ac:cxnSpMkLst>
        </pc:cxnChg>
      </pc:sldChg>
      <pc:sldChg chg="modSp mod ord modAnim">
        <pc:chgData name="Klajdi Puka" userId="14444a1dce99cdc7" providerId="LiveId" clId="{84913B97-9124-46AD-A2BA-CAE9C832D464}" dt="2021-07-15T16:03:31.299" v="20103" actId="20577"/>
        <pc:sldMkLst>
          <pc:docMk/>
          <pc:sldMk cId="245987159" sldId="258"/>
        </pc:sldMkLst>
        <pc:spChg chg="mod">
          <ac:chgData name="Klajdi Puka" userId="14444a1dce99cdc7" providerId="LiveId" clId="{84913B97-9124-46AD-A2BA-CAE9C832D464}" dt="2021-06-25T16:24:13.388" v="1640" actId="20577"/>
          <ac:spMkLst>
            <pc:docMk/>
            <pc:sldMk cId="245987159" sldId="258"/>
            <ac:spMk id="2" creationId="{26920888-AA6F-40BB-B75B-B39FEEFC9E06}"/>
          </ac:spMkLst>
        </pc:spChg>
        <pc:spChg chg="mod">
          <ac:chgData name="Klajdi Puka" userId="14444a1dce99cdc7" providerId="LiveId" clId="{84913B97-9124-46AD-A2BA-CAE9C832D464}" dt="2021-07-15T16:03:31.299" v="20103" actId="20577"/>
          <ac:spMkLst>
            <pc:docMk/>
            <pc:sldMk cId="245987159" sldId="258"/>
            <ac:spMk id="3" creationId="{E71F8505-C2F6-46C7-91A3-A86F9737B608}"/>
          </ac:spMkLst>
        </pc:spChg>
      </pc:sldChg>
      <pc:sldChg chg="del">
        <pc:chgData name="Klajdi Puka" userId="14444a1dce99cdc7" providerId="LiveId" clId="{84913B97-9124-46AD-A2BA-CAE9C832D464}" dt="2021-06-21T19:18:44.421" v="4" actId="47"/>
        <pc:sldMkLst>
          <pc:docMk/>
          <pc:sldMk cId="903047970" sldId="259"/>
        </pc:sldMkLst>
      </pc:sldChg>
      <pc:sldChg chg="addSp delSp modSp new del mod ord">
        <pc:chgData name="Klajdi Puka" userId="14444a1dce99cdc7" providerId="LiveId" clId="{84913B97-9124-46AD-A2BA-CAE9C832D464}" dt="2021-07-08T15:54:53.234" v="12047" actId="47"/>
        <pc:sldMkLst>
          <pc:docMk/>
          <pc:sldMk cId="2980047845" sldId="259"/>
        </pc:sldMkLst>
        <pc:spChg chg="mod">
          <ac:chgData name="Klajdi Puka" userId="14444a1dce99cdc7" providerId="LiveId" clId="{84913B97-9124-46AD-A2BA-CAE9C832D464}" dt="2021-06-25T19:32:15.936" v="2857" actId="20577"/>
          <ac:spMkLst>
            <pc:docMk/>
            <pc:sldMk cId="2980047845" sldId="259"/>
            <ac:spMk id="2" creationId="{0CE8A40B-699D-4A14-85E1-36CC23135A16}"/>
          </ac:spMkLst>
        </pc:spChg>
        <pc:spChg chg="mod">
          <ac:chgData name="Klajdi Puka" userId="14444a1dce99cdc7" providerId="LiveId" clId="{84913B97-9124-46AD-A2BA-CAE9C832D464}" dt="2021-06-30T13:41:55.749" v="9659" actId="20577"/>
          <ac:spMkLst>
            <pc:docMk/>
            <pc:sldMk cId="2980047845" sldId="259"/>
            <ac:spMk id="3" creationId="{A160829A-DF23-483A-BC89-3DD1098AF2FB}"/>
          </ac:spMkLst>
        </pc:spChg>
        <pc:spChg chg="mod">
          <ac:chgData name="Klajdi Puka" userId="14444a1dce99cdc7" providerId="LiveId" clId="{84913B97-9124-46AD-A2BA-CAE9C832D464}" dt="2021-06-22T15:43:30.459" v="24"/>
          <ac:spMkLst>
            <pc:docMk/>
            <pc:sldMk cId="2980047845" sldId="259"/>
            <ac:spMk id="4" creationId="{45E074B5-00AE-48F0-8ED6-43C70AB98206}"/>
          </ac:spMkLst>
        </pc:spChg>
        <pc:spChg chg="mod">
          <ac:chgData name="Klajdi Puka" userId="14444a1dce99cdc7" providerId="LiveId" clId="{84913B97-9124-46AD-A2BA-CAE9C832D464}" dt="2021-06-22T15:43:30.459" v="24"/>
          <ac:spMkLst>
            <pc:docMk/>
            <pc:sldMk cId="2980047845" sldId="259"/>
            <ac:spMk id="5" creationId="{E02182D9-7271-49DD-A836-C5A752F50B04}"/>
          </ac:spMkLst>
        </pc:spChg>
        <pc:spChg chg="mod">
          <ac:chgData name="Klajdi Puka" userId="14444a1dce99cdc7" providerId="LiveId" clId="{84913B97-9124-46AD-A2BA-CAE9C832D464}" dt="2021-06-22T15:43:30.459" v="24"/>
          <ac:spMkLst>
            <pc:docMk/>
            <pc:sldMk cId="2980047845" sldId="259"/>
            <ac:spMk id="6" creationId="{2CDF5382-F831-4620-8B90-1460CDE8F8F0}"/>
          </ac:spMkLst>
        </pc:spChg>
        <pc:spChg chg="del mod">
          <ac:chgData name="Klajdi Puka" userId="14444a1dce99cdc7" providerId="LiveId" clId="{84913B97-9124-46AD-A2BA-CAE9C832D464}" dt="2021-06-25T19:32:02.811" v="2838" actId="478"/>
          <ac:spMkLst>
            <pc:docMk/>
            <pc:sldMk cId="2980047845" sldId="259"/>
            <ac:spMk id="9" creationId="{A629FBC4-F595-40ED-B912-A7B2164360E4}"/>
          </ac:spMkLst>
        </pc:spChg>
        <pc:spChg chg="add mod">
          <ac:chgData name="Klajdi Puka" userId="14444a1dce99cdc7" providerId="LiveId" clId="{84913B97-9124-46AD-A2BA-CAE9C832D464}" dt="2021-06-29T20:21:27.596" v="6830" actId="207"/>
          <ac:spMkLst>
            <pc:docMk/>
            <pc:sldMk cId="2980047845" sldId="259"/>
            <ac:spMk id="9" creationId="{EB123353-EDA4-47E1-AD25-24C372E1AF8F}"/>
          </ac:spMkLst>
        </pc:spChg>
        <pc:spChg chg="add mod">
          <ac:chgData name="Klajdi Puka" userId="14444a1dce99cdc7" providerId="LiveId" clId="{84913B97-9124-46AD-A2BA-CAE9C832D464}" dt="2021-06-29T20:21:22.408" v="6828" actId="207"/>
          <ac:spMkLst>
            <pc:docMk/>
            <pc:sldMk cId="2980047845" sldId="259"/>
            <ac:spMk id="17" creationId="{BC3A755F-FDFC-4E14-8B05-37391D1A5234}"/>
          </ac:spMkLst>
        </pc:spChg>
        <pc:spChg chg="add mod">
          <ac:chgData name="Klajdi Puka" userId="14444a1dce99cdc7" providerId="LiveId" clId="{84913B97-9124-46AD-A2BA-CAE9C832D464}" dt="2021-06-29T20:21:25.012" v="6829" actId="207"/>
          <ac:spMkLst>
            <pc:docMk/>
            <pc:sldMk cId="2980047845" sldId="259"/>
            <ac:spMk id="18" creationId="{AEC52DE5-13DB-4456-B306-B20547BC247D}"/>
          </ac:spMkLst>
        </pc:spChg>
        <pc:grpChg chg="mod">
          <ac:chgData name="Klajdi Puka" userId="14444a1dce99cdc7" providerId="LiveId" clId="{84913B97-9124-46AD-A2BA-CAE9C832D464}" dt="2021-06-22T15:43:30.459" v="24"/>
          <ac:grpSpMkLst>
            <pc:docMk/>
            <pc:sldMk cId="2980047845" sldId="259"/>
            <ac:grpSpMk id="1" creationId="{00000000-0000-0000-0000-000000000000}"/>
          </ac:grpSpMkLst>
        </pc:grpChg>
        <pc:grpChg chg="add del mod">
          <ac:chgData name="Klajdi Puka" userId="14444a1dce99cdc7" providerId="LiveId" clId="{84913B97-9124-46AD-A2BA-CAE9C832D464}" dt="2021-06-25T19:32:02.811" v="2838" actId="478"/>
          <ac:grpSpMkLst>
            <pc:docMk/>
            <pc:sldMk cId="2980047845" sldId="259"/>
            <ac:grpSpMk id="7" creationId="{EC0A6CE1-42AA-4DD5-B088-B7E6B5871015}"/>
          </ac:grpSpMkLst>
        </pc:grpChg>
        <pc:grpChg chg="add mod">
          <ac:chgData name="Klajdi Puka" userId="14444a1dce99cdc7" providerId="LiveId" clId="{84913B97-9124-46AD-A2BA-CAE9C832D464}" dt="2021-06-29T20:21:12.593" v="6827" actId="164"/>
          <ac:grpSpMkLst>
            <pc:docMk/>
            <pc:sldMk cId="2980047845" sldId="259"/>
            <ac:grpSpMk id="11" creationId="{FE61F1DB-70C9-4433-8D9E-E0EA8A184C20}"/>
          </ac:grpSpMkLst>
        </pc:grpChg>
        <pc:grpChg chg="add mod">
          <ac:chgData name="Klajdi Puka" userId="14444a1dce99cdc7" providerId="LiveId" clId="{84913B97-9124-46AD-A2BA-CAE9C832D464}" dt="2021-06-29T20:21:12.593" v="6827" actId="164"/>
          <ac:grpSpMkLst>
            <pc:docMk/>
            <pc:sldMk cId="2980047845" sldId="259"/>
            <ac:grpSpMk id="22" creationId="{6A5075A4-4B4E-45F6-8067-FAC91280E66A}"/>
          </ac:grpSpMkLst>
        </pc:grpChg>
        <pc:picChg chg="mod">
          <ac:chgData name="Klajdi Puka" userId="14444a1dce99cdc7" providerId="LiveId" clId="{84913B97-9124-46AD-A2BA-CAE9C832D464}" dt="2021-06-29T20:20:42.655" v="6819" actId="1076"/>
          <ac:picMkLst>
            <pc:docMk/>
            <pc:sldMk cId="2980047845" sldId="259"/>
            <ac:picMk id="8" creationId="{0E2425D7-D3CF-4DB7-B1F3-98C12EDED08A}"/>
          </ac:picMkLst>
        </pc:picChg>
        <pc:picChg chg="add del mod">
          <ac:chgData name="Klajdi Puka" userId="14444a1dce99cdc7" providerId="LiveId" clId="{84913B97-9124-46AD-A2BA-CAE9C832D464}" dt="2021-06-25T19:37:41.007" v="3238" actId="21"/>
          <ac:picMkLst>
            <pc:docMk/>
            <pc:sldMk cId="2980047845" sldId="259"/>
            <ac:picMk id="11" creationId="{F3594740-D247-4A56-8FEC-64912AE1EEEC}"/>
          </ac:picMkLst>
        </pc:picChg>
        <pc:cxnChg chg="add mod">
          <ac:chgData name="Klajdi Puka" userId="14444a1dce99cdc7" providerId="LiveId" clId="{84913B97-9124-46AD-A2BA-CAE9C832D464}" dt="2021-06-29T20:21:31.868" v="6839" actId="1036"/>
          <ac:cxnSpMkLst>
            <pc:docMk/>
            <pc:sldMk cId="2980047845" sldId="259"/>
            <ac:cxnSpMk id="10" creationId="{8C6BF75E-6279-42E1-B99A-F2B486AA20B0}"/>
          </ac:cxnSpMkLst>
        </pc:cxnChg>
        <pc:cxnChg chg="add mod">
          <ac:chgData name="Klajdi Puka" userId="14444a1dce99cdc7" providerId="LiveId" clId="{84913B97-9124-46AD-A2BA-CAE9C832D464}" dt="2021-06-29T20:21:12.593" v="6827" actId="164"/>
          <ac:cxnSpMkLst>
            <pc:docMk/>
            <pc:sldMk cId="2980047845" sldId="259"/>
            <ac:cxnSpMk id="12" creationId="{A688E2AE-F8A3-4A0C-9584-71BA33BD0B0E}"/>
          </ac:cxnSpMkLst>
        </pc:cxnChg>
        <pc:cxnChg chg="add mod">
          <ac:chgData name="Klajdi Puka" userId="14444a1dce99cdc7" providerId="LiveId" clId="{84913B97-9124-46AD-A2BA-CAE9C832D464}" dt="2021-06-29T20:21:12.593" v="6827" actId="164"/>
          <ac:cxnSpMkLst>
            <pc:docMk/>
            <pc:sldMk cId="2980047845" sldId="259"/>
            <ac:cxnSpMk id="14" creationId="{4BB8075B-EC21-4010-9D97-9B5C5E1D314F}"/>
          </ac:cxnSpMkLst>
        </pc:cxnChg>
      </pc:sldChg>
      <pc:sldChg chg="addSp delSp modSp new del mod ord">
        <pc:chgData name="Klajdi Puka" userId="14444a1dce99cdc7" providerId="LiveId" clId="{84913B97-9124-46AD-A2BA-CAE9C832D464}" dt="2021-06-26T14:00:05.724" v="3886" actId="47"/>
        <pc:sldMkLst>
          <pc:docMk/>
          <pc:sldMk cId="1559947773" sldId="260"/>
        </pc:sldMkLst>
        <pc:spChg chg="mod">
          <ac:chgData name="Klajdi Puka" userId="14444a1dce99cdc7" providerId="LiveId" clId="{84913B97-9124-46AD-A2BA-CAE9C832D464}" dt="2021-06-25T19:38:10.694" v="3275" actId="6549"/>
          <ac:spMkLst>
            <pc:docMk/>
            <pc:sldMk cId="1559947773" sldId="260"/>
            <ac:spMk id="2" creationId="{1BA4D78A-57C1-432F-A89A-DCAAEC98DB78}"/>
          </ac:spMkLst>
        </pc:spChg>
        <pc:spChg chg="mod">
          <ac:chgData name="Klajdi Puka" userId="14444a1dce99cdc7" providerId="LiveId" clId="{84913B97-9124-46AD-A2BA-CAE9C832D464}" dt="2021-06-26T13:52:37.552" v="3588" actId="948"/>
          <ac:spMkLst>
            <pc:docMk/>
            <pc:sldMk cId="1559947773" sldId="260"/>
            <ac:spMk id="3" creationId="{45739AB7-3E2A-418C-87AE-D280A452088A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4" creationId="{B74EBCF6-8732-4D0F-BAF3-6FF3D1B46B15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5" creationId="{90392F12-D41A-4C9F-8E76-BBF3B5688EF2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6" creationId="{B0674C7A-692A-4360-AA67-55E16AF9347D}"/>
          </ac:spMkLst>
        </pc:spChg>
        <pc:spChg chg="add del mod">
          <ac:chgData name="Klajdi Puka" userId="14444a1dce99cdc7" providerId="LiveId" clId="{84913B97-9124-46AD-A2BA-CAE9C832D464}" dt="2021-06-22T15:43:50.935" v="31"/>
          <ac:spMkLst>
            <pc:docMk/>
            <pc:sldMk cId="1559947773" sldId="260"/>
            <ac:spMk id="7" creationId="{D28F73AD-271A-4E1C-9B08-55B9CDE71ABB}"/>
          </ac:spMkLst>
        </pc:spChg>
        <pc:spChg chg="add mod">
          <ac:chgData name="Klajdi Puka" userId="14444a1dce99cdc7" providerId="LiveId" clId="{84913B97-9124-46AD-A2BA-CAE9C832D464}" dt="2021-06-26T13:53:16.957" v="3589" actId="164"/>
          <ac:spMkLst>
            <pc:docMk/>
            <pc:sldMk cId="1559947773" sldId="260"/>
            <ac:spMk id="8" creationId="{9A8C1A5E-2C28-4A50-900F-C629C87375E7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10" creationId="{A1EF99F7-5DBB-4642-AB8B-969BA72761F8}"/>
          </ac:spMkLst>
        </pc:spChg>
        <pc:spChg chg="add del mod">
          <ac:chgData name="Klajdi Puka" userId="14444a1dce99cdc7" providerId="LiveId" clId="{84913B97-9124-46AD-A2BA-CAE9C832D464}" dt="2021-06-22T15:43:50.935" v="31"/>
          <ac:spMkLst>
            <pc:docMk/>
            <pc:sldMk cId="1559947773" sldId="260"/>
            <ac:spMk id="11" creationId="{E7A186FF-BD19-435E-B505-510375F6B27E}"/>
          </ac:spMkLst>
        </pc:spChg>
        <pc:spChg chg="add mod">
          <ac:chgData name="Klajdi Puka" userId="14444a1dce99cdc7" providerId="LiveId" clId="{84913B97-9124-46AD-A2BA-CAE9C832D464}" dt="2021-06-26T13:53:16.957" v="3589" actId="164"/>
          <ac:spMkLst>
            <pc:docMk/>
            <pc:sldMk cId="1559947773" sldId="260"/>
            <ac:spMk id="13" creationId="{315120E4-837E-4353-A058-1C8ACCA54517}"/>
          </ac:spMkLst>
        </pc:spChg>
        <pc:spChg chg="add del">
          <ac:chgData name="Klajdi Puka" userId="14444a1dce99cdc7" providerId="LiveId" clId="{84913B97-9124-46AD-A2BA-CAE9C832D464}" dt="2021-06-26T13:50:53.045" v="3565" actId="478"/>
          <ac:spMkLst>
            <pc:docMk/>
            <pc:sldMk cId="1559947773" sldId="260"/>
            <ac:spMk id="14" creationId="{9515E3FB-A6F7-4026-9514-E49997E1C17E}"/>
          </ac:spMkLst>
        </pc:spChg>
        <pc:spChg chg="add del">
          <ac:chgData name="Klajdi Puka" userId="14444a1dce99cdc7" providerId="LiveId" clId="{84913B97-9124-46AD-A2BA-CAE9C832D464}" dt="2021-06-26T13:51:10.344" v="3567" actId="478"/>
          <ac:spMkLst>
            <pc:docMk/>
            <pc:sldMk cId="1559947773" sldId="260"/>
            <ac:spMk id="15" creationId="{223996E9-4455-495B-9387-ADF4D51D1252}"/>
          </ac:spMkLst>
        </pc:spChg>
        <pc:spChg chg="add mod">
          <ac:chgData name="Klajdi Puka" userId="14444a1dce99cdc7" providerId="LiveId" clId="{84913B97-9124-46AD-A2BA-CAE9C832D464}" dt="2021-06-26T13:53:16.957" v="3589" actId="164"/>
          <ac:spMkLst>
            <pc:docMk/>
            <pc:sldMk cId="1559947773" sldId="260"/>
            <ac:spMk id="16" creationId="{6A0B7877-34B3-4739-8533-19E412EB9209}"/>
          </ac:spMkLst>
        </pc:spChg>
        <pc:grpChg chg="mod">
          <ac:chgData name="Klajdi Puka" userId="14444a1dce99cdc7" providerId="LiveId" clId="{84913B97-9124-46AD-A2BA-CAE9C832D464}" dt="2021-06-22T15:43:49.690" v="29"/>
          <ac:grpSpMkLst>
            <pc:docMk/>
            <pc:sldMk cId="1559947773" sldId="260"/>
            <ac:grpSpMk id="1" creationId="{00000000-0000-0000-0000-000000000000}"/>
          </ac:grpSpMkLst>
        </pc:grpChg>
        <pc:grpChg chg="add del mod">
          <ac:chgData name="Klajdi Puka" userId="14444a1dce99cdc7" providerId="LiveId" clId="{84913B97-9124-46AD-A2BA-CAE9C832D464}" dt="2021-06-22T15:43:50.935" v="31"/>
          <ac:grpSpMkLst>
            <pc:docMk/>
            <pc:sldMk cId="1559947773" sldId="260"/>
            <ac:grpSpMk id="8" creationId="{CE07EA0B-9016-4027-9057-255744E4E913}"/>
          </ac:grpSpMkLst>
        </pc:grpChg>
        <pc:grpChg chg="add del mod">
          <ac:chgData name="Klajdi Puka" userId="14444a1dce99cdc7" providerId="LiveId" clId="{84913B97-9124-46AD-A2BA-CAE9C832D464}" dt="2021-06-26T13:53:26.788" v="3592" actId="21"/>
          <ac:grpSpMkLst>
            <pc:docMk/>
            <pc:sldMk cId="1559947773" sldId="260"/>
            <ac:grpSpMk id="17" creationId="{5AF50923-207D-4CE9-B19F-378389C2DC73}"/>
          </ac:grpSpMkLst>
        </pc:grpChg>
        <pc:picChg chg="add del mod">
          <ac:chgData name="Klajdi Puka" userId="14444a1dce99cdc7" providerId="LiveId" clId="{84913B97-9124-46AD-A2BA-CAE9C832D464}" dt="2021-06-25T19:38:58.734" v="3281"/>
          <ac:picMkLst>
            <pc:docMk/>
            <pc:sldMk cId="1559947773" sldId="260"/>
            <ac:picMk id="7" creationId="{19EAAA7D-01AB-4AAA-8D58-8C13E8BAC95E}"/>
          </ac:picMkLst>
        </pc:picChg>
        <pc:picChg chg="add mod">
          <ac:chgData name="Klajdi Puka" userId="14444a1dce99cdc7" providerId="LiveId" clId="{84913B97-9124-46AD-A2BA-CAE9C832D464}" dt="2021-06-26T13:53:16.957" v="3589" actId="164"/>
          <ac:picMkLst>
            <pc:docMk/>
            <pc:sldMk cId="1559947773" sldId="260"/>
            <ac:picMk id="7" creationId="{FD412299-D03A-4812-9BDC-3BE31328CCA6}"/>
          </ac:picMkLst>
        </pc:picChg>
        <pc:picChg chg="add del mod">
          <ac:chgData name="Klajdi Puka" userId="14444a1dce99cdc7" providerId="LiveId" clId="{84913B97-9124-46AD-A2BA-CAE9C832D464}" dt="2021-06-25T19:38:58.734" v="3281"/>
          <ac:picMkLst>
            <pc:docMk/>
            <pc:sldMk cId="1559947773" sldId="260"/>
            <ac:picMk id="8" creationId="{919C8345-564A-48BD-B286-0C9305E1D385}"/>
          </ac:picMkLst>
        </pc:picChg>
        <pc:picChg chg="add del mod">
          <ac:chgData name="Klajdi Puka" userId="14444a1dce99cdc7" providerId="LiveId" clId="{84913B97-9124-46AD-A2BA-CAE9C832D464}" dt="2021-06-26T13:44:19.760" v="3454" actId="478"/>
          <ac:picMkLst>
            <pc:docMk/>
            <pc:sldMk cId="1559947773" sldId="260"/>
            <ac:picMk id="9" creationId="{0D78C13F-90E4-45F5-A755-2A687ACA9D8E}"/>
          </ac:picMkLst>
        </pc:picChg>
        <pc:picChg chg="mod">
          <ac:chgData name="Klajdi Puka" userId="14444a1dce99cdc7" providerId="LiveId" clId="{84913B97-9124-46AD-A2BA-CAE9C832D464}" dt="2021-06-22T15:43:49.690" v="29"/>
          <ac:picMkLst>
            <pc:docMk/>
            <pc:sldMk cId="1559947773" sldId="260"/>
            <ac:picMk id="9" creationId="{CB7576B2-6772-4724-B5DB-BB59922153CA}"/>
          </ac:picMkLst>
        </pc:picChg>
        <pc:picChg chg="add del mod">
          <ac:chgData name="Klajdi Puka" userId="14444a1dce99cdc7" providerId="LiveId" clId="{84913B97-9124-46AD-A2BA-CAE9C832D464}" dt="2021-06-26T13:44:20.515" v="3455" actId="478"/>
          <ac:picMkLst>
            <pc:docMk/>
            <pc:sldMk cId="1559947773" sldId="260"/>
            <ac:picMk id="10" creationId="{FC275891-5F24-4DA7-9BB4-4E91ABDBA7F7}"/>
          </ac:picMkLst>
        </pc:picChg>
        <pc:cxnChg chg="add del mod">
          <ac:chgData name="Klajdi Puka" userId="14444a1dce99cdc7" providerId="LiveId" clId="{84913B97-9124-46AD-A2BA-CAE9C832D464}" dt="2021-06-26T13:44:21.296" v="3456" actId="478"/>
          <ac:cxnSpMkLst>
            <pc:docMk/>
            <pc:sldMk cId="1559947773" sldId="260"/>
            <ac:cxnSpMk id="11" creationId="{83FF10B8-A296-499D-ADF5-946BC2240345}"/>
          </ac:cxnSpMkLst>
        </pc:cxnChg>
        <pc:cxnChg chg="add del mod">
          <ac:chgData name="Klajdi Puka" userId="14444a1dce99cdc7" providerId="LiveId" clId="{84913B97-9124-46AD-A2BA-CAE9C832D464}" dt="2021-06-26T13:44:22.170" v="3457" actId="478"/>
          <ac:cxnSpMkLst>
            <pc:docMk/>
            <pc:sldMk cId="1559947773" sldId="260"/>
            <ac:cxnSpMk id="12" creationId="{A3DE143F-CF91-483B-BCD1-50E63683CB3A}"/>
          </ac:cxnSpMkLst>
        </pc:cxnChg>
      </pc:sldChg>
      <pc:sldChg chg="modSp new mod ord modAnim">
        <pc:chgData name="Klajdi Puka" userId="14444a1dce99cdc7" providerId="LiveId" clId="{84913B97-9124-46AD-A2BA-CAE9C832D464}" dt="2021-07-15T16:38:03.441" v="20458" actId="948"/>
        <pc:sldMkLst>
          <pc:docMk/>
          <pc:sldMk cId="1388538026" sldId="261"/>
        </pc:sldMkLst>
        <pc:spChg chg="mod">
          <ac:chgData name="Klajdi Puka" userId="14444a1dce99cdc7" providerId="LiveId" clId="{84913B97-9124-46AD-A2BA-CAE9C832D464}" dt="2021-06-26T14:12:33.044" v="4027" actId="20577"/>
          <ac:spMkLst>
            <pc:docMk/>
            <pc:sldMk cId="1388538026" sldId="261"/>
            <ac:spMk id="2" creationId="{200F6DA3-6558-4E34-97C2-9F4DFBF7A3B4}"/>
          </ac:spMkLst>
        </pc:spChg>
        <pc:spChg chg="mod">
          <ac:chgData name="Klajdi Puka" userId="14444a1dce99cdc7" providerId="LiveId" clId="{84913B97-9124-46AD-A2BA-CAE9C832D464}" dt="2021-07-15T16:38:03.441" v="20458" actId="948"/>
          <ac:spMkLst>
            <pc:docMk/>
            <pc:sldMk cId="1388538026" sldId="261"/>
            <ac:spMk id="3" creationId="{636F052D-DCBE-406D-BF25-AD45F23533F2}"/>
          </ac:spMkLst>
        </pc:spChg>
      </pc:sldChg>
      <pc:sldChg chg="modSp new mod ord modNotesTx">
        <pc:chgData name="Klajdi Puka" userId="14444a1dce99cdc7" providerId="LiveId" clId="{84913B97-9124-46AD-A2BA-CAE9C832D464}" dt="2021-07-13T03:24:10.976" v="15203" actId="20577"/>
        <pc:sldMkLst>
          <pc:docMk/>
          <pc:sldMk cId="1412996011" sldId="262"/>
        </pc:sldMkLst>
        <pc:spChg chg="mod">
          <ac:chgData name="Klajdi Puka" userId="14444a1dce99cdc7" providerId="LiveId" clId="{84913B97-9124-46AD-A2BA-CAE9C832D464}" dt="2021-06-22T15:44:30.051" v="55" actId="20577"/>
          <ac:spMkLst>
            <pc:docMk/>
            <pc:sldMk cId="1412996011" sldId="262"/>
            <ac:spMk id="2" creationId="{35F8F383-FCDB-4392-9567-EA90046FB312}"/>
          </ac:spMkLst>
        </pc:spChg>
        <pc:spChg chg="mod">
          <ac:chgData name="Klajdi Puka" userId="14444a1dce99cdc7" providerId="LiveId" clId="{84913B97-9124-46AD-A2BA-CAE9C832D464}" dt="2021-07-13T03:24:10.976" v="15203" actId="20577"/>
          <ac:spMkLst>
            <pc:docMk/>
            <pc:sldMk cId="1412996011" sldId="262"/>
            <ac:spMk id="3" creationId="{E74A90C0-B08B-4B7E-8374-3AAEEBE05469}"/>
          </ac:spMkLst>
        </pc:spChg>
      </pc:sldChg>
      <pc:sldChg chg="modSp new mod ord modAnim modNotesTx">
        <pc:chgData name="Klajdi Puka" userId="14444a1dce99cdc7" providerId="LiveId" clId="{84913B97-9124-46AD-A2BA-CAE9C832D464}" dt="2021-07-16T15:43:21.950" v="21561" actId="27636"/>
        <pc:sldMkLst>
          <pc:docMk/>
          <pc:sldMk cId="330731936" sldId="263"/>
        </pc:sldMkLst>
        <pc:spChg chg="mod">
          <ac:chgData name="Klajdi Puka" userId="14444a1dce99cdc7" providerId="LiveId" clId="{84913B97-9124-46AD-A2BA-CAE9C832D464}" dt="2021-06-30T13:46:20.467" v="9912" actId="20577"/>
          <ac:spMkLst>
            <pc:docMk/>
            <pc:sldMk cId="330731936" sldId="263"/>
            <ac:spMk id="2" creationId="{04008D20-A328-43C8-A5D9-56D367B5530A}"/>
          </ac:spMkLst>
        </pc:spChg>
        <pc:spChg chg="mod">
          <ac:chgData name="Klajdi Puka" userId="14444a1dce99cdc7" providerId="LiveId" clId="{84913B97-9124-46AD-A2BA-CAE9C832D464}" dt="2021-07-16T15:43:21.950" v="21561" actId="27636"/>
          <ac:spMkLst>
            <pc:docMk/>
            <pc:sldMk cId="330731936" sldId="263"/>
            <ac:spMk id="3" creationId="{CA21BA83-3475-4D08-BF68-C0DBF5886A21}"/>
          </ac:spMkLst>
        </pc:spChg>
      </pc:sldChg>
      <pc:sldChg chg="modSp new mod ord">
        <pc:chgData name="Klajdi Puka" userId="14444a1dce99cdc7" providerId="LiveId" clId="{84913B97-9124-46AD-A2BA-CAE9C832D464}" dt="2021-07-01T02:33:33.623" v="11159"/>
        <pc:sldMkLst>
          <pc:docMk/>
          <pc:sldMk cId="3716361228" sldId="264"/>
        </pc:sldMkLst>
        <pc:spChg chg="mod">
          <ac:chgData name="Klajdi Puka" userId="14444a1dce99cdc7" providerId="LiveId" clId="{84913B97-9124-46AD-A2BA-CAE9C832D464}" dt="2021-06-29T19:54:58.436" v="6584" actId="1076"/>
          <ac:spMkLst>
            <pc:docMk/>
            <pc:sldMk cId="3716361228" sldId="264"/>
            <ac:spMk id="2" creationId="{082005CF-294D-416A-BAD8-5C3084B1455B}"/>
          </ac:spMkLst>
        </pc:spChg>
        <pc:spChg chg="mod">
          <ac:chgData name="Klajdi Puka" userId="14444a1dce99cdc7" providerId="LiveId" clId="{84913B97-9124-46AD-A2BA-CAE9C832D464}" dt="2021-06-30T14:12:15.280" v="10623" actId="255"/>
          <ac:spMkLst>
            <pc:docMk/>
            <pc:sldMk cId="3716361228" sldId="264"/>
            <ac:spMk id="3" creationId="{B00607CB-A59B-45DE-AE1E-B989132A2E70}"/>
          </ac:spMkLst>
        </pc:spChg>
      </pc:sldChg>
      <pc:sldChg chg="addSp delSp modSp new mod ord modAnim modNotesTx">
        <pc:chgData name="Klajdi Puka" userId="14444a1dce99cdc7" providerId="LiveId" clId="{84913B97-9124-46AD-A2BA-CAE9C832D464}" dt="2021-07-15T16:40:55.583" v="20564" actId="115"/>
        <pc:sldMkLst>
          <pc:docMk/>
          <pc:sldMk cId="84849861" sldId="265"/>
        </pc:sldMkLst>
        <pc:spChg chg="mod">
          <ac:chgData name="Klajdi Puka" userId="14444a1dce99cdc7" providerId="LiveId" clId="{84913B97-9124-46AD-A2BA-CAE9C832D464}" dt="2021-06-26T14:54:34.865" v="4793" actId="20577"/>
          <ac:spMkLst>
            <pc:docMk/>
            <pc:sldMk cId="84849861" sldId="265"/>
            <ac:spMk id="2" creationId="{B596288F-E0A9-457C-A524-8BA1AFBB5A9C}"/>
          </ac:spMkLst>
        </pc:spChg>
        <pc:spChg chg="add del mod">
          <ac:chgData name="Klajdi Puka" userId="14444a1dce99cdc7" providerId="LiveId" clId="{84913B97-9124-46AD-A2BA-CAE9C832D464}" dt="2021-07-15T16:40:55.583" v="20564" actId="115"/>
          <ac:spMkLst>
            <pc:docMk/>
            <pc:sldMk cId="84849861" sldId="265"/>
            <ac:spMk id="3" creationId="{507EB88D-0FA1-4145-8180-D234E5A7F736}"/>
          </ac:spMkLst>
        </pc:spChg>
        <pc:spChg chg="del mod">
          <ac:chgData name="Klajdi Puka" userId="14444a1dce99cdc7" providerId="LiveId" clId="{84913B97-9124-46AD-A2BA-CAE9C832D464}" dt="2021-07-01T02:34:11.313" v="11170" actId="478"/>
          <ac:spMkLst>
            <pc:docMk/>
            <pc:sldMk cId="84849861" sldId="265"/>
            <ac:spMk id="9" creationId="{2A7D8AA8-DF6D-4DC6-A558-3D7C41658D11}"/>
          </ac:spMkLst>
        </pc:spChg>
        <pc:spChg chg="del mod">
          <ac:chgData name="Klajdi Puka" userId="14444a1dce99cdc7" providerId="LiveId" clId="{84913B97-9124-46AD-A2BA-CAE9C832D464}" dt="2021-07-01T02:34:07.176" v="11168" actId="478"/>
          <ac:spMkLst>
            <pc:docMk/>
            <pc:sldMk cId="84849861" sldId="265"/>
            <ac:spMk id="11" creationId="{4AA143DA-FA0B-4D4E-B6D9-723B93C1B4CE}"/>
          </ac:spMkLst>
        </pc:spChg>
        <pc:spChg chg="del mod topLvl">
          <ac:chgData name="Klajdi Puka" userId="14444a1dce99cdc7" providerId="LiveId" clId="{84913B97-9124-46AD-A2BA-CAE9C832D464}" dt="2021-07-01T02:34:15.027" v="11173" actId="478"/>
          <ac:spMkLst>
            <pc:docMk/>
            <pc:sldMk cId="84849861" sldId="265"/>
            <ac:spMk id="13" creationId="{7723C9DE-E3D7-4679-BEF6-30DE043B70ED}"/>
          </ac:spMkLst>
        </pc:spChg>
        <pc:spChg chg="add mod">
          <ac:chgData name="Klajdi Puka" userId="14444a1dce99cdc7" providerId="LiveId" clId="{84913B97-9124-46AD-A2BA-CAE9C832D464}" dt="2021-07-13T02:51:55.379" v="14403" actId="14100"/>
          <ac:spMkLst>
            <pc:docMk/>
            <pc:sldMk cId="84849861" sldId="265"/>
            <ac:spMk id="15" creationId="{6F9832F8-79CB-477C-B0D9-ACE7A3F748E0}"/>
          </ac:spMkLst>
        </pc:spChg>
        <pc:spChg chg="add del mod">
          <ac:chgData name="Klajdi Puka" userId="14444a1dce99cdc7" providerId="LiveId" clId="{84913B97-9124-46AD-A2BA-CAE9C832D464}" dt="2021-07-01T02:35:30.667" v="11296" actId="21"/>
          <ac:spMkLst>
            <pc:docMk/>
            <pc:sldMk cId="84849861" sldId="265"/>
            <ac:spMk id="17" creationId="{CCDCBE2E-E6C8-4F6C-9498-E1F05B8876BF}"/>
          </ac:spMkLst>
        </pc:spChg>
        <pc:spChg chg="add mod">
          <ac:chgData name="Klajdi Puka" userId="14444a1dce99cdc7" providerId="LiveId" clId="{84913B97-9124-46AD-A2BA-CAE9C832D464}" dt="2021-07-13T02:51:08.431" v="14395" actId="14100"/>
          <ac:spMkLst>
            <pc:docMk/>
            <pc:sldMk cId="84849861" sldId="265"/>
            <ac:spMk id="18" creationId="{29EDD195-7069-41F1-B5D9-BFB9E1198ED7}"/>
          </ac:spMkLst>
        </pc:spChg>
        <pc:grpChg chg="add del mod">
          <ac:chgData name="Klajdi Puka" userId="14444a1dce99cdc7" providerId="LiveId" clId="{84913B97-9124-46AD-A2BA-CAE9C832D464}" dt="2021-07-01T02:34:15.027" v="11173" actId="478"/>
          <ac:grpSpMkLst>
            <pc:docMk/>
            <pc:sldMk cId="84849861" sldId="265"/>
            <ac:grpSpMk id="7" creationId="{87B67CFC-DA25-49B9-B26D-5E8BDB4B38BE}"/>
          </ac:grpSpMkLst>
        </pc:grpChg>
        <pc:grpChg chg="add mod">
          <ac:chgData name="Klajdi Puka" userId="14444a1dce99cdc7" providerId="LiveId" clId="{84913B97-9124-46AD-A2BA-CAE9C832D464}" dt="2021-07-13T02:51:03.475" v="14393" actId="1076"/>
          <ac:grpSpMkLst>
            <pc:docMk/>
            <pc:sldMk cId="84849861" sldId="265"/>
            <ac:grpSpMk id="19" creationId="{92A4B8D7-69A3-4A91-BC54-2385F17EB160}"/>
          </ac:grpSpMkLst>
        </pc:grpChg>
        <pc:picChg chg="mod topLvl">
          <ac:chgData name="Klajdi Puka" userId="14444a1dce99cdc7" providerId="LiveId" clId="{84913B97-9124-46AD-A2BA-CAE9C832D464}" dt="2021-07-13T02:51:51.264" v="14402" actId="1076"/>
          <ac:picMkLst>
            <pc:docMk/>
            <pc:sldMk cId="84849861" sldId="265"/>
            <ac:picMk id="8" creationId="{7EBF3F37-381D-442A-ADE2-23AC239CD2DD}"/>
          </ac:picMkLst>
        </pc:picChg>
        <pc:cxnChg chg="del mod">
          <ac:chgData name="Klajdi Puka" userId="14444a1dce99cdc7" providerId="LiveId" clId="{84913B97-9124-46AD-A2BA-CAE9C832D464}" dt="2021-07-01T02:34:09.409" v="11169" actId="478"/>
          <ac:cxnSpMkLst>
            <pc:docMk/>
            <pc:sldMk cId="84849861" sldId="265"/>
            <ac:cxnSpMk id="10" creationId="{8D6B7269-7B0A-450A-A868-513EFDB4D737}"/>
          </ac:cxnSpMkLst>
        </pc:cxnChg>
        <pc:cxnChg chg="del mod">
          <ac:chgData name="Klajdi Puka" userId="14444a1dce99cdc7" providerId="LiveId" clId="{84913B97-9124-46AD-A2BA-CAE9C832D464}" dt="2021-07-01T02:34:12.541" v="11171" actId="478"/>
          <ac:cxnSpMkLst>
            <pc:docMk/>
            <pc:sldMk cId="84849861" sldId="265"/>
            <ac:cxnSpMk id="12" creationId="{5007A907-6851-4477-8F8E-F42A39C0635D}"/>
          </ac:cxnSpMkLst>
        </pc:cxnChg>
        <pc:cxnChg chg="del mod">
          <ac:chgData name="Klajdi Puka" userId="14444a1dce99cdc7" providerId="LiveId" clId="{84913B97-9124-46AD-A2BA-CAE9C832D464}" dt="2021-07-01T02:34:13.656" v="11172" actId="478"/>
          <ac:cxnSpMkLst>
            <pc:docMk/>
            <pc:sldMk cId="84849861" sldId="265"/>
            <ac:cxnSpMk id="14" creationId="{3EAF3DD7-FE12-45F0-A307-A3B619711491}"/>
          </ac:cxnSpMkLst>
        </pc:cxnChg>
      </pc:sldChg>
      <pc:sldChg chg="modSp new del mod">
        <pc:chgData name="Klajdi Puka" userId="14444a1dce99cdc7" providerId="LiveId" clId="{84913B97-9124-46AD-A2BA-CAE9C832D464}" dt="2021-06-26T15:27:19.358" v="5341" actId="47"/>
        <pc:sldMkLst>
          <pc:docMk/>
          <pc:sldMk cId="197860346" sldId="266"/>
        </pc:sldMkLst>
        <pc:spChg chg="mod">
          <ac:chgData name="Klajdi Puka" userId="14444a1dce99cdc7" providerId="LiveId" clId="{84913B97-9124-46AD-A2BA-CAE9C832D464}" dt="2021-06-22T15:46:06.083" v="98" actId="20577"/>
          <ac:spMkLst>
            <pc:docMk/>
            <pc:sldMk cId="197860346" sldId="266"/>
            <ac:spMk id="2" creationId="{EE1D58AA-D147-4601-ACFF-F9EE0F00272F}"/>
          </ac:spMkLst>
        </pc:spChg>
        <pc:spChg chg="mod">
          <ac:chgData name="Klajdi Puka" userId="14444a1dce99cdc7" providerId="LiveId" clId="{84913B97-9124-46AD-A2BA-CAE9C832D464}" dt="2021-06-25T15:19:05.543" v="475" actId="27636"/>
          <ac:spMkLst>
            <pc:docMk/>
            <pc:sldMk cId="197860346" sldId="266"/>
            <ac:spMk id="3" creationId="{06827AD8-532B-440F-9EE4-48ED509277BF}"/>
          </ac:spMkLst>
        </pc:spChg>
      </pc:sldChg>
      <pc:sldChg chg="modSp new del mod ord">
        <pc:chgData name="Klajdi Puka" userId="14444a1dce99cdc7" providerId="LiveId" clId="{84913B97-9124-46AD-A2BA-CAE9C832D464}" dt="2021-06-26T15:27:18.457" v="5340" actId="47"/>
        <pc:sldMkLst>
          <pc:docMk/>
          <pc:sldMk cId="959471714" sldId="267"/>
        </pc:sldMkLst>
        <pc:spChg chg="mod">
          <ac:chgData name="Klajdi Puka" userId="14444a1dce99cdc7" providerId="LiveId" clId="{84913B97-9124-46AD-A2BA-CAE9C832D464}" dt="2021-06-26T15:19:06.609" v="5158" actId="27636"/>
          <ac:spMkLst>
            <pc:docMk/>
            <pc:sldMk cId="959471714" sldId="267"/>
            <ac:spMk id="2" creationId="{FFDF5AFA-2A96-41C8-B786-347842DF54BD}"/>
          </ac:spMkLst>
        </pc:spChg>
        <pc:spChg chg="mod">
          <ac:chgData name="Klajdi Puka" userId="14444a1dce99cdc7" providerId="LiveId" clId="{84913B97-9124-46AD-A2BA-CAE9C832D464}" dt="2021-06-26T15:22:32.854" v="5177" actId="20577"/>
          <ac:spMkLst>
            <pc:docMk/>
            <pc:sldMk cId="959471714" sldId="267"/>
            <ac:spMk id="3" creationId="{D331A010-ED6D-4F36-9FFE-C72DC1F244B7}"/>
          </ac:spMkLst>
        </pc:spChg>
      </pc:sldChg>
      <pc:sldChg chg="addSp delSp modSp new mod">
        <pc:chgData name="Klajdi Puka" userId="14444a1dce99cdc7" providerId="LiveId" clId="{84913B97-9124-46AD-A2BA-CAE9C832D464}" dt="2021-07-08T15:40:08.381" v="11483" actId="20577"/>
        <pc:sldMkLst>
          <pc:docMk/>
          <pc:sldMk cId="3506587459" sldId="268"/>
        </pc:sldMkLst>
        <pc:spChg chg="mod">
          <ac:chgData name="Klajdi Puka" userId="14444a1dce99cdc7" providerId="LiveId" clId="{84913B97-9124-46AD-A2BA-CAE9C832D464}" dt="2021-06-25T14:49:50.757" v="141" actId="20577"/>
          <ac:spMkLst>
            <pc:docMk/>
            <pc:sldMk cId="3506587459" sldId="268"/>
            <ac:spMk id="2" creationId="{9A37844B-1045-4C72-9F4C-1C0E9D0FF190}"/>
          </ac:spMkLst>
        </pc:spChg>
        <pc:spChg chg="mod">
          <ac:chgData name="Klajdi Puka" userId="14444a1dce99cdc7" providerId="LiveId" clId="{84913B97-9124-46AD-A2BA-CAE9C832D464}" dt="2021-07-08T15:40:08.381" v="11483" actId="20577"/>
          <ac:spMkLst>
            <pc:docMk/>
            <pc:sldMk cId="3506587459" sldId="268"/>
            <ac:spMk id="3" creationId="{E6030B2E-6E2E-4324-9D09-4313B1417B6D}"/>
          </ac:spMkLst>
        </pc:spChg>
        <pc:grpChg chg="add mod topLvl">
          <ac:chgData name="Klajdi Puka" userId="14444a1dce99cdc7" providerId="LiveId" clId="{84913B97-9124-46AD-A2BA-CAE9C832D464}" dt="2021-06-26T13:38:02.266" v="3292" actId="478"/>
          <ac:grpSpMkLst>
            <pc:docMk/>
            <pc:sldMk cId="3506587459" sldId="268"/>
            <ac:grpSpMk id="10" creationId="{C5E06C48-C7CA-43CF-863B-D3418ACE7971}"/>
          </ac:grpSpMkLst>
        </pc:grpChg>
        <pc:grpChg chg="add del mod">
          <ac:chgData name="Klajdi Puka" userId="14444a1dce99cdc7" providerId="LiveId" clId="{84913B97-9124-46AD-A2BA-CAE9C832D464}" dt="2021-06-26T13:38:02.266" v="3292" actId="478"/>
          <ac:grpSpMkLst>
            <pc:docMk/>
            <pc:sldMk cId="3506587459" sldId="268"/>
            <ac:grpSpMk id="12" creationId="{C3EBE699-B276-4855-8B18-8A8251BE0CD7}"/>
          </ac:grpSpMkLst>
        </pc:grpChg>
        <pc:picChg chg="add mod">
          <ac:chgData name="Klajdi Puka" userId="14444a1dce99cdc7" providerId="LiveId" clId="{84913B97-9124-46AD-A2BA-CAE9C832D464}" dt="2021-06-29T19:20:42.938" v="5876" actId="1076"/>
          <ac:picMkLst>
            <pc:docMk/>
            <pc:sldMk cId="3506587459" sldId="268"/>
            <ac:picMk id="7" creationId="{5018D1E2-AA09-4B86-A76D-910FE6784B55}"/>
          </ac:picMkLst>
        </pc:picChg>
        <pc:picChg chg="add mod modCrop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8" creationId="{999530F9-22C0-4CDD-8852-06161645D013}"/>
          </ac:picMkLst>
        </pc:picChg>
        <pc:picChg chg="add mod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9" creationId="{09E0227A-7AA0-4E46-9248-30FCE7876052}"/>
          </ac:picMkLst>
        </pc:picChg>
        <pc:picChg chg="add del mod">
          <ac:chgData name="Klajdi Puka" userId="14444a1dce99cdc7" providerId="LiveId" clId="{84913B97-9124-46AD-A2BA-CAE9C832D464}" dt="2021-06-25T15:22:48.257" v="532"/>
          <ac:picMkLst>
            <pc:docMk/>
            <pc:sldMk cId="3506587459" sldId="268"/>
            <ac:picMk id="1026" creationId="{30E1029C-405E-45C2-9B98-08039E7EEAD0}"/>
          </ac:picMkLst>
        </pc:picChg>
        <pc:picChg chg="add del mod">
          <ac:chgData name="Klajdi Puka" userId="14444a1dce99cdc7" providerId="LiveId" clId="{84913B97-9124-46AD-A2BA-CAE9C832D464}" dt="2021-06-25T15:22:52.128" v="536" actId="478"/>
          <ac:picMkLst>
            <pc:docMk/>
            <pc:sldMk cId="3506587459" sldId="268"/>
            <ac:picMk id="1028" creationId="{F8A8E417-98C9-46A8-B1D5-DCFB9BCC7019}"/>
          </ac:picMkLst>
        </pc:picChg>
        <pc:picChg chg="add mod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1030" creationId="{7EBF08B4-70BF-43B1-A82D-86D65D7B0551}"/>
          </ac:picMkLst>
        </pc:picChg>
        <pc:picChg chg="add del">
          <ac:chgData name="Klajdi Puka" userId="14444a1dce99cdc7" providerId="LiveId" clId="{84913B97-9124-46AD-A2BA-CAE9C832D464}" dt="2021-06-25T15:23:31.326" v="545"/>
          <ac:picMkLst>
            <pc:docMk/>
            <pc:sldMk cId="3506587459" sldId="268"/>
            <ac:picMk id="1032" creationId="{BA0003E2-D536-4DEE-B524-197BF3D2FBB4}"/>
          </ac:picMkLst>
        </pc:picChg>
        <pc:picChg chg="add mod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1034" creationId="{D6BB503C-454C-4C50-8453-AE8F52FEA101}"/>
          </ac:picMkLst>
        </pc:picChg>
        <pc:cxnChg chg="add del mod">
          <ac:chgData name="Klajdi Puka" userId="14444a1dce99cdc7" providerId="LiveId" clId="{84913B97-9124-46AD-A2BA-CAE9C832D464}" dt="2021-06-26T13:38:00.308" v="3291" actId="478"/>
          <ac:cxnSpMkLst>
            <pc:docMk/>
            <pc:sldMk cId="3506587459" sldId="268"/>
            <ac:cxnSpMk id="16" creationId="{32B5CE53-8B75-40CA-9E1B-35037BB5AE35}"/>
          </ac:cxnSpMkLst>
        </pc:cxnChg>
        <pc:cxnChg chg="add mod">
          <ac:chgData name="Klajdi Puka" userId="14444a1dce99cdc7" providerId="LiveId" clId="{84913B97-9124-46AD-A2BA-CAE9C832D464}" dt="2021-06-25T15:32:13.583" v="1001" actId="571"/>
          <ac:cxnSpMkLst>
            <pc:docMk/>
            <pc:sldMk cId="3506587459" sldId="268"/>
            <ac:cxnSpMk id="17" creationId="{BD10EE6C-80C2-4482-9355-886684960E9A}"/>
          </ac:cxnSpMkLst>
        </pc:cxnChg>
        <pc:cxnChg chg="add del mod">
          <ac:chgData name="Klajdi Puka" userId="14444a1dce99cdc7" providerId="LiveId" clId="{84913B97-9124-46AD-A2BA-CAE9C832D464}" dt="2021-06-25T15:32:13.261" v="1000"/>
          <ac:cxnSpMkLst>
            <pc:docMk/>
            <pc:sldMk cId="3506587459" sldId="268"/>
            <ac:cxnSpMk id="18" creationId="{01FD8767-A692-4878-94FD-FAD31273D15F}"/>
          </ac:cxnSpMkLst>
        </pc:cxnChg>
        <pc:cxnChg chg="add del mod topLvl">
          <ac:chgData name="Klajdi Puka" userId="14444a1dce99cdc7" providerId="LiveId" clId="{84913B97-9124-46AD-A2BA-CAE9C832D464}" dt="2021-06-26T13:38:02.266" v="3292" actId="478"/>
          <ac:cxnSpMkLst>
            <pc:docMk/>
            <pc:sldMk cId="3506587459" sldId="268"/>
            <ac:cxnSpMk id="19" creationId="{AF353FA1-A793-462F-A083-91948AF605F8}"/>
          </ac:cxnSpMkLst>
        </pc:cxnChg>
      </pc:sldChg>
      <pc:sldChg chg="addSp delSp modSp new mod setBg modNotesTx">
        <pc:chgData name="Klajdi Puka" userId="14444a1dce99cdc7" providerId="LiveId" clId="{84913B97-9124-46AD-A2BA-CAE9C832D464}" dt="2021-07-16T15:24:20.650" v="20854" actId="20577"/>
        <pc:sldMkLst>
          <pc:docMk/>
          <pc:sldMk cId="216997139" sldId="269"/>
        </pc:sldMkLst>
        <pc:spChg chg="add del mod">
          <ac:chgData name="Klajdi Puka" userId="14444a1dce99cdc7" providerId="LiveId" clId="{84913B97-9124-46AD-A2BA-CAE9C832D464}" dt="2021-06-25T15:15:37.050" v="213" actId="20577"/>
          <ac:spMkLst>
            <pc:docMk/>
            <pc:sldMk cId="216997139" sldId="269"/>
            <ac:spMk id="2" creationId="{37785732-895D-44F8-8E50-7509B7BD984B}"/>
          </ac:spMkLst>
        </pc:spChg>
        <pc:spChg chg="add del">
          <ac:chgData name="Klajdi Puka" userId="14444a1dce99cdc7" providerId="LiveId" clId="{84913B97-9124-46AD-A2BA-CAE9C832D464}" dt="2021-06-25T15:15:35.214" v="202" actId="478"/>
          <ac:spMkLst>
            <pc:docMk/>
            <pc:sldMk cId="216997139" sldId="269"/>
            <ac:spMk id="3" creationId="{87ECF6BD-093E-43AB-B92C-80C8B05B7E71}"/>
          </ac:spMkLst>
        </pc:spChg>
        <pc:spChg chg="mod">
          <ac:chgData name="Klajdi Puka" userId="14444a1dce99cdc7" providerId="LiveId" clId="{84913B97-9124-46AD-A2BA-CAE9C832D464}" dt="2021-06-25T15:14:08.808" v="172" actId="26606"/>
          <ac:spMkLst>
            <pc:docMk/>
            <pc:sldMk cId="216997139" sldId="269"/>
            <ac:spMk id="4" creationId="{854854BF-E679-4A6B-A9E7-203DACFF5342}"/>
          </ac:spMkLst>
        </pc:spChg>
        <pc:spChg chg="mod">
          <ac:chgData name="Klajdi Puka" userId="14444a1dce99cdc7" providerId="LiveId" clId="{84913B97-9124-46AD-A2BA-CAE9C832D464}" dt="2021-06-25T15:14:08.808" v="172" actId="26606"/>
          <ac:spMkLst>
            <pc:docMk/>
            <pc:sldMk cId="216997139" sldId="269"/>
            <ac:spMk id="5" creationId="{31E86C4A-8D79-47D0-AF19-D5DEC19EF07F}"/>
          </ac:spMkLst>
        </pc:spChg>
        <pc:spChg chg="mod">
          <ac:chgData name="Klajdi Puka" userId="14444a1dce99cdc7" providerId="LiveId" clId="{84913B97-9124-46AD-A2BA-CAE9C832D464}" dt="2021-06-25T15:14:08.808" v="172" actId="26606"/>
          <ac:spMkLst>
            <pc:docMk/>
            <pc:sldMk cId="216997139" sldId="269"/>
            <ac:spMk id="6" creationId="{EE809FFB-31A4-4B72-A6B8-BB3199D93CCC}"/>
          </ac:spMkLst>
        </pc:spChg>
        <pc:spChg chg="add del mod">
          <ac:chgData name="Klajdi Puka" userId="14444a1dce99cdc7" providerId="LiveId" clId="{84913B97-9124-46AD-A2BA-CAE9C832D464}" dt="2021-07-08T15:40:47.105" v="11485" actId="478"/>
          <ac:spMkLst>
            <pc:docMk/>
            <pc:sldMk cId="216997139" sldId="269"/>
            <ac:spMk id="11" creationId="{35FD2BF3-B52E-4F0A-890C-5F9342405E31}"/>
          </ac:spMkLst>
        </pc:spChg>
        <pc:spChg chg="add mod">
          <ac:chgData name="Klajdi Puka" userId="14444a1dce99cdc7" providerId="LiveId" clId="{84913B97-9124-46AD-A2BA-CAE9C832D464}" dt="2021-07-16T15:24:20.650" v="20854" actId="20577"/>
          <ac:spMkLst>
            <pc:docMk/>
            <pc:sldMk cId="216997139" sldId="269"/>
            <ac:spMk id="12" creationId="{341ECFDE-87B0-4AFD-9BFE-08150B6354E9}"/>
          </ac:spMkLst>
        </pc:spChg>
        <pc:spChg chg="add mod ord">
          <ac:chgData name="Klajdi Puka" userId="14444a1dce99cdc7" providerId="LiveId" clId="{84913B97-9124-46AD-A2BA-CAE9C832D464}" dt="2021-06-25T16:04:59.999" v="1301" actId="2085"/>
          <ac:spMkLst>
            <pc:docMk/>
            <pc:sldMk cId="216997139" sldId="269"/>
            <ac:spMk id="59" creationId="{FA4A9A4B-9415-4FB5-923B-02AD983BAF58}"/>
          </ac:spMkLst>
        </pc:spChg>
        <pc:grpChg chg="add mod">
          <ac:chgData name="Klajdi Puka" userId="14444a1dce99cdc7" providerId="LiveId" clId="{84913B97-9124-46AD-A2BA-CAE9C832D464}" dt="2021-06-25T15:58:10.367" v="1140" actId="571"/>
          <ac:grpSpMkLst>
            <pc:docMk/>
            <pc:sldMk cId="216997139" sldId="269"/>
            <ac:grpSpMk id="16" creationId="{8F274680-B9A5-43C0-B9D1-8112959F2059}"/>
          </ac:grpSpMkLst>
        </pc:grpChg>
        <pc:grpChg chg="add del mod">
          <ac:chgData name="Klajdi Puka" userId="14444a1dce99cdc7" providerId="LiveId" clId="{84913B97-9124-46AD-A2BA-CAE9C832D464}" dt="2021-06-26T13:38:11.006" v="3296" actId="478"/>
          <ac:grpSpMkLst>
            <pc:docMk/>
            <pc:sldMk cId="216997139" sldId="269"/>
            <ac:grpSpMk id="39" creationId="{702102E8-E6AD-4D4D-877D-A07E8CDA9D80}"/>
          </ac:grpSpMkLst>
        </pc:grpChg>
        <pc:grpChg chg="add del mod">
          <ac:chgData name="Klajdi Puka" userId="14444a1dce99cdc7" providerId="LiveId" clId="{84913B97-9124-46AD-A2BA-CAE9C832D464}" dt="2021-06-25T16:00:19.307" v="1194" actId="478"/>
          <ac:grpSpMkLst>
            <pc:docMk/>
            <pc:sldMk cId="216997139" sldId="269"/>
            <ac:grpSpMk id="41" creationId="{19EB8A83-B83E-48B2-ACD4-DED75B4F9129}"/>
          </ac:grpSpMkLst>
        </pc:grpChg>
        <pc:grpChg chg="add del mod">
          <ac:chgData name="Klajdi Puka" userId="14444a1dce99cdc7" providerId="LiveId" clId="{84913B97-9124-46AD-A2BA-CAE9C832D464}" dt="2021-06-25T16:04:15.157" v="1287" actId="21"/>
          <ac:grpSpMkLst>
            <pc:docMk/>
            <pc:sldMk cId="216997139" sldId="269"/>
            <ac:grpSpMk id="47" creationId="{A8F0B71A-7D32-4881-A79F-3A46ABFD0C29}"/>
          </ac:grpSpMkLst>
        </pc:grpChg>
        <pc:grpChg chg="add del mod">
          <ac:chgData name="Klajdi Puka" userId="14444a1dce99cdc7" providerId="LiveId" clId="{84913B97-9124-46AD-A2BA-CAE9C832D464}" dt="2021-06-25T16:02:13.011" v="1240" actId="164"/>
          <ac:grpSpMkLst>
            <pc:docMk/>
            <pc:sldMk cId="216997139" sldId="269"/>
            <ac:grpSpMk id="52" creationId="{945D3952-4A4E-465D-BA9D-25C5C0F4D5C0}"/>
          </ac:grpSpMkLst>
        </pc:grpChg>
        <pc:grpChg chg="add mod">
          <ac:chgData name="Klajdi Puka" userId="14444a1dce99cdc7" providerId="LiveId" clId="{84913B97-9124-46AD-A2BA-CAE9C832D464}" dt="2021-06-25T16:03:41.278" v="1261" actId="164"/>
          <ac:grpSpMkLst>
            <pc:docMk/>
            <pc:sldMk cId="216997139" sldId="269"/>
            <ac:grpSpMk id="61" creationId="{2FDD601B-9CA3-4B7F-B914-7E407F943086}"/>
          </ac:grpSpMkLst>
        </pc:grpChg>
        <pc:grpChg chg="add mod">
          <ac:chgData name="Klajdi Puka" userId="14444a1dce99cdc7" providerId="LiveId" clId="{84913B97-9124-46AD-A2BA-CAE9C832D464}" dt="2021-06-25T16:03:48.841" v="1264" actId="164"/>
          <ac:grpSpMkLst>
            <pc:docMk/>
            <pc:sldMk cId="216997139" sldId="269"/>
            <ac:grpSpMk id="63" creationId="{0AB0D4D9-0D93-4BBD-A394-6F3A5B2057E0}"/>
          </ac:grpSpMkLst>
        </pc:grpChg>
        <pc:grpChg chg="add del mod">
          <ac:chgData name="Klajdi Puka" userId="14444a1dce99cdc7" providerId="LiveId" clId="{84913B97-9124-46AD-A2BA-CAE9C832D464}" dt="2021-06-26T13:38:14.273" v="3298" actId="478"/>
          <ac:grpSpMkLst>
            <pc:docMk/>
            <pc:sldMk cId="216997139" sldId="269"/>
            <ac:grpSpMk id="65" creationId="{24E38568-C137-4009-B662-D368774FEDF3}"/>
          </ac:grpSpMkLst>
        </pc:grpChg>
        <pc:grpChg chg="add del mod">
          <ac:chgData name="Klajdi Puka" userId="14444a1dce99cdc7" providerId="LiveId" clId="{84913B97-9124-46AD-A2BA-CAE9C832D464}" dt="2021-06-25T19:25:21.573" v="2365" actId="1076"/>
          <ac:grpSpMkLst>
            <pc:docMk/>
            <pc:sldMk cId="216997139" sldId="269"/>
            <ac:grpSpMk id="68" creationId="{89427102-FFE7-419B-A6A0-7A650CE47D19}"/>
          </ac:grpSpMkLst>
        </pc:grpChg>
        <pc:picChg chg="add del mod ord">
          <ac:chgData name="Klajdi Puka" userId="14444a1dce99cdc7" providerId="LiveId" clId="{84913B97-9124-46AD-A2BA-CAE9C832D464}" dt="2021-06-25T15:14:10.684" v="174"/>
          <ac:picMkLst>
            <pc:docMk/>
            <pc:sldMk cId="216997139" sldId="269"/>
            <ac:picMk id="7" creationId="{4815E9B1-260D-44D6-8CC6-821B3372E1D8}"/>
          </ac:picMkLst>
        </pc:picChg>
        <pc:picChg chg="add mod modCrop">
          <ac:chgData name="Klajdi Puka" userId="14444a1dce99cdc7" providerId="LiveId" clId="{84913B97-9124-46AD-A2BA-CAE9C832D464}" dt="2021-06-25T15:58:10.367" v="1140" actId="571"/>
          <ac:picMkLst>
            <pc:docMk/>
            <pc:sldMk cId="216997139" sldId="269"/>
            <ac:picMk id="8" creationId="{3AC89CFD-4EAB-4001-B21C-E2353E27E473}"/>
          </ac:picMkLst>
        </pc:picChg>
        <pc:picChg chg="add mod modCrop">
          <ac:chgData name="Klajdi Puka" userId="14444a1dce99cdc7" providerId="LiveId" clId="{84913B97-9124-46AD-A2BA-CAE9C832D464}" dt="2021-06-25T16:00:39.220" v="1205" actId="1076"/>
          <ac:picMkLst>
            <pc:docMk/>
            <pc:sldMk cId="216997139" sldId="269"/>
            <ac:picMk id="9" creationId="{C198417C-1A9E-4C0B-97DA-F0651433D20C}"/>
          </ac:picMkLst>
        </pc:picChg>
        <pc:picChg chg="add mod">
          <ac:chgData name="Klajdi Puka" userId="14444a1dce99cdc7" providerId="LiveId" clId="{84913B97-9124-46AD-A2BA-CAE9C832D464}" dt="2021-06-25T15:58:12.998" v="1141" actId="1076"/>
          <ac:picMkLst>
            <pc:docMk/>
            <pc:sldMk cId="216997139" sldId="269"/>
            <ac:picMk id="10" creationId="{9ADB068E-9E60-4B15-8237-18B62735F71A}"/>
          </ac:picMkLst>
        </pc:picChg>
        <pc:picChg chg="add del mod">
          <ac:chgData name="Klajdi Puka" userId="14444a1dce99cdc7" providerId="LiveId" clId="{84913B97-9124-46AD-A2BA-CAE9C832D464}" dt="2021-06-25T15:27:42.256" v="730"/>
          <ac:picMkLst>
            <pc:docMk/>
            <pc:sldMk cId="216997139" sldId="269"/>
            <ac:picMk id="13" creationId="{0C4EFCC9-8914-4CF6-A1D4-214FA41EA89C}"/>
          </ac:picMkLst>
        </pc:picChg>
        <pc:picChg chg="add del mod ord modCrop">
          <ac:chgData name="Klajdi Puka" userId="14444a1dce99cdc7" providerId="LiveId" clId="{84913B97-9124-46AD-A2BA-CAE9C832D464}" dt="2021-06-25T15:59:36.250" v="1173" actId="21"/>
          <ac:picMkLst>
            <pc:docMk/>
            <pc:sldMk cId="216997139" sldId="269"/>
            <ac:picMk id="14" creationId="{F7BD2603-733B-47DF-9538-A7E6AAEDFA46}"/>
          </ac:picMkLst>
        </pc:picChg>
        <pc:picChg chg="add mod modCrop">
          <ac:chgData name="Klajdi Puka" userId="14444a1dce99cdc7" providerId="LiveId" clId="{84913B97-9124-46AD-A2BA-CAE9C832D464}" dt="2021-06-25T15:58:10.367" v="1140" actId="571"/>
          <ac:picMkLst>
            <pc:docMk/>
            <pc:sldMk cId="216997139" sldId="269"/>
            <ac:picMk id="15" creationId="{EE7A79DE-860F-450E-9714-08B8CB5E2F1C}"/>
          </ac:picMkLst>
        </pc:picChg>
        <pc:picChg chg="add del mod modCrop">
          <ac:chgData name="Klajdi Puka" userId="14444a1dce99cdc7" providerId="LiveId" clId="{84913B97-9124-46AD-A2BA-CAE9C832D464}" dt="2021-06-25T16:00:19.307" v="1194" actId="478"/>
          <ac:picMkLst>
            <pc:docMk/>
            <pc:sldMk cId="216997139" sldId="269"/>
            <ac:picMk id="40" creationId="{11CBDD73-2D89-41A1-B236-22740DBAA125}"/>
          </ac:picMkLst>
        </pc:picChg>
        <pc:picChg chg="add mod">
          <ac:chgData name="Klajdi Puka" userId="14444a1dce99cdc7" providerId="LiveId" clId="{84913B97-9124-46AD-A2BA-CAE9C832D464}" dt="2021-06-25T15:58:10.367" v="1140" actId="571"/>
          <ac:picMkLst>
            <pc:docMk/>
            <pc:sldMk cId="216997139" sldId="269"/>
            <ac:picMk id="48" creationId="{5C4B1186-8162-4A5D-88B5-797ADB5ED3F4}"/>
          </ac:picMkLst>
        </pc:picChg>
        <pc:picChg chg="add mod ord">
          <ac:chgData name="Klajdi Puka" userId="14444a1dce99cdc7" providerId="LiveId" clId="{84913B97-9124-46AD-A2BA-CAE9C832D464}" dt="2021-06-25T16:02:31.274" v="1252" actId="167"/>
          <ac:picMkLst>
            <pc:docMk/>
            <pc:sldMk cId="216997139" sldId="269"/>
            <ac:picMk id="49" creationId="{8C7ABD26-1B05-42CC-B349-E649F243F8B0}"/>
          </ac:picMkLst>
        </pc:picChg>
        <pc:picChg chg="add del mod ord">
          <ac:chgData name="Klajdi Puka" userId="14444a1dce99cdc7" providerId="LiveId" clId="{84913B97-9124-46AD-A2BA-CAE9C832D464}" dt="2021-06-25T16:03:03.741" v="1253" actId="478"/>
          <ac:picMkLst>
            <pc:docMk/>
            <pc:sldMk cId="216997139" sldId="269"/>
            <ac:picMk id="51" creationId="{11B12B21-61B7-47B8-AEE0-B9C39B3B737F}"/>
          </ac:picMkLst>
        </pc:picChg>
        <pc:picChg chg="add del mod">
          <ac:chgData name="Klajdi Puka" userId="14444a1dce99cdc7" providerId="LiveId" clId="{84913B97-9124-46AD-A2BA-CAE9C832D464}" dt="2021-06-25T16:00:27.644" v="1200" actId="478"/>
          <ac:picMkLst>
            <pc:docMk/>
            <pc:sldMk cId="216997139" sldId="269"/>
            <ac:picMk id="53" creationId="{8DC30B50-B35D-441C-8B9E-A8F38C83D0B1}"/>
          </ac:picMkLst>
        </pc:picChg>
        <pc:picChg chg="add del mod modCrop">
          <ac:chgData name="Klajdi Puka" userId="14444a1dce99cdc7" providerId="LiveId" clId="{84913B97-9124-46AD-A2BA-CAE9C832D464}" dt="2021-06-25T16:04:05.557" v="1282" actId="21"/>
          <ac:picMkLst>
            <pc:docMk/>
            <pc:sldMk cId="216997139" sldId="269"/>
            <ac:picMk id="58" creationId="{F6E0DA04-58A6-45CE-90D7-B306BAF3BC53}"/>
          </ac:picMkLst>
        </pc:picChg>
        <pc:picChg chg="add mod ord">
          <ac:chgData name="Klajdi Puka" userId="14444a1dce99cdc7" providerId="LiveId" clId="{84913B97-9124-46AD-A2BA-CAE9C832D464}" dt="2021-06-25T16:03:41.278" v="1261" actId="164"/>
          <ac:picMkLst>
            <pc:docMk/>
            <pc:sldMk cId="216997139" sldId="269"/>
            <ac:picMk id="62" creationId="{45CAF4FB-83D8-4880-9CF6-CB3C94577507}"/>
          </ac:picMkLst>
        </pc:picChg>
        <pc:picChg chg="add mod">
          <ac:chgData name="Klajdi Puka" userId="14444a1dce99cdc7" providerId="LiveId" clId="{84913B97-9124-46AD-A2BA-CAE9C832D464}" dt="2021-06-25T16:04:20.128" v="1289" actId="164"/>
          <ac:picMkLst>
            <pc:docMk/>
            <pc:sldMk cId="216997139" sldId="269"/>
            <ac:picMk id="66" creationId="{206E5F9F-B32C-4769-967E-AD382C2664CA}"/>
          </ac:picMkLst>
        </pc:picChg>
        <pc:cxnChg chg="add del mod">
          <ac:chgData name="Klajdi Puka" userId="14444a1dce99cdc7" providerId="LiveId" clId="{84913B97-9124-46AD-A2BA-CAE9C832D464}" dt="2021-06-26T13:38:05.790" v="3293" actId="478"/>
          <ac:cxnSpMkLst>
            <pc:docMk/>
            <pc:sldMk cId="216997139" sldId="269"/>
            <ac:cxnSpMk id="18" creationId="{60C0E609-E4F7-4559-8870-B842B6E23C80}"/>
          </ac:cxnSpMkLst>
        </pc:cxnChg>
        <pc:cxnChg chg="add del mod">
          <ac:chgData name="Klajdi Puka" userId="14444a1dce99cdc7" providerId="LiveId" clId="{84913B97-9124-46AD-A2BA-CAE9C832D464}" dt="2021-06-26T13:38:07.700" v="3294" actId="478"/>
          <ac:cxnSpMkLst>
            <pc:docMk/>
            <pc:sldMk cId="216997139" sldId="269"/>
            <ac:cxnSpMk id="24" creationId="{6D26CF1F-A577-457F-8C01-AA54CAAFBAF9}"/>
          </ac:cxnSpMkLst>
        </pc:cxnChg>
        <pc:cxnChg chg="add del mod">
          <ac:chgData name="Klajdi Puka" userId="14444a1dce99cdc7" providerId="LiveId" clId="{84913B97-9124-46AD-A2BA-CAE9C832D464}" dt="2021-06-25T15:31:15.425" v="981" actId="478"/>
          <ac:cxnSpMkLst>
            <pc:docMk/>
            <pc:sldMk cId="216997139" sldId="269"/>
            <ac:cxnSpMk id="26" creationId="{E88D4FEA-4F93-4751-8941-E7EAEFF2C2F5}"/>
          </ac:cxnSpMkLst>
        </pc:cxnChg>
        <pc:cxnChg chg="add del mod">
          <ac:chgData name="Klajdi Puka" userId="14444a1dce99cdc7" providerId="LiveId" clId="{84913B97-9124-46AD-A2BA-CAE9C832D464}" dt="2021-06-26T13:38:09.349" v="3295" actId="478"/>
          <ac:cxnSpMkLst>
            <pc:docMk/>
            <pc:sldMk cId="216997139" sldId="269"/>
            <ac:cxnSpMk id="30" creationId="{E504EE56-F8E6-46F1-930C-565C4D659023}"/>
          </ac:cxnSpMkLst>
        </pc:cxnChg>
        <pc:cxnChg chg="add del mod">
          <ac:chgData name="Klajdi Puka" userId="14444a1dce99cdc7" providerId="LiveId" clId="{84913B97-9124-46AD-A2BA-CAE9C832D464}" dt="2021-06-26T13:38:11.006" v="3296" actId="478"/>
          <ac:cxnSpMkLst>
            <pc:docMk/>
            <pc:sldMk cId="216997139" sldId="269"/>
            <ac:cxnSpMk id="32" creationId="{439858EB-33E1-4615-95FF-F1163ED589EC}"/>
          </ac:cxnSpMkLst>
        </pc:cxnChg>
        <pc:cxnChg chg="add del mod ord">
          <ac:chgData name="Klajdi Puka" userId="14444a1dce99cdc7" providerId="LiveId" clId="{84913B97-9124-46AD-A2BA-CAE9C832D464}" dt="2021-06-25T15:57:23.359" v="1119" actId="21"/>
          <ac:cxnSpMkLst>
            <pc:docMk/>
            <pc:sldMk cId="216997139" sldId="269"/>
            <ac:cxnSpMk id="35" creationId="{096CE7BA-8BE2-4C8E-9D7F-2C1E50BBD098}"/>
          </ac:cxnSpMkLst>
        </pc:cxnChg>
        <pc:cxnChg chg="add del mod">
          <ac:chgData name="Klajdi Puka" userId="14444a1dce99cdc7" providerId="LiveId" clId="{84913B97-9124-46AD-A2BA-CAE9C832D464}" dt="2021-06-25T16:04:15.157" v="1287" actId="21"/>
          <ac:cxnSpMkLst>
            <pc:docMk/>
            <pc:sldMk cId="216997139" sldId="269"/>
            <ac:cxnSpMk id="42" creationId="{B6971B57-6656-41F6-B0D8-4B8078162ABF}"/>
          </ac:cxnSpMkLst>
        </pc:cxnChg>
        <pc:cxnChg chg="add del mod">
          <ac:chgData name="Klajdi Puka" userId="14444a1dce99cdc7" providerId="LiveId" clId="{84913B97-9124-46AD-A2BA-CAE9C832D464}" dt="2021-06-25T16:04:35.007" v="1295" actId="478"/>
          <ac:cxnSpMkLst>
            <pc:docMk/>
            <pc:sldMk cId="216997139" sldId="269"/>
            <ac:cxnSpMk id="54" creationId="{A8EF6D2E-E68B-49AE-AE61-3E4E65320044}"/>
          </ac:cxnSpMkLst>
        </pc:cxnChg>
        <pc:cxnChg chg="add del mod">
          <ac:chgData name="Klajdi Puka" userId="14444a1dce99cdc7" providerId="LiveId" clId="{84913B97-9124-46AD-A2BA-CAE9C832D464}" dt="2021-06-25T16:02:03.350" v="1233"/>
          <ac:cxnSpMkLst>
            <pc:docMk/>
            <pc:sldMk cId="216997139" sldId="269"/>
            <ac:cxnSpMk id="60" creationId="{E34EF6FD-227D-45DF-84A4-83D93196F41D}"/>
          </ac:cxnSpMkLst>
        </pc:cxnChg>
        <pc:cxnChg chg="add del mod">
          <ac:chgData name="Klajdi Puka" userId="14444a1dce99cdc7" providerId="LiveId" clId="{84913B97-9124-46AD-A2BA-CAE9C832D464}" dt="2021-06-26T13:38:14.273" v="3298" actId="478"/>
          <ac:cxnSpMkLst>
            <pc:docMk/>
            <pc:sldMk cId="216997139" sldId="269"/>
            <ac:cxnSpMk id="64" creationId="{CBD5E448-C1BD-47C0-89FB-37189A3FBED8}"/>
          </ac:cxnSpMkLst>
        </pc:cxnChg>
        <pc:cxnChg chg="add del mod">
          <ac:chgData name="Klajdi Puka" userId="14444a1dce99cdc7" providerId="LiveId" clId="{84913B97-9124-46AD-A2BA-CAE9C832D464}" dt="2021-06-26T13:38:12.317" v="3297" actId="478"/>
          <ac:cxnSpMkLst>
            <pc:docMk/>
            <pc:sldMk cId="216997139" sldId="269"/>
            <ac:cxnSpMk id="67" creationId="{FCB76CD6-744D-4EF0-AE17-CE5EA2395687}"/>
          </ac:cxnSpMkLst>
        </pc:cxnChg>
      </pc:sldChg>
      <pc:sldChg chg="modSp new del mod">
        <pc:chgData name="Klajdi Puka" userId="14444a1dce99cdc7" providerId="LiveId" clId="{84913B97-9124-46AD-A2BA-CAE9C832D464}" dt="2021-06-25T16:06:10.894" v="1318" actId="47"/>
        <pc:sldMkLst>
          <pc:docMk/>
          <pc:sldMk cId="388633851" sldId="270"/>
        </pc:sldMkLst>
        <pc:spChg chg="mod">
          <ac:chgData name="Klajdi Puka" userId="14444a1dce99cdc7" providerId="LiveId" clId="{84913B97-9124-46AD-A2BA-CAE9C832D464}" dt="2021-06-25T16:05:56.883" v="1317" actId="20577"/>
          <ac:spMkLst>
            <pc:docMk/>
            <pc:sldMk cId="388633851" sldId="270"/>
            <ac:spMk id="2" creationId="{4815FD02-861D-4ED4-9632-04255F473D9B}"/>
          </ac:spMkLst>
        </pc:spChg>
      </pc:sldChg>
      <pc:sldChg chg="modSp new mod ord modAnim">
        <pc:chgData name="Klajdi Puka" userId="14444a1dce99cdc7" providerId="LiveId" clId="{84913B97-9124-46AD-A2BA-CAE9C832D464}" dt="2021-07-15T15:48:11.163" v="20096"/>
        <pc:sldMkLst>
          <pc:docMk/>
          <pc:sldMk cId="1163632841" sldId="270"/>
        </pc:sldMkLst>
        <pc:spChg chg="mod">
          <ac:chgData name="Klajdi Puka" userId="14444a1dce99cdc7" providerId="LiveId" clId="{84913B97-9124-46AD-A2BA-CAE9C832D464}" dt="2021-07-08T15:41:44.031" v="11544" actId="20577"/>
          <ac:spMkLst>
            <pc:docMk/>
            <pc:sldMk cId="1163632841" sldId="270"/>
            <ac:spMk id="2" creationId="{C59D5E57-FA1B-45CB-B0DC-CF434F4CFEE5}"/>
          </ac:spMkLst>
        </pc:spChg>
        <pc:spChg chg="mod">
          <ac:chgData name="Klajdi Puka" userId="14444a1dce99cdc7" providerId="LiveId" clId="{84913B97-9124-46AD-A2BA-CAE9C832D464}" dt="2021-07-15T15:39:12.339" v="19296" actId="20577"/>
          <ac:spMkLst>
            <pc:docMk/>
            <pc:sldMk cId="1163632841" sldId="270"/>
            <ac:spMk id="3" creationId="{2571891A-5063-4AE4-816D-0ED1F68454BB}"/>
          </ac:spMkLst>
        </pc:spChg>
      </pc:sldChg>
      <pc:sldChg chg="addSp delSp modSp new mod modAnim">
        <pc:chgData name="Klajdi Puka" userId="14444a1dce99cdc7" providerId="LiveId" clId="{84913B97-9124-46AD-A2BA-CAE9C832D464}" dt="2021-07-16T15:25:21.088" v="20857"/>
        <pc:sldMkLst>
          <pc:docMk/>
          <pc:sldMk cId="436916871" sldId="271"/>
        </pc:sldMkLst>
        <pc:spChg chg="mod">
          <ac:chgData name="Klajdi Puka" userId="14444a1dce99cdc7" providerId="LiveId" clId="{84913B97-9124-46AD-A2BA-CAE9C832D464}" dt="2021-06-25T19:05:43.550" v="1954" actId="1076"/>
          <ac:spMkLst>
            <pc:docMk/>
            <pc:sldMk cId="436916871" sldId="271"/>
            <ac:spMk id="2" creationId="{A426B758-9E95-47CB-9681-11815F5202C6}"/>
          </ac:spMkLst>
        </pc:spChg>
        <pc:spChg chg="del">
          <ac:chgData name="Klajdi Puka" userId="14444a1dce99cdc7" providerId="LiveId" clId="{84913B97-9124-46AD-A2BA-CAE9C832D464}" dt="2021-06-25T16:32:31.606" v="1798" actId="478"/>
          <ac:spMkLst>
            <pc:docMk/>
            <pc:sldMk cId="436916871" sldId="271"/>
            <ac:spMk id="3" creationId="{B879DF80-CDE0-4B8C-989A-30C539289B6C}"/>
          </ac:spMkLst>
        </pc:spChg>
        <pc:spChg chg="add del mod">
          <ac:chgData name="Klajdi Puka" userId="14444a1dce99cdc7" providerId="LiveId" clId="{84913B97-9124-46AD-A2BA-CAE9C832D464}" dt="2021-07-16T15:25:18.874" v="20856" actId="478"/>
          <ac:spMkLst>
            <pc:docMk/>
            <pc:sldMk cId="436916871" sldId="271"/>
            <ac:spMk id="9" creationId="{541C39DF-9B27-4F77-AA04-4034FDE9B49D}"/>
          </ac:spMkLst>
        </pc:spChg>
        <pc:spChg chg="add mod">
          <ac:chgData name="Klajdi Puka" userId="14444a1dce99cdc7" providerId="LiveId" clId="{84913B97-9124-46AD-A2BA-CAE9C832D464}" dt="2021-06-25T19:05:59.516" v="1976" actId="6549"/>
          <ac:spMkLst>
            <pc:docMk/>
            <pc:sldMk cId="436916871" sldId="271"/>
            <ac:spMk id="11" creationId="{6F525F93-F6AF-41AA-A54E-B71E63FFC5AD}"/>
          </ac:spMkLst>
        </pc:spChg>
        <pc:spChg chg="add mod">
          <ac:chgData name="Klajdi Puka" userId="14444a1dce99cdc7" providerId="LiveId" clId="{84913B97-9124-46AD-A2BA-CAE9C832D464}" dt="2021-06-25T16:36:54.349" v="1888" actId="14100"/>
          <ac:spMkLst>
            <pc:docMk/>
            <pc:sldMk cId="436916871" sldId="271"/>
            <ac:spMk id="14" creationId="{55651F6A-3883-4880-B676-8F28012240F8}"/>
          </ac:spMkLst>
        </pc:spChg>
        <pc:picChg chg="add del mod">
          <ac:chgData name="Klajdi Puka" userId="14444a1dce99cdc7" providerId="LiveId" clId="{84913B97-9124-46AD-A2BA-CAE9C832D464}" dt="2021-07-16T15:25:18.874" v="20856" actId="478"/>
          <ac:picMkLst>
            <pc:docMk/>
            <pc:sldMk cId="436916871" sldId="271"/>
            <ac:picMk id="7" creationId="{3C5B5652-D14D-40F5-A026-87146FBFDC0D}"/>
          </ac:picMkLst>
        </pc:picChg>
        <pc:picChg chg="add del mod">
          <ac:chgData name="Klajdi Puka" userId="14444a1dce99cdc7" providerId="LiveId" clId="{84913B97-9124-46AD-A2BA-CAE9C832D464}" dt="2021-07-16T15:25:18.874" v="20856" actId="478"/>
          <ac:picMkLst>
            <pc:docMk/>
            <pc:sldMk cId="436916871" sldId="271"/>
            <ac:picMk id="8" creationId="{2C81A448-6B30-4587-AAF6-9060686C3505}"/>
          </ac:picMkLst>
        </pc:picChg>
        <pc:cxnChg chg="add del mod">
          <ac:chgData name="Klajdi Puka" userId="14444a1dce99cdc7" providerId="LiveId" clId="{84913B97-9124-46AD-A2BA-CAE9C832D464}" dt="2021-07-16T15:25:18.874" v="20856" actId="478"/>
          <ac:cxnSpMkLst>
            <pc:docMk/>
            <pc:sldMk cId="436916871" sldId="271"/>
            <ac:cxnSpMk id="10" creationId="{63477F33-310F-48CC-84B5-2F48A4A453C3}"/>
          </ac:cxnSpMkLst>
        </pc:cxnChg>
      </pc:sldChg>
      <pc:sldChg chg="addSp delSp modSp new mod modAnim">
        <pc:chgData name="Klajdi Puka" userId="14444a1dce99cdc7" providerId="LiveId" clId="{84913B97-9124-46AD-A2BA-CAE9C832D464}" dt="2021-07-15T15:48:30.245" v="20098"/>
        <pc:sldMkLst>
          <pc:docMk/>
          <pc:sldMk cId="2096085151" sldId="272"/>
        </pc:sldMkLst>
        <pc:spChg chg="mod">
          <ac:chgData name="Klajdi Puka" userId="14444a1dce99cdc7" providerId="LiveId" clId="{84913B97-9124-46AD-A2BA-CAE9C832D464}" dt="2021-06-25T16:34:20.136" v="1819"/>
          <ac:spMkLst>
            <pc:docMk/>
            <pc:sldMk cId="2096085151" sldId="272"/>
            <ac:spMk id="2" creationId="{D711F659-A841-4E5A-944A-3BB3813204FE}"/>
          </ac:spMkLst>
        </pc:spChg>
        <pc:spChg chg="del">
          <ac:chgData name="Klajdi Puka" userId="14444a1dce99cdc7" providerId="LiveId" clId="{84913B97-9124-46AD-A2BA-CAE9C832D464}" dt="2021-06-25T16:33:44.890" v="1803" actId="478"/>
          <ac:spMkLst>
            <pc:docMk/>
            <pc:sldMk cId="2096085151" sldId="272"/>
            <ac:spMk id="3" creationId="{193AA2FC-29A3-419A-8D45-8BCF29D4EB8A}"/>
          </ac:spMkLst>
        </pc:spChg>
        <pc:spChg chg="add mod">
          <ac:chgData name="Klajdi Puka" userId="14444a1dce99cdc7" providerId="LiveId" clId="{84913B97-9124-46AD-A2BA-CAE9C832D464}" dt="2021-06-25T19:28:47.442" v="2657" actId="1076"/>
          <ac:spMkLst>
            <pc:docMk/>
            <pc:sldMk cId="2096085151" sldId="272"/>
            <ac:spMk id="10" creationId="{7FC1988A-B34F-4E14-8D3E-F3C99FB9BCA0}"/>
          </ac:spMkLst>
        </pc:spChg>
        <pc:spChg chg="add mod">
          <ac:chgData name="Klajdi Puka" userId="14444a1dce99cdc7" providerId="LiveId" clId="{84913B97-9124-46AD-A2BA-CAE9C832D464}" dt="2021-06-25T19:28:50.347" v="2658" actId="1076"/>
          <ac:spMkLst>
            <pc:docMk/>
            <pc:sldMk cId="2096085151" sldId="272"/>
            <ac:spMk id="11" creationId="{019A64D4-94EB-45DE-8B8F-491C3E20E4C7}"/>
          </ac:spMkLst>
        </pc:spChg>
        <pc:grpChg chg="add mod">
          <ac:chgData name="Klajdi Puka" userId="14444a1dce99cdc7" providerId="LiveId" clId="{84913B97-9124-46AD-A2BA-CAE9C832D464}" dt="2021-06-25T16:37:15.613" v="1890" actId="164"/>
          <ac:grpSpMkLst>
            <pc:docMk/>
            <pc:sldMk cId="2096085151" sldId="272"/>
            <ac:grpSpMk id="9" creationId="{F8270BC6-AA88-43F7-BD6D-B3A8736B2873}"/>
          </ac:grpSpMkLst>
        </pc:grpChg>
        <pc:picChg chg="add mod modCrop">
          <ac:chgData name="Klajdi Puka" userId="14444a1dce99cdc7" providerId="LiveId" clId="{84913B97-9124-46AD-A2BA-CAE9C832D464}" dt="2021-06-25T16:37:15.613" v="1890" actId="164"/>
          <ac:picMkLst>
            <pc:docMk/>
            <pc:sldMk cId="2096085151" sldId="272"/>
            <ac:picMk id="7" creationId="{77325C69-86DF-4507-BA05-50EB75617CFE}"/>
          </ac:picMkLst>
        </pc:picChg>
        <pc:picChg chg="add mod modCrop">
          <ac:chgData name="Klajdi Puka" userId="14444a1dce99cdc7" providerId="LiveId" clId="{84913B97-9124-46AD-A2BA-CAE9C832D464}" dt="2021-06-25T16:37:15.613" v="1890" actId="164"/>
          <ac:picMkLst>
            <pc:docMk/>
            <pc:sldMk cId="2096085151" sldId="272"/>
            <ac:picMk id="8" creationId="{06B662EE-8AD4-4C90-A41B-67B5A741A280}"/>
          </ac:picMkLst>
        </pc:picChg>
      </pc:sldChg>
      <pc:sldChg chg="addSp modSp new del mod">
        <pc:chgData name="Klajdi Puka" userId="14444a1dce99cdc7" providerId="LiveId" clId="{84913B97-9124-46AD-A2BA-CAE9C832D464}" dt="2021-06-26T13:42:16.718" v="3371" actId="47"/>
        <pc:sldMkLst>
          <pc:docMk/>
          <pc:sldMk cId="728873057" sldId="273"/>
        </pc:sldMkLst>
        <pc:spChg chg="mod">
          <ac:chgData name="Klajdi Puka" userId="14444a1dce99cdc7" providerId="LiveId" clId="{84913B97-9124-46AD-A2BA-CAE9C832D464}" dt="2021-06-25T19:18:53.894" v="1979" actId="27636"/>
          <ac:spMkLst>
            <pc:docMk/>
            <pc:sldMk cId="728873057" sldId="273"/>
            <ac:spMk id="2" creationId="{1E0EB731-35BD-46B7-8031-CC5A4CF72B14}"/>
          </ac:spMkLst>
        </pc:spChg>
        <pc:picChg chg="add mod">
          <ac:chgData name="Klajdi Puka" userId="14444a1dce99cdc7" providerId="LiveId" clId="{84913B97-9124-46AD-A2BA-CAE9C832D464}" dt="2021-06-25T19:37:45.609" v="3239" actId="1076"/>
          <ac:picMkLst>
            <pc:docMk/>
            <pc:sldMk cId="728873057" sldId="273"/>
            <ac:picMk id="7" creationId="{A5ED67B2-E860-4EE3-95A7-45AF85BCDAE7}"/>
          </ac:picMkLst>
        </pc:picChg>
      </pc:sldChg>
      <pc:sldChg chg="modSp add del mod ord">
        <pc:chgData name="Klajdi Puka" userId="14444a1dce99cdc7" providerId="LiveId" clId="{84913B97-9124-46AD-A2BA-CAE9C832D464}" dt="2021-06-26T14:12:10.943" v="3996" actId="47"/>
        <pc:sldMkLst>
          <pc:docMk/>
          <pc:sldMk cId="9346462" sldId="274"/>
        </pc:sldMkLst>
        <pc:spChg chg="mod">
          <ac:chgData name="Klajdi Puka" userId="14444a1dce99cdc7" providerId="LiveId" clId="{84913B97-9124-46AD-A2BA-CAE9C832D464}" dt="2021-06-26T13:44:03.460" v="3451" actId="15"/>
          <ac:spMkLst>
            <pc:docMk/>
            <pc:sldMk cId="9346462" sldId="274"/>
            <ac:spMk id="3" creationId="{45739AB7-3E2A-418C-87AE-D280A452088A}"/>
          </ac:spMkLst>
        </pc:spChg>
      </pc:sldChg>
      <pc:sldChg chg="addSp delSp modSp add del mod ord modNotesTx">
        <pc:chgData name="Klajdi Puka" userId="14444a1dce99cdc7" providerId="LiveId" clId="{84913B97-9124-46AD-A2BA-CAE9C832D464}" dt="2021-07-15T16:22:36.777" v="20268" actId="47"/>
        <pc:sldMkLst>
          <pc:docMk/>
          <pc:sldMk cId="1880483511" sldId="275"/>
        </pc:sldMkLst>
        <pc:spChg chg="mod">
          <ac:chgData name="Klajdi Puka" userId="14444a1dce99cdc7" providerId="LiveId" clId="{84913B97-9124-46AD-A2BA-CAE9C832D464}" dt="2021-06-26T14:00:23.781" v="3891" actId="1076"/>
          <ac:spMkLst>
            <pc:docMk/>
            <pc:sldMk cId="1880483511" sldId="275"/>
            <ac:spMk id="2" creationId="{0CE8A40B-699D-4A14-85E1-36CC23135A16}"/>
          </ac:spMkLst>
        </pc:spChg>
        <pc:spChg chg="mod">
          <ac:chgData name="Klajdi Puka" userId="14444a1dce99cdc7" providerId="LiveId" clId="{84913B97-9124-46AD-A2BA-CAE9C832D464}" dt="2021-06-30T13:35:21.131" v="9655" actId="404"/>
          <ac:spMkLst>
            <pc:docMk/>
            <pc:sldMk cId="1880483511" sldId="275"/>
            <ac:spMk id="3" creationId="{A160829A-DF23-483A-BC89-3DD1098AF2FB}"/>
          </ac:spMkLst>
        </pc:spChg>
        <pc:spChg chg="mod">
          <ac:chgData name="Klajdi Puka" userId="14444a1dce99cdc7" providerId="LiveId" clId="{84913B97-9124-46AD-A2BA-CAE9C832D464}" dt="2021-06-26T13:59:24.910" v="3872" actId="1076"/>
          <ac:spMkLst>
            <pc:docMk/>
            <pc:sldMk cId="1880483511" sldId="275"/>
            <ac:spMk id="11" creationId="{C1F989E2-334E-4C33-9776-3A3FFB0685D0}"/>
          </ac:spMkLst>
        </pc:spChg>
        <pc:spChg chg="mod">
          <ac:chgData name="Klajdi Puka" userId="14444a1dce99cdc7" providerId="LiveId" clId="{84913B97-9124-46AD-A2BA-CAE9C832D464}" dt="2021-06-26T13:53:30.237" v="3594"/>
          <ac:spMkLst>
            <pc:docMk/>
            <pc:sldMk cId="1880483511" sldId="275"/>
            <ac:spMk id="12" creationId="{50D9E90A-E795-4396-B507-4E10ECE1EA5E}"/>
          </ac:spMkLst>
        </pc:spChg>
        <pc:spChg chg="mod">
          <ac:chgData name="Klajdi Puka" userId="14444a1dce99cdc7" providerId="LiveId" clId="{84913B97-9124-46AD-A2BA-CAE9C832D464}" dt="2021-07-13T02:36:01.600" v="12913" actId="14100"/>
          <ac:spMkLst>
            <pc:docMk/>
            <pc:sldMk cId="1880483511" sldId="275"/>
            <ac:spMk id="13" creationId="{EB0A66B5-26C7-4BDA-B832-64CAD95E3FC6}"/>
          </ac:spMkLst>
        </pc:spChg>
        <pc:spChg chg="add mod">
          <ac:chgData name="Klajdi Puka" userId="14444a1dce99cdc7" providerId="LiveId" clId="{84913B97-9124-46AD-A2BA-CAE9C832D464}" dt="2021-07-13T02:35:48.700" v="12912" actId="1038"/>
          <ac:spMkLst>
            <pc:docMk/>
            <pc:sldMk cId="1880483511" sldId="275"/>
            <ac:spMk id="14" creationId="{03A63F9B-5760-4380-BC76-69E1C33DDF94}"/>
          </ac:spMkLst>
        </pc:spChg>
        <pc:spChg chg="add mod">
          <ac:chgData name="Klajdi Puka" userId="14444a1dce99cdc7" providerId="LiveId" clId="{84913B97-9124-46AD-A2BA-CAE9C832D464}" dt="2021-06-26T13:56:44.418" v="3715" actId="164"/>
          <ac:spMkLst>
            <pc:docMk/>
            <pc:sldMk cId="1880483511" sldId="275"/>
            <ac:spMk id="15" creationId="{B08884F8-12DD-4D86-A7D3-F31561A26894}"/>
          </ac:spMkLst>
        </pc:spChg>
        <pc:grpChg chg="add mod">
          <ac:chgData name="Klajdi Puka" userId="14444a1dce99cdc7" providerId="LiveId" clId="{84913B97-9124-46AD-A2BA-CAE9C832D464}" dt="2021-06-26T13:59:27.241" v="3875" actId="1037"/>
          <ac:grpSpMkLst>
            <pc:docMk/>
            <pc:sldMk cId="1880483511" sldId="275"/>
            <ac:grpSpMk id="7" creationId="{8B5679B7-2700-4E91-9215-089E4465AAC0}"/>
          </ac:grpSpMkLst>
        </pc:grpChg>
        <pc:grpChg chg="add mod">
          <ac:chgData name="Klajdi Puka" userId="14444a1dce99cdc7" providerId="LiveId" clId="{84913B97-9124-46AD-A2BA-CAE9C832D464}" dt="2021-06-26T13:56:44.418" v="3715" actId="164"/>
          <ac:grpSpMkLst>
            <pc:docMk/>
            <pc:sldMk cId="1880483511" sldId="275"/>
            <ac:grpSpMk id="9" creationId="{5643C8E7-B1B8-404E-8BAB-C4BD018F110D}"/>
          </ac:grpSpMkLst>
        </pc:grpChg>
        <pc:picChg chg="del">
          <ac:chgData name="Klajdi Puka" userId="14444a1dce99cdc7" providerId="LiveId" clId="{84913B97-9124-46AD-A2BA-CAE9C832D464}" dt="2021-06-26T13:53:29.942" v="3593" actId="478"/>
          <ac:picMkLst>
            <pc:docMk/>
            <pc:sldMk cId="1880483511" sldId="275"/>
            <ac:picMk id="8" creationId="{0E2425D7-D3CF-4DB7-B1F3-98C12EDED08A}"/>
          </ac:picMkLst>
        </pc:picChg>
        <pc:picChg chg="mod">
          <ac:chgData name="Klajdi Puka" userId="14444a1dce99cdc7" providerId="LiveId" clId="{84913B97-9124-46AD-A2BA-CAE9C832D464}" dt="2021-06-26T13:59:19.932" v="3871" actId="1076"/>
          <ac:picMkLst>
            <pc:docMk/>
            <pc:sldMk cId="1880483511" sldId="275"/>
            <ac:picMk id="10" creationId="{CED68579-071A-43D8-98D9-484623FA7CA7}"/>
          </ac:picMkLst>
        </pc:picChg>
      </pc:sldChg>
      <pc:sldChg chg="modSp add mod ord">
        <pc:chgData name="Klajdi Puka" userId="14444a1dce99cdc7" providerId="LiveId" clId="{84913B97-9124-46AD-A2BA-CAE9C832D464}" dt="2021-07-15T16:31:38.865" v="20416" actId="20577"/>
        <pc:sldMkLst>
          <pc:docMk/>
          <pc:sldMk cId="181512570" sldId="276"/>
        </pc:sldMkLst>
        <pc:spChg chg="mod">
          <ac:chgData name="Klajdi Puka" userId="14444a1dce99cdc7" providerId="LiveId" clId="{84913B97-9124-46AD-A2BA-CAE9C832D464}" dt="2021-07-13T02:44:38.700" v="13767" actId="20577"/>
          <ac:spMkLst>
            <pc:docMk/>
            <pc:sldMk cId="181512570" sldId="276"/>
            <ac:spMk id="2" creationId="{B596288F-E0A9-457C-A524-8BA1AFBB5A9C}"/>
          </ac:spMkLst>
        </pc:spChg>
        <pc:spChg chg="mod">
          <ac:chgData name="Klajdi Puka" userId="14444a1dce99cdc7" providerId="LiveId" clId="{84913B97-9124-46AD-A2BA-CAE9C832D464}" dt="2021-07-15T16:31:38.865" v="20416" actId="20577"/>
          <ac:spMkLst>
            <pc:docMk/>
            <pc:sldMk cId="181512570" sldId="276"/>
            <ac:spMk id="3" creationId="{507EB88D-0FA1-4145-8180-D234E5A7F736}"/>
          </ac:spMkLst>
        </pc:spChg>
      </pc:sldChg>
      <pc:sldChg chg="add del">
        <pc:chgData name="Klajdi Puka" userId="14444a1dce99cdc7" providerId="LiveId" clId="{84913B97-9124-46AD-A2BA-CAE9C832D464}" dt="2021-06-26T14:00:33.471" v="3892" actId="47"/>
        <pc:sldMkLst>
          <pc:docMk/>
          <pc:sldMk cId="3164731075" sldId="276"/>
        </pc:sldMkLst>
      </pc:sldChg>
      <pc:sldChg chg="addSp delSp modSp new del mod">
        <pc:chgData name="Klajdi Puka" userId="14444a1dce99cdc7" providerId="LiveId" clId="{84913B97-9124-46AD-A2BA-CAE9C832D464}" dt="2021-07-13T03:18:50.776" v="15036" actId="47"/>
        <pc:sldMkLst>
          <pc:docMk/>
          <pc:sldMk cId="3530638664" sldId="277"/>
        </pc:sldMkLst>
        <pc:spChg chg="mod">
          <ac:chgData name="Klajdi Puka" userId="14444a1dce99cdc7" providerId="LiveId" clId="{84913B97-9124-46AD-A2BA-CAE9C832D464}" dt="2021-06-29T19:35:10.471" v="6122" actId="1076"/>
          <ac:spMkLst>
            <pc:docMk/>
            <pc:sldMk cId="3530638664" sldId="277"/>
            <ac:spMk id="2" creationId="{9541829C-DFC2-48AA-A67A-45616987CAB6}"/>
          </ac:spMkLst>
        </pc:spChg>
        <pc:spChg chg="del">
          <ac:chgData name="Klajdi Puka" userId="14444a1dce99cdc7" providerId="LiveId" clId="{84913B97-9124-46AD-A2BA-CAE9C832D464}" dt="2021-06-26T23:26:06.398" v="5784" actId="478"/>
          <ac:spMkLst>
            <pc:docMk/>
            <pc:sldMk cId="3530638664" sldId="277"/>
            <ac:spMk id="3" creationId="{BC2D9CC8-2629-4B02-9C1F-0F39F39E5767}"/>
          </ac:spMkLst>
        </pc:spChg>
        <pc:spChg chg="add mod">
          <ac:chgData name="Klajdi Puka" userId="14444a1dce99cdc7" providerId="LiveId" clId="{84913B97-9124-46AD-A2BA-CAE9C832D464}" dt="2021-06-29T19:28:40.092" v="6015" actId="1076"/>
          <ac:spMkLst>
            <pc:docMk/>
            <pc:sldMk cId="3530638664" sldId="277"/>
            <ac:spMk id="9" creationId="{BBB033A6-AA69-4F5B-80B0-B4F28E6E2CF9}"/>
          </ac:spMkLst>
        </pc:spChg>
        <pc:spChg chg="add mod">
          <ac:chgData name="Klajdi Puka" userId="14444a1dce99cdc7" providerId="LiveId" clId="{84913B97-9124-46AD-A2BA-CAE9C832D464}" dt="2021-06-29T19:28:47.395" v="6018" actId="14100"/>
          <ac:spMkLst>
            <pc:docMk/>
            <pc:sldMk cId="3530638664" sldId="277"/>
            <ac:spMk id="13" creationId="{4CA6504E-31BA-45D3-99F3-C98C7F189599}"/>
          </ac:spMkLst>
        </pc:spChg>
        <pc:spChg chg="add mod">
          <ac:chgData name="Klajdi Puka" userId="14444a1dce99cdc7" providerId="LiveId" clId="{84913B97-9124-46AD-A2BA-CAE9C832D464}" dt="2021-06-29T19:34:04.355" v="6109" actId="1076"/>
          <ac:spMkLst>
            <pc:docMk/>
            <pc:sldMk cId="3530638664" sldId="277"/>
            <ac:spMk id="22" creationId="{B9D5770C-825C-49CE-B7B3-5699AC7188FC}"/>
          </ac:spMkLst>
        </pc:spChg>
        <pc:spChg chg="add mod">
          <ac:chgData name="Klajdi Puka" userId="14444a1dce99cdc7" providerId="LiveId" clId="{84913B97-9124-46AD-A2BA-CAE9C832D464}" dt="2021-06-29T19:34:02.184" v="6108" actId="1076"/>
          <ac:spMkLst>
            <pc:docMk/>
            <pc:sldMk cId="3530638664" sldId="277"/>
            <ac:spMk id="23" creationId="{54AD73C1-6396-41AD-8485-1D8B5F95454C}"/>
          </ac:spMkLst>
        </pc:spChg>
        <pc:spChg chg="add mod">
          <ac:chgData name="Klajdi Puka" userId="14444a1dce99cdc7" providerId="LiveId" clId="{84913B97-9124-46AD-A2BA-CAE9C832D464}" dt="2021-06-29T19:32:34.020" v="6084" actId="164"/>
          <ac:spMkLst>
            <pc:docMk/>
            <pc:sldMk cId="3530638664" sldId="277"/>
            <ac:spMk id="24" creationId="{62138EED-7274-4EB2-94EA-F2CCFB28A7E4}"/>
          </ac:spMkLst>
        </pc:spChg>
        <pc:spChg chg="add mod">
          <ac:chgData name="Klajdi Puka" userId="14444a1dce99cdc7" providerId="LiveId" clId="{84913B97-9124-46AD-A2BA-CAE9C832D464}" dt="2021-06-29T19:33:57.036" v="6106" actId="1076"/>
          <ac:spMkLst>
            <pc:docMk/>
            <pc:sldMk cId="3530638664" sldId="277"/>
            <ac:spMk id="25" creationId="{77780A93-57C6-4A63-A19D-5EC67B55EAE5}"/>
          </ac:spMkLst>
        </pc:spChg>
        <pc:spChg chg="add mod">
          <ac:chgData name="Klajdi Puka" userId="14444a1dce99cdc7" providerId="LiveId" clId="{84913B97-9124-46AD-A2BA-CAE9C832D464}" dt="2021-06-29T19:34:00.045" v="6107" actId="1076"/>
          <ac:spMkLst>
            <pc:docMk/>
            <pc:sldMk cId="3530638664" sldId="277"/>
            <ac:spMk id="26" creationId="{FDD9D24E-E35A-4B02-94E8-4D00871A8B55}"/>
          </ac:spMkLst>
        </pc:spChg>
        <pc:spChg chg="add del mod">
          <ac:chgData name="Klajdi Puka" userId="14444a1dce99cdc7" providerId="LiveId" clId="{84913B97-9124-46AD-A2BA-CAE9C832D464}" dt="2021-06-29T19:34:28.494" v="6117" actId="478"/>
          <ac:spMkLst>
            <pc:docMk/>
            <pc:sldMk cId="3530638664" sldId="277"/>
            <ac:spMk id="34" creationId="{AA5621D1-C63E-4153-90CA-3EFB89211CE1}"/>
          </ac:spMkLst>
        </pc:spChg>
        <pc:spChg chg="add mod">
          <ac:chgData name="Klajdi Puka" userId="14444a1dce99cdc7" providerId="LiveId" clId="{84913B97-9124-46AD-A2BA-CAE9C832D464}" dt="2021-06-29T19:33:28.245" v="6098" actId="164"/>
          <ac:spMkLst>
            <pc:docMk/>
            <pc:sldMk cId="3530638664" sldId="277"/>
            <ac:spMk id="35" creationId="{ADFE822A-5FA6-4757-AFB9-4176B0DB7B93}"/>
          </ac:spMkLst>
        </pc:spChg>
        <pc:spChg chg="add mod">
          <ac:chgData name="Klajdi Puka" userId="14444a1dce99cdc7" providerId="LiveId" clId="{84913B97-9124-46AD-A2BA-CAE9C832D464}" dt="2021-06-29T19:34:20.652" v="6113" actId="164"/>
          <ac:spMkLst>
            <pc:docMk/>
            <pc:sldMk cId="3530638664" sldId="277"/>
            <ac:spMk id="44" creationId="{6F3632DB-FF6D-484B-B237-FACFD8F1B989}"/>
          </ac:spMkLst>
        </pc:spChg>
        <pc:spChg chg="mod">
          <ac:chgData name="Klajdi Puka" userId="14444a1dce99cdc7" providerId="LiveId" clId="{84913B97-9124-46AD-A2BA-CAE9C832D464}" dt="2021-06-29T19:34:30.558" v="6118"/>
          <ac:spMkLst>
            <pc:docMk/>
            <pc:sldMk cId="3530638664" sldId="277"/>
            <ac:spMk id="48" creationId="{A9A59834-EBD4-4357-8775-EC6A0CFC3BAB}"/>
          </ac:spMkLst>
        </pc:spChg>
        <pc:spChg chg="mod">
          <ac:chgData name="Klajdi Puka" userId="14444a1dce99cdc7" providerId="LiveId" clId="{84913B97-9124-46AD-A2BA-CAE9C832D464}" dt="2021-06-29T19:34:30.558" v="6118"/>
          <ac:spMkLst>
            <pc:docMk/>
            <pc:sldMk cId="3530638664" sldId="277"/>
            <ac:spMk id="52" creationId="{95DE2789-0F72-4D4C-859A-7F93B7206893}"/>
          </ac:spMkLst>
        </pc:spChg>
        <pc:grpChg chg="add mod">
          <ac:chgData name="Klajdi Puka" userId="14444a1dce99cdc7" providerId="LiveId" clId="{84913B97-9124-46AD-A2BA-CAE9C832D464}" dt="2021-06-29T19:32:57.018" v="6089" actId="1076"/>
          <ac:grpSpMkLst>
            <pc:docMk/>
            <pc:sldMk cId="3530638664" sldId="277"/>
            <ac:grpSpMk id="3" creationId="{8D7BDCE3-C7AD-4942-B696-F1E9D347043F}"/>
          </ac:grpSpMkLst>
        </pc:grpChg>
        <pc:grpChg chg="add del mod">
          <ac:chgData name="Klajdi Puka" userId="14444a1dce99cdc7" providerId="LiveId" clId="{84913B97-9124-46AD-A2BA-CAE9C832D464}" dt="2021-06-29T19:34:08.588" v="6110" actId="164"/>
          <ac:grpSpMkLst>
            <pc:docMk/>
            <pc:sldMk cId="3530638664" sldId="277"/>
            <ac:grpSpMk id="38" creationId="{BFDA6EB8-D7C0-4D56-98F6-EDC72DE2D0D6}"/>
          </ac:grpSpMkLst>
        </pc:grpChg>
        <pc:grpChg chg="add mod">
          <ac:chgData name="Klajdi Puka" userId="14444a1dce99cdc7" providerId="LiveId" clId="{84913B97-9124-46AD-A2BA-CAE9C832D464}" dt="2021-06-29T19:34:20.652" v="6113" actId="164"/>
          <ac:grpSpMkLst>
            <pc:docMk/>
            <pc:sldMk cId="3530638664" sldId="277"/>
            <ac:grpSpMk id="42" creationId="{BE0ACF55-D61B-4E18-B689-D32F56AD54BC}"/>
          </ac:grpSpMkLst>
        </pc:grpChg>
        <pc:grpChg chg="add mod">
          <ac:chgData name="Klajdi Puka" userId="14444a1dce99cdc7" providerId="LiveId" clId="{84913B97-9124-46AD-A2BA-CAE9C832D464}" dt="2021-07-13T02:36:52.788" v="12915" actId="1076"/>
          <ac:grpSpMkLst>
            <pc:docMk/>
            <pc:sldMk cId="3530638664" sldId="277"/>
            <ac:grpSpMk id="43" creationId="{E830FA05-804E-4817-84DE-6386C9201665}"/>
          </ac:grpSpMkLst>
        </pc:grpChg>
        <pc:grpChg chg="add del mod">
          <ac:chgData name="Klajdi Puka" userId="14444a1dce99cdc7" providerId="LiveId" clId="{84913B97-9124-46AD-A2BA-CAE9C832D464}" dt="2021-06-29T19:34:26.853" v="6116" actId="21"/>
          <ac:grpSpMkLst>
            <pc:docMk/>
            <pc:sldMk cId="3530638664" sldId="277"/>
            <ac:grpSpMk id="45" creationId="{8FC4040B-6868-4A77-8668-28C9C3D82C12}"/>
          </ac:grpSpMkLst>
        </pc:grpChg>
        <pc:grpChg chg="add mod">
          <ac:chgData name="Klajdi Puka" userId="14444a1dce99cdc7" providerId="LiveId" clId="{84913B97-9124-46AD-A2BA-CAE9C832D464}" dt="2021-07-13T02:36:55.008" v="12916" actId="1076"/>
          <ac:grpSpMkLst>
            <pc:docMk/>
            <pc:sldMk cId="3530638664" sldId="277"/>
            <ac:grpSpMk id="46" creationId="{ED0D6E7E-E1BB-4FC5-8B50-7070360D6F35}"/>
          </ac:grpSpMkLst>
        </pc:grpChg>
        <pc:grpChg chg="mod">
          <ac:chgData name="Klajdi Puka" userId="14444a1dce99cdc7" providerId="LiveId" clId="{84913B97-9124-46AD-A2BA-CAE9C832D464}" dt="2021-06-29T19:34:30.558" v="6118"/>
          <ac:grpSpMkLst>
            <pc:docMk/>
            <pc:sldMk cId="3530638664" sldId="277"/>
            <ac:grpSpMk id="47" creationId="{C022F254-CFB9-4197-8F8F-696F6E69BEA8}"/>
          </ac:grpSpMkLst>
        </pc:grpChg>
        <pc:picChg chg="add mod modCrop">
          <ac:chgData name="Klajdi Puka" userId="14444a1dce99cdc7" providerId="LiveId" clId="{84913B97-9124-46AD-A2BA-CAE9C832D464}" dt="2021-06-29T19:28:10.327" v="6008" actId="14100"/>
          <ac:picMkLst>
            <pc:docMk/>
            <pc:sldMk cId="3530638664" sldId="277"/>
            <ac:picMk id="7" creationId="{5F6D047A-1037-428B-80A0-16B047DF84ED}"/>
          </ac:picMkLst>
        </pc:picChg>
        <pc:picChg chg="add mod">
          <ac:chgData name="Klajdi Puka" userId="14444a1dce99cdc7" providerId="LiveId" clId="{84913B97-9124-46AD-A2BA-CAE9C832D464}" dt="2021-06-29T19:28:26.795" v="6011" actId="164"/>
          <ac:picMkLst>
            <pc:docMk/>
            <pc:sldMk cId="3530638664" sldId="277"/>
            <ac:picMk id="8" creationId="{EF3437EC-7F8F-42FD-BC79-E878B89C4FEA}"/>
          </ac:picMkLst>
        </pc:picChg>
        <pc:picChg chg="add del mod">
          <ac:chgData name="Klajdi Puka" userId="14444a1dce99cdc7" providerId="LiveId" clId="{84913B97-9124-46AD-A2BA-CAE9C832D464}" dt="2021-06-29T19:32:21.152" v="6081" actId="478"/>
          <ac:picMkLst>
            <pc:docMk/>
            <pc:sldMk cId="3530638664" sldId="277"/>
            <ac:picMk id="19" creationId="{EC56B8F3-250A-4205-807E-3D3EF1C0ED13}"/>
          </ac:picMkLst>
        </pc:picChg>
        <pc:picChg chg="add mod">
          <ac:chgData name="Klajdi Puka" userId="14444a1dce99cdc7" providerId="LiveId" clId="{84913B97-9124-46AD-A2BA-CAE9C832D464}" dt="2021-06-29T19:33:28.245" v="6098" actId="164"/>
          <ac:picMkLst>
            <pc:docMk/>
            <pc:sldMk cId="3530638664" sldId="277"/>
            <ac:picMk id="20" creationId="{47CA2531-62CD-41E6-B330-8B3DD260BA84}"/>
          </ac:picMkLst>
        </pc:picChg>
        <pc:picChg chg="add del mod">
          <ac:chgData name="Klajdi Puka" userId="14444a1dce99cdc7" providerId="LiveId" clId="{84913B97-9124-46AD-A2BA-CAE9C832D464}" dt="2021-06-29T19:32:19.342" v="6080" actId="21"/>
          <ac:picMkLst>
            <pc:docMk/>
            <pc:sldMk cId="3530638664" sldId="277"/>
            <ac:picMk id="36" creationId="{F0B3AE5C-8101-4316-BBBB-6653686C8DD8}"/>
          </ac:picMkLst>
        </pc:picChg>
        <pc:picChg chg="add mod ord">
          <ac:chgData name="Klajdi Puka" userId="14444a1dce99cdc7" providerId="LiveId" clId="{84913B97-9124-46AD-A2BA-CAE9C832D464}" dt="2021-06-29T19:34:08.588" v="6110" actId="164"/>
          <ac:picMkLst>
            <pc:docMk/>
            <pc:sldMk cId="3530638664" sldId="277"/>
            <ac:picMk id="37" creationId="{5E5A5AAD-13BD-4232-BA4D-C3577D9402A0}"/>
          </ac:picMkLst>
        </pc:picChg>
        <pc:picChg chg="mod">
          <ac:chgData name="Klajdi Puka" userId="14444a1dce99cdc7" providerId="LiveId" clId="{84913B97-9124-46AD-A2BA-CAE9C832D464}" dt="2021-06-29T19:34:30.558" v="6118"/>
          <ac:picMkLst>
            <pc:docMk/>
            <pc:sldMk cId="3530638664" sldId="277"/>
            <ac:picMk id="49" creationId="{BA9ECD18-67B5-45B0-A9BD-43FDE9C8266F}"/>
          </ac:picMkLst>
        </pc:picChg>
        <pc:cxnChg chg="add mod">
          <ac:chgData name="Klajdi Puka" userId="14444a1dce99cdc7" providerId="LiveId" clId="{84913B97-9124-46AD-A2BA-CAE9C832D464}" dt="2021-06-29T19:28:42.551" v="6016" actId="14100"/>
          <ac:cxnSpMkLst>
            <pc:docMk/>
            <pc:sldMk cId="3530638664" sldId="277"/>
            <ac:cxnSpMk id="10" creationId="{4344AEF6-EE88-4E0F-AEBB-81FD450EDC4A}"/>
          </ac:cxnSpMkLst>
        </pc:cxnChg>
        <pc:cxnChg chg="add mod">
          <ac:chgData name="Klajdi Puka" userId="14444a1dce99cdc7" providerId="LiveId" clId="{84913B97-9124-46AD-A2BA-CAE9C832D464}" dt="2021-06-29T19:28:50.206" v="6019" actId="14100"/>
          <ac:cxnSpMkLst>
            <pc:docMk/>
            <pc:sldMk cId="3530638664" sldId="277"/>
            <ac:cxnSpMk id="14" creationId="{DEB07D1C-3D50-4E1B-8473-B5B1043B244E}"/>
          </ac:cxnSpMkLst>
        </pc:cxnChg>
        <pc:cxnChg chg="add mod ord">
          <ac:chgData name="Klajdi Puka" userId="14444a1dce99cdc7" providerId="LiveId" clId="{84913B97-9124-46AD-A2BA-CAE9C832D464}" dt="2021-07-13T02:37:00.548" v="12918" actId="14100"/>
          <ac:cxnSpMkLst>
            <pc:docMk/>
            <pc:sldMk cId="3530638664" sldId="277"/>
            <ac:cxnSpMk id="18" creationId="{E552BC46-7547-4D5F-B5EF-DC20316DC562}"/>
          </ac:cxnSpMkLst>
        </pc:cxnChg>
        <pc:cxnChg chg="add mod ord">
          <ac:chgData name="Klajdi Puka" userId="14444a1dce99cdc7" providerId="LiveId" clId="{84913B97-9124-46AD-A2BA-CAE9C832D464}" dt="2021-07-13T02:36:56.950" v="12917" actId="14100"/>
          <ac:cxnSpMkLst>
            <pc:docMk/>
            <pc:sldMk cId="3530638664" sldId="277"/>
            <ac:cxnSpMk id="21" creationId="{393DC8A5-38C0-4388-BB5F-5391789DACE3}"/>
          </ac:cxnSpMkLst>
        </pc:cxnChg>
        <pc:cxnChg chg="add mod">
          <ac:chgData name="Klajdi Puka" userId="14444a1dce99cdc7" providerId="LiveId" clId="{84913B97-9124-46AD-A2BA-CAE9C832D464}" dt="2021-06-29T19:33:28.245" v="6098" actId="164"/>
          <ac:cxnSpMkLst>
            <pc:docMk/>
            <pc:sldMk cId="3530638664" sldId="277"/>
            <ac:cxnSpMk id="27" creationId="{555F23C5-BED2-4A78-A35A-35506FE98AF6}"/>
          </ac:cxnSpMkLst>
        </pc:cxnChg>
        <pc:cxnChg chg="add mod">
          <ac:chgData name="Klajdi Puka" userId="14444a1dce99cdc7" providerId="LiveId" clId="{84913B97-9124-46AD-A2BA-CAE9C832D464}" dt="2021-06-29T19:33:28.245" v="6098" actId="164"/>
          <ac:cxnSpMkLst>
            <pc:docMk/>
            <pc:sldMk cId="3530638664" sldId="277"/>
            <ac:cxnSpMk id="30" creationId="{87951C11-4C5F-4351-92B0-80D5CFE1FC09}"/>
          </ac:cxnSpMkLst>
        </pc:cxnChg>
        <pc:cxnChg chg="add del mod">
          <ac:chgData name="Klajdi Puka" userId="14444a1dce99cdc7" providerId="LiveId" clId="{84913B97-9124-46AD-A2BA-CAE9C832D464}" dt="2021-06-29T19:31:01.367" v="6067"/>
          <ac:cxnSpMkLst>
            <pc:docMk/>
            <pc:sldMk cId="3530638664" sldId="277"/>
            <ac:cxnSpMk id="33" creationId="{A5C2015F-A499-4989-876D-8C5533386810}"/>
          </ac:cxnSpMkLst>
        </pc:cxnChg>
        <pc:cxnChg chg="mod">
          <ac:chgData name="Klajdi Puka" userId="14444a1dce99cdc7" providerId="LiveId" clId="{84913B97-9124-46AD-A2BA-CAE9C832D464}" dt="2021-06-29T19:34:30.558" v="6118"/>
          <ac:cxnSpMkLst>
            <pc:docMk/>
            <pc:sldMk cId="3530638664" sldId="277"/>
            <ac:cxnSpMk id="50" creationId="{7AC2B12B-4618-4E13-ABF0-E97F8249A659}"/>
          </ac:cxnSpMkLst>
        </pc:cxnChg>
        <pc:cxnChg chg="mod">
          <ac:chgData name="Klajdi Puka" userId="14444a1dce99cdc7" providerId="LiveId" clId="{84913B97-9124-46AD-A2BA-CAE9C832D464}" dt="2021-06-29T19:34:30.558" v="6118"/>
          <ac:cxnSpMkLst>
            <pc:docMk/>
            <pc:sldMk cId="3530638664" sldId="277"/>
            <ac:cxnSpMk id="51" creationId="{F588DF9E-7003-49F5-BFCE-26AA1A1AF2B8}"/>
          </ac:cxnSpMkLst>
        </pc:cxnChg>
      </pc:sldChg>
      <pc:sldChg chg="addSp delSp modSp new mod modAnim">
        <pc:chgData name="Klajdi Puka" userId="14444a1dce99cdc7" providerId="LiveId" clId="{84913B97-9124-46AD-A2BA-CAE9C832D464}" dt="2021-07-16T15:38:46.902" v="21300" actId="6549"/>
        <pc:sldMkLst>
          <pc:docMk/>
          <pc:sldMk cId="3360991232" sldId="278"/>
        </pc:sldMkLst>
        <pc:spChg chg="mod">
          <ac:chgData name="Klajdi Puka" userId="14444a1dce99cdc7" providerId="LiveId" clId="{84913B97-9124-46AD-A2BA-CAE9C832D464}" dt="2021-06-29T19:35:16.682" v="6126" actId="27636"/>
          <ac:spMkLst>
            <pc:docMk/>
            <pc:sldMk cId="3360991232" sldId="278"/>
            <ac:spMk id="2" creationId="{027802A0-E5EB-44A9-A28C-1DB28F815951}"/>
          </ac:spMkLst>
        </pc:spChg>
        <pc:spChg chg="del">
          <ac:chgData name="Klajdi Puka" userId="14444a1dce99cdc7" providerId="LiveId" clId="{84913B97-9124-46AD-A2BA-CAE9C832D464}" dt="2021-06-29T19:35:15.677" v="6124" actId="478"/>
          <ac:spMkLst>
            <pc:docMk/>
            <pc:sldMk cId="3360991232" sldId="278"/>
            <ac:spMk id="3" creationId="{D84C59D2-5604-4B2F-AED1-C384B1151891}"/>
          </ac:spMkLst>
        </pc:spChg>
        <pc:spChg chg="add mod topLvl">
          <ac:chgData name="Klajdi Puka" userId="14444a1dce99cdc7" providerId="LiveId" clId="{84913B97-9124-46AD-A2BA-CAE9C832D464}" dt="2021-07-14T03:26:29.378" v="18892" actId="165"/>
          <ac:spMkLst>
            <pc:docMk/>
            <pc:sldMk cId="3360991232" sldId="278"/>
            <ac:spMk id="11" creationId="{89A997C7-0D0F-4AF6-A827-4CF36161F4AA}"/>
          </ac:spMkLst>
        </pc:spChg>
        <pc:spChg chg="add mod topLvl">
          <ac:chgData name="Klajdi Puka" userId="14444a1dce99cdc7" providerId="LiveId" clId="{84913B97-9124-46AD-A2BA-CAE9C832D464}" dt="2021-07-14T03:26:29.378" v="18892" actId="165"/>
          <ac:spMkLst>
            <pc:docMk/>
            <pc:sldMk cId="3360991232" sldId="278"/>
            <ac:spMk id="16" creationId="{2BAE84FB-7E0A-4D1B-AF14-D332BE834AAA}"/>
          </ac:spMkLst>
        </pc:spChg>
        <pc:spChg chg="add del mod">
          <ac:chgData name="Klajdi Puka" userId="14444a1dce99cdc7" providerId="LiveId" clId="{84913B97-9124-46AD-A2BA-CAE9C832D464}" dt="2021-06-29T19:41:37.316" v="6213" actId="478"/>
          <ac:spMkLst>
            <pc:docMk/>
            <pc:sldMk cId="3360991232" sldId="278"/>
            <ac:spMk id="19" creationId="{D7C5D588-01F6-4D96-BCDE-87CD48981C69}"/>
          </ac:spMkLst>
        </pc:spChg>
        <pc:spChg chg="add mod">
          <ac:chgData name="Klajdi Puka" userId="14444a1dce99cdc7" providerId="LiveId" clId="{84913B97-9124-46AD-A2BA-CAE9C832D464}" dt="2021-07-16T15:38:46.902" v="21300" actId="6549"/>
          <ac:spMkLst>
            <pc:docMk/>
            <pc:sldMk cId="3360991232" sldId="278"/>
            <ac:spMk id="23" creationId="{01332B01-8E18-450C-987F-B5C30E543E20}"/>
          </ac:spMkLst>
        </pc:spChg>
        <pc:grpChg chg="add del mod topLvl">
          <ac:chgData name="Klajdi Puka" userId="14444a1dce99cdc7" providerId="LiveId" clId="{84913B97-9124-46AD-A2BA-CAE9C832D464}" dt="2021-07-14T03:26:29.378" v="18892" actId="165"/>
          <ac:grpSpMkLst>
            <pc:docMk/>
            <pc:sldMk cId="3360991232" sldId="278"/>
            <ac:grpSpMk id="21" creationId="{7E989EA8-E4C3-45E4-9B26-FD2D912CDEBC}"/>
          </ac:grpSpMkLst>
        </pc:grpChg>
        <pc:grpChg chg="add del mod">
          <ac:chgData name="Klajdi Puka" userId="14444a1dce99cdc7" providerId="LiveId" clId="{84913B97-9124-46AD-A2BA-CAE9C832D464}" dt="2021-07-14T03:26:24.492" v="18891" actId="165"/>
          <ac:grpSpMkLst>
            <pc:docMk/>
            <pc:sldMk cId="3360991232" sldId="278"/>
            <ac:grpSpMk id="22" creationId="{89B59325-1B41-467E-BDA8-AC06FD1D4719}"/>
          </ac:grpSpMkLst>
        </pc:grpChg>
        <pc:picChg chg="add mod">
          <ac:chgData name="Klajdi Puka" userId="14444a1dce99cdc7" providerId="LiveId" clId="{84913B97-9124-46AD-A2BA-CAE9C832D464}" dt="2021-07-14T03:17:08.664" v="18068" actId="14100"/>
          <ac:picMkLst>
            <pc:docMk/>
            <pc:sldMk cId="3360991232" sldId="278"/>
            <ac:picMk id="7" creationId="{580153E8-ABF9-4A3C-9D67-B218FA4F01FA}"/>
          </ac:picMkLst>
        </pc:picChg>
        <pc:picChg chg="add mod">
          <ac:chgData name="Klajdi Puka" userId="14444a1dce99cdc7" providerId="LiveId" clId="{84913B97-9124-46AD-A2BA-CAE9C832D464}" dt="2021-07-14T03:17:23.707" v="18073" actId="1076"/>
          <ac:picMkLst>
            <pc:docMk/>
            <pc:sldMk cId="3360991232" sldId="278"/>
            <ac:picMk id="8" creationId="{C0B4DD37-0568-4C47-95D3-8B866A29A272}"/>
          </ac:picMkLst>
        </pc:picChg>
        <pc:picChg chg="add mod">
          <ac:chgData name="Klajdi Puka" userId="14444a1dce99cdc7" providerId="LiveId" clId="{84913B97-9124-46AD-A2BA-CAE9C832D464}" dt="2021-07-14T03:22:35.914" v="18677" actId="1076"/>
          <ac:picMkLst>
            <pc:docMk/>
            <pc:sldMk cId="3360991232" sldId="278"/>
            <ac:picMk id="9" creationId="{EEDB694C-B8F1-4944-84CC-E6E7078C278F}"/>
          </ac:picMkLst>
        </pc:picChg>
        <pc:picChg chg="add mod topLvl modCrop">
          <ac:chgData name="Klajdi Puka" userId="14444a1dce99cdc7" providerId="LiveId" clId="{84913B97-9124-46AD-A2BA-CAE9C832D464}" dt="2021-07-14T03:26:24.492" v="18891" actId="165"/>
          <ac:picMkLst>
            <pc:docMk/>
            <pc:sldMk cId="3360991232" sldId="278"/>
            <ac:picMk id="10" creationId="{30C1B15E-BC12-4EDD-9920-6AD2675EF815}"/>
          </ac:picMkLst>
        </pc:picChg>
        <pc:cxnChg chg="add mod topLvl">
          <ac:chgData name="Klajdi Puka" userId="14444a1dce99cdc7" providerId="LiveId" clId="{84913B97-9124-46AD-A2BA-CAE9C832D464}" dt="2021-07-14T03:26:29.378" v="18892" actId="165"/>
          <ac:cxnSpMkLst>
            <pc:docMk/>
            <pc:sldMk cId="3360991232" sldId="278"/>
            <ac:cxnSpMk id="12" creationId="{40FD44AC-25AC-41F1-BB20-F32BF6E89801}"/>
          </ac:cxnSpMkLst>
        </pc:cxnChg>
        <pc:cxnChg chg="add mod topLvl">
          <ac:chgData name="Klajdi Puka" userId="14444a1dce99cdc7" providerId="LiveId" clId="{84913B97-9124-46AD-A2BA-CAE9C832D464}" dt="2021-07-14T03:26:29.378" v="18892" actId="165"/>
          <ac:cxnSpMkLst>
            <pc:docMk/>
            <pc:sldMk cId="3360991232" sldId="278"/>
            <ac:cxnSpMk id="17" creationId="{DF97FE7E-96DC-4451-8F8B-E64C47E3F0D3}"/>
          </ac:cxnSpMkLst>
        </pc:cxnChg>
        <pc:cxnChg chg="add del mod">
          <ac:chgData name="Klajdi Puka" userId="14444a1dce99cdc7" providerId="LiveId" clId="{84913B97-9124-46AD-A2BA-CAE9C832D464}" dt="2021-06-29T19:41:37.316" v="6213" actId="478"/>
          <ac:cxnSpMkLst>
            <pc:docMk/>
            <pc:sldMk cId="3360991232" sldId="278"/>
            <ac:cxnSpMk id="20" creationId="{A3BA887D-CA82-4452-813A-2C8925622100}"/>
          </ac:cxnSpMkLst>
        </pc:cxnChg>
      </pc:sldChg>
      <pc:sldChg chg="addSp delSp modSp new mod ord">
        <pc:chgData name="Klajdi Puka" userId="14444a1dce99cdc7" providerId="LiveId" clId="{84913B97-9124-46AD-A2BA-CAE9C832D464}" dt="2021-07-13T03:43:18.469" v="15828" actId="20578"/>
        <pc:sldMkLst>
          <pc:docMk/>
          <pc:sldMk cId="4131379362" sldId="279"/>
        </pc:sldMkLst>
        <pc:spChg chg="mod">
          <ac:chgData name="Klajdi Puka" userId="14444a1dce99cdc7" providerId="LiveId" clId="{84913B97-9124-46AD-A2BA-CAE9C832D464}" dt="2021-06-29T19:44:36.073" v="6267" actId="20577"/>
          <ac:spMkLst>
            <pc:docMk/>
            <pc:sldMk cId="4131379362" sldId="279"/>
            <ac:spMk id="2" creationId="{3E981AD9-CA1D-4345-9761-501AC06C7218}"/>
          </ac:spMkLst>
        </pc:spChg>
        <pc:spChg chg="del">
          <ac:chgData name="Klajdi Puka" userId="14444a1dce99cdc7" providerId="LiveId" clId="{84913B97-9124-46AD-A2BA-CAE9C832D464}" dt="2021-06-29T19:37:47.751" v="6153" actId="478"/>
          <ac:spMkLst>
            <pc:docMk/>
            <pc:sldMk cId="4131379362" sldId="279"/>
            <ac:spMk id="3" creationId="{530C2F8B-66ED-421F-A3A5-200C0E518714}"/>
          </ac:spMkLst>
        </pc:spChg>
        <pc:spChg chg="add mod">
          <ac:chgData name="Klajdi Puka" userId="14444a1dce99cdc7" providerId="LiveId" clId="{84913B97-9124-46AD-A2BA-CAE9C832D464}" dt="2021-07-13T03:43:18.469" v="15828" actId="20578"/>
          <ac:spMkLst>
            <pc:docMk/>
            <pc:sldMk cId="4131379362" sldId="279"/>
            <ac:spMk id="19" creationId="{CE6DEE8C-67F5-4A72-BAEA-F6A8578D1AA0}"/>
          </ac:spMkLst>
        </pc:spChg>
        <pc:spChg chg="add mod">
          <ac:chgData name="Klajdi Puka" userId="14444a1dce99cdc7" providerId="LiveId" clId="{84913B97-9124-46AD-A2BA-CAE9C832D464}" dt="2021-06-29T19:56:23.219" v="6639" actId="20577"/>
          <ac:spMkLst>
            <pc:docMk/>
            <pc:sldMk cId="4131379362" sldId="279"/>
            <ac:spMk id="25" creationId="{0AB86992-03DC-4519-B2D3-1CED3DD7856F}"/>
          </ac:spMkLst>
        </pc:spChg>
        <pc:spChg chg="add mod">
          <ac:chgData name="Klajdi Puka" userId="14444a1dce99cdc7" providerId="LiveId" clId="{84913B97-9124-46AD-A2BA-CAE9C832D464}" dt="2021-07-13T03:26:21.839" v="15246" actId="20577"/>
          <ac:spMkLst>
            <pc:docMk/>
            <pc:sldMk cId="4131379362" sldId="279"/>
            <ac:spMk id="28" creationId="{A1D916CC-A4B6-45BD-937F-B225FA718A26}"/>
          </ac:spMkLst>
        </pc:spChg>
        <pc:spChg chg="add mod">
          <ac:chgData name="Klajdi Puka" userId="14444a1dce99cdc7" providerId="LiveId" clId="{84913B97-9124-46AD-A2BA-CAE9C832D464}" dt="2021-07-13T03:36:55.640" v="15406" actId="1076"/>
          <ac:spMkLst>
            <pc:docMk/>
            <pc:sldMk cId="4131379362" sldId="279"/>
            <ac:spMk id="29" creationId="{9CD72F59-CE29-4CD3-9E33-487805657ECE}"/>
          </ac:spMkLst>
        </pc:spChg>
        <pc:spChg chg="add mod">
          <ac:chgData name="Klajdi Puka" userId="14444a1dce99cdc7" providerId="LiveId" clId="{84913B97-9124-46AD-A2BA-CAE9C832D464}" dt="2021-07-13T03:20:52.008" v="15054" actId="1076"/>
          <ac:spMkLst>
            <pc:docMk/>
            <pc:sldMk cId="4131379362" sldId="279"/>
            <ac:spMk id="32" creationId="{255139AF-AD97-4E5A-BC7D-2BA50B51EF18}"/>
          </ac:spMkLst>
        </pc:spChg>
        <pc:spChg chg="add mod">
          <ac:chgData name="Klajdi Puka" userId="14444a1dce99cdc7" providerId="LiveId" clId="{84913B97-9124-46AD-A2BA-CAE9C832D464}" dt="2021-06-29T19:57:03.900" v="6694" actId="1076"/>
          <ac:spMkLst>
            <pc:docMk/>
            <pc:sldMk cId="4131379362" sldId="279"/>
            <ac:spMk id="34" creationId="{5A71EC27-CA08-44E9-A866-7E388878DD81}"/>
          </ac:spMkLst>
        </pc:spChg>
        <pc:grpChg chg="add del mod">
          <ac:chgData name="Klajdi Puka" userId="14444a1dce99cdc7" providerId="LiveId" clId="{84913B97-9124-46AD-A2BA-CAE9C832D464}" dt="2021-06-29T19:46:47.923" v="6309" actId="478"/>
          <ac:grpSpMkLst>
            <pc:docMk/>
            <pc:sldMk cId="4131379362" sldId="279"/>
            <ac:grpSpMk id="16" creationId="{BD51CB55-1893-4A72-985B-1CEB9666F9C1}"/>
          </ac:grpSpMkLst>
        </pc:grpChg>
        <pc:grpChg chg="add del mod">
          <ac:chgData name="Klajdi Puka" userId="14444a1dce99cdc7" providerId="LiveId" clId="{84913B97-9124-46AD-A2BA-CAE9C832D464}" dt="2021-06-29T19:48:00.686" v="6345" actId="478"/>
          <ac:grpSpMkLst>
            <pc:docMk/>
            <pc:sldMk cId="4131379362" sldId="279"/>
            <ac:grpSpMk id="19" creationId="{43506072-3512-4CBC-8EA6-1E72BF51345D}"/>
          </ac:grpSpMkLst>
        </pc:grpChg>
        <pc:picChg chg="add del mod">
          <ac:chgData name="Klajdi Puka" userId="14444a1dce99cdc7" providerId="LiveId" clId="{84913B97-9124-46AD-A2BA-CAE9C832D464}" dt="2021-06-29T19:49:44.616" v="6363" actId="478"/>
          <ac:picMkLst>
            <pc:docMk/>
            <pc:sldMk cId="4131379362" sldId="279"/>
            <ac:picMk id="7" creationId="{16B8E2BE-73B1-40DA-89E7-80CEE803583A}"/>
          </ac:picMkLst>
        </pc:picChg>
        <pc:picChg chg="add del mod">
          <ac:chgData name="Klajdi Puka" userId="14444a1dce99cdc7" providerId="LiveId" clId="{84913B97-9124-46AD-A2BA-CAE9C832D464}" dt="2021-06-29T19:49:37.390" v="6357" actId="478"/>
          <ac:picMkLst>
            <pc:docMk/>
            <pc:sldMk cId="4131379362" sldId="279"/>
            <ac:picMk id="8" creationId="{253DAEB8-8F67-4194-B5BE-2330E55E285A}"/>
          </ac:picMkLst>
        </pc:picChg>
        <pc:picChg chg="add del mod">
          <ac:chgData name="Klajdi Puka" userId="14444a1dce99cdc7" providerId="LiveId" clId="{84913B97-9124-46AD-A2BA-CAE9C832D464}" dt="2021-06-29T19:49:44.105" v="6362" actId="478"/>
          <ac:picMkLst>
            <pc:docMk/>
            <pc:sldMk cId="4131379362" sldId="279"/>
            <ac:picMk id="9" creationId="{F19B1E62-2746-4EAF-AF45-3F47A9DE1F5F}"/>
          </ac:picMkLst>
        </pc:picChg>
        <pc:picChg chg="add del mod">
          <ac:chgData name="Klajdi Puka" userId="14444a1dce99cdc7" providerId="LiveId" clId="{84913B97-9124-46AD-A2BA-CAE9C832D464}" dt="2021-06-29T19:50:48.710" v="6373" actId="478"/>
          <ac:picMkLst>
            <pc:docMk/>
            <pc:sldMk cId="4131379362" sldId="279"/>
            <ac:picMk id="10" creationId="{F5AFCDCE-CD32-46B7-BE19-EC34C6E20A34}"/>
          </ac:picMkLst>
        </pc:picChg>
        <pc:picChg chg="add del mod modCrop">
          <ac:chgData name="Klajdi Puka" userId="14444a1dce99cdc7" providerId="LiveId" clId="{84913B97-9124-46AD-A2BA-CAE9C832D464}" dt="2021-06-29T19:46:43.675" v="6305" actId="478"/>
          <ac:picMkLst>
            <pc:docMk/>
            <pc:sldMk cId="4131379362" sldId="279"/>
            <ac:picMk id="11" creationId="{7DCE0934-75FA-47BD-B08D-2907474ECDF4}"/>
          </ac:picMkLst>
        </pc:picChg>
        <pc:picChg chg="add del mod topLvl modCrop">
          <ac:chgData name="Klajdi Puka" userId="14444a1dce99cdc7" providerId="LiveId" clId="{84913B97-9124-46AD-A2BA-CAE9C832D464}" dt="2021-06-29T19:46:47.923" v="6309" actId="478"/>
          <ac:picMkLst>
            <pc:docMk/>
            <pc:sldMk cId="4131379362" sldId="279"/>
            <ac:picMk id="12" creationId="{D1D9F9A2-819E-4967-9433-BD6BD0B78CE8}"/>
          </ac:picMkLst>
        </pc:picChg>
        <pc:picChg chg="add mod">
          <ac:chgData name="Klajdi Puka" userId="14444a1dce99cdc7" providerId="LiveId" clId="{84913B97-9124-46AD-A2BA-CAE9C832D464}" dt="2021-06-29T19:45:40.527" v="6284" actId="571"/>
          <ac:picMkLst>
            <pc:docMk/>
            <pc:sldMk cId="4131379362" sldId="279"/>
            <ac:picMk id="13" creationId="{5BDE3659-B975-4A80-B16D-C86AB1B13466}"/>
          </ac:picMkLst>
        </pc:picChg>
        <pc:picChg chg="add mod">
          <ac:chgData name="Klajdi Puka" userId="14444a1dce99cdc7" providerId="LiveId" clId="{84913B97-9124-46AD-A2BA-CAE9C832D464}" dt="2021-06-29T19:45:40.527" v="6284" actId="571"/>
          <ac:picMkLst>
            <pc:docMk/>
            <pc:sldMk cId="4131379362" sldId="279"/>
            <ac:picMk id="14" creationId="{B8899637-4564-4FDC-A23A-D031B9F69AA9}"/>
          </ac:picMkLst>
        </pc:picChg>
        <pc:picChg chg="add del mod ord topLvl modCrop">
          <ac:chgData name="Klajdi Puka" userId="14444a1dce99cdc7" providerId="LiveId" clId="{84913B97-9124-46AD-A2BA-CAE9C832D464}" dt="2021-06-29T19:48:00.686" v="6345" actId="478"/>
          <ac:picMkLst>
            <pc:docMk/>
            <pc:sldMk cId="4131379362" sldId="279"/>
            <ac:picMk id="15" creationId="{FE888183-306A-486E-8719-4A6031BEF2FE}"/>
          </ac:picMkLst>
        </pc:picChg>
        <pc:picChg chg="add del mod topLvl modCrop">
          <ac:chgData name="Klajdi Puka" userId="14444a1dce99cdc7" providerId="LiveId" clId="{84913B97-9124-46AD-A2BA-CAE9C832D464}" dt="2021-06-29T19:48:46.085" v="6347" actId="478"/>
          <ac:picMkLst>
            <pc:docMk/>
            <pc:sldMk cId="4131379362" sldId="279"/>
            <ac:picMk id="17" creationId="{EFCC1597-4C04-456D-B160-34FC2F0CD0F6}"/>
          </ac:picMkLst>
        </pc:picChg>
        <pc:picChg chg="add del mod modCrop">
          <ac:chgData name="Klajdi Puka" userId="14444a1dce99cdc7" providerId="LiveId" clId="{84913B97-9124-46AD-A2BA-CAE9C832D464}" dt="2021-06-29T19:47:59.543" v="6344" actId="478"/>
          <ac:picMkLst>
            <pc:docMk/>
            <pc:sldMk cId="4131379362" sldId="279"/>
            <ac:picMk id="18" creationId="{EEC98B19-12E7-4C0C-ACCB-1C807F457CAC}"/>
          </ac:picMkLst>
        </pc:picChg>
        <pc:picChg chg="add del mod ord modCrop">
          <ac:chgData name="Klajdi Puka" userId="14444a1dce99cdc7" providerId="LiveId" clId="{84913B97-9124-46AD-A2BA-CAE9C832D464}" dt="2021-06-29T21:49:25.632" v="8926" actId="478"/>
          <ac:picMkLst>
            <pc:docMk/>
            <pc:sldMk cId="4131379362" sldId="279"/>
            <ac:picMk id="20" creationId="{8893D891-1152-45DF-9A43-240F5AA648C7}"/>
          </ac:picMkLst>
        </pc:picChg>
        <pc:picChg chg="add mod">
          <ac:chgData name="Klajdi Puka" userId="14444a1dce99cdc7" providerId="LiveId" clId="{84913B97-9124-46AD-A2BA-CAE9C832D464}" dt="2021-06-29T19:51:16.183" v="6378" actId="1076"/>
          <ac:picMkLst>
            <pc:docMk/>
            <pc:sldMk cId="4131379362" sldId="279"/>
            <ac:picMk id="21" creationId="{EEC04662-AD8E-4F03-A7BF-A0FF69D81342}"/>
          </ac:picMkLst>
        </pc:picChg>
        <pc:picChg chg="add mod">
          <ac:chgData name="Klajdi Puka" userId="14444a1dce99cdc7" providerId="LiveId" clId="{84913B97-9124-46AD-A2BA-CAE9C832D464}" dt="2021-06-29T19:51:16.183" v="6378" actId="1076"/>
          <ac:picMkLst>
            <pc:docMk/>
            <pc:sldMk cId="4131379362" sldId="279"/>
            <ac:picMk id="22" creationId="{F4895A02-34E4-4192-A491-48E7F17AD92F}"/>
          </ac:picMkLst>
        </pc:picChg>
        <pc:picChg chg="add mod">
          <ac:chgData name="Klajdi Puka" userId="14444a1dce99cdc7" providerId="LiveId" clId="{84913B97-9124-46AD-A2BA-CAE9C832D464}" dt="2021-06-29T19:51:16.183" v="6378" actId="1076"/>
          <ac:picMkLst>
            <pc:docMk/>
            <pc:sldMk cId="4131379362" sldId="279"/>
            <ac:picMk id="23" creationId="{DEB53CA1-060B-4372-AD8E-163914E4BDA9}"/>
          </ac:picMkLst>
        </pc:picChg>
        <pc:picChg chg="add mod">
          <ac:chgData name="Klajdi Puka" userId="14444a1dce99cdc7" providerId="LiveId" clId="{84913B97-9124-46AD-A2BA-CAE9C832D464}" dt="2021-06-29T19:56:43.734" v="6669" actId="1076"/>
          <ac:picMkLst>
            <pc:docMk/>
            <pc:sldMk cId="4131379362" sldId="279"/>
            <ac:picMk id="24" creationId="{1217BEF9-7EC9-4FD2-9411-4DEE2632ADDA}"/>
          </ac:picMkLst>
        </pc:picChg>
        <pc:picChg chg="add mod ord">
          <ac:chgData name="Klajdi Puka" userId="14444a1dce99cdc7" providerId="LiveId" clId="{84913B97-9124-46AD-A2BA-CAE9C832D464}" dt="2021-07-13T03:25:25.011" v="15205" actId="1076"/>
          <ac:picMkLst>
            <pc:docMk/>
            <pc:sldMk cId="4131379362" sldId="279"/>
            <ac:picMk id="45" creationId="{78368647-5B3D-4E22-A68C-3D4700334CFF}"/>
          </ac:picMkLst>
        </pc:picChg>
        <pc:cxnChg chg="add del mod">
          <ac:chgData name="Klajdi Puka" userId="14444a1dce99cdc7" providerId="LiveId" clId="{84913B97-9124-46AD-A2BA-CAE9C832D464}" dt="2021-07-13T03:21:38.601" v="15108" actId="478"/>
          <ac:cxnSpMkLst>
            <pc:docMk/>
            <pc:sldMk cId="4131379362" sldId="279"/>
            <ac:cxnSpMk id="20" creationId="{8CE7D132-6F5F-4046-A2F9-F3D5392E6188}"/>
          </ac:cxnSpMkLst>
        </pc:cxnChg>
        <pc:cxnChg chg="add mod">
          <ac:chgData name="Klajdi Puka" userId="14444a1dce99cdc7" providerId="LiveId" clId="{84913B97-9124-46AD-A2BA-CAE9C832D464}" dt="2021-06-29T19:56:21.230" v="6638" actId="14100"/>
          <ac:cxnSpMkLst>
            <pc:docMk/>
            <pc:sldMk cId="4131379362" sldId="279"/>
            <ac:cxnSpMk id="26" creationId="{C76BAC8F-1891-44CC-A4E8-6319720E2311}"/>
          </ac:cxnSpMkLst>
        </pc:cxnChg>
        <pc:cxnChg chg="add del mod">
          <ac:chgData name="Klajdi Puka" userId="14444a1dce99cdc7" providerId="LiveId" clId="{84913B97-9124-46AD-A2BA-CAE9C832D464}" dt="2021-07-13T03:25:55.196" v="15214"/>
          <ac:cxnSpMkLst>
            <pc:docMk/>
            <pc:sldMk cId="4131379362" sldId="279"/>
            <ac:cxnSpMk id="27" creationId="{4EF01127-5D31-4D93-B259-69435C913469}"/>
          </ac:cxnSpMkLst>
        </pc:cxnChg>
        <pc:cxnChg chg="add mod">
          <ac:chgData name="Klajdi Puka" userId="14444a1dce99cdc7" providerId="LiveId" clId="{84913B97-9124-46AD-A2BA-CAE9C832D464}" dt="2021-07-13T03:20:52.008" v="15054" actId="1076"/>
          <ac:cxnSpMkLst>
            <pc:docMk/>
            <pc:sldMk cId="4131379362" sldId="279"/>
            <ac:cxnSpMk id="33" creationId="{128911FE-CC83-4DC8-98C4-A5560D5868C1}"/>
          </ac:cxnSpMkLst>
        </pc:cxnChg>
        <pc:cxnChg chg="add mod">
          <ac:chgData name="Klajdi Puka" userId="14444a1dce99cdc7" providerId="LiveId" clId="{84913B97-9124-46AD-A2BA-CAE9C832D464}" dt="2021-07-13T03:25:55.596" v="15215" actId="14100"/>
          <ac:cxnSpMkLst>
            <pc:docMk/>
            <pc:sldMk cId="4131379362" sldId="279"/>
            <ac:cxnSpMk id="35" creationId="{1C41FB38-B474-4240-8754-9E881969E130}"/>
          </ac:cxnSpMkLst>
        </pc:cxnChg>
      </pc:sldChg>
      <pc:sldChg chg="addSp delSp modSp new mod ord addAnim delAnim modAnim modNotesTx">
        <pc:chgData name="Klajdi Puka" userId="14444a1dce99cdc7" providerId="LiveId" clId="{84913B97-9124-46AD-A2BA-CAE9C832D464}" dt="2021-07-16T15:45:45.326" v="21579" actId="313"/>
        <pc:sldMkLst>
          <pc:docMk/>
          <pc:sldMk cId="2233866712" sldId="280"/>
        </pc:sldMkLst>
        <pc:spChg chg="mod">
          <ac:chgData name="Klajdi Puka" userId="14444a1dce99cdc7" providerId="LiveId" clId="{84913B97-9124-46AD-A2BA-CAE9C832D464}" dt="2021-06-29T21:48:36.802" v="8922" actId="20577"/>
          <ac:spMkLst>
            <pc:docMk/>
            <pc:sldMk cId="2233866712" sldId="280"/>
            <ac:spMk id="2" creationId="{67B7987C-60C0-43B9-9611-2E4459BC91AA}"/>
          </ac:spMkLst>
        </pc:spChg>
        <pc:spChg chg="del">
          <ac:chgData name="Klajdi Puka" userId="14444a1dce99cdc7" providerId="LiveId" clId="{84913B97-9124-46AD-A2BA-CAE9C832D464}" dt="2021-06-29T19:42:17.779" v="6215" actId="478"/>
          <ac:spMkLst>
            <pc:docMk/>
            <pc:sldMk cId="2233866712" sldId="280"/>
            <ac:spMk id="3" creationId="{D068B6F6-260C-4E5E-862E-AA103BCF958E}"/>
          </ac:spMkLst>
        </pc:spChg>
        <pc:spChg chg="add mod">
          <ac:chgData name="Klajdi Puka" userId="14444a1dce99cdc7" providerId="LiveId" clId="{84913B97-9124-46AD-A2BA-CAE9C832D464}" dt="2021-07-16T15:45:45.326" v="21579" actId="313"/>
          <ac:spMkLst>
            <pc:docMk/>
            <pc:sldMk cId="2233866712" sldId="280"/>
            <ac:spMk id="10" creationId="{CD0DFFB3-BDBE-47E4-9CD6-9221475BC0F6}"/>
          </ac:spMkLst>
        </pc:spChg>
        <pc:spChg chg="add mod topLvl">
          <ac:chgData name="Klajdi Puka" userId="14444a1dce99cdc7" providerId="LiveId" clId="{84913B97-9124-46AD-A2BA-CAE9C832D464}" dt="2021-07-08T20:08:42.963" v="12544" actId="20577"/>
          <ac:spMkLst>
            <pc:docMk/>
            <pc:sldMk cId="2233866712" sldId="280"/>
            <ac:spMk id="11" creationId="{47C35769-16FB-478E-8FDA-3EE94EC43D5F}"/>
          </ac:spMkLst>
        </pc:spChg>
        <pc:spChg chg="add mod">
          <ac:chgData name="Klajdi Puka" userId="14444a1dce99cdc7" providerId="LiveId" clId="{84913B97-9124-46AD-A2BA-CAE9C832D464}" dt="2021-07-15T16:39:37.813" v="20532" actId="1076"/>
          <ac:spMkLst>
            <pc:docMk/>
            <pc:sldMk cId="2233866712" sldId="280"/>
            <ac:spMk id="20" creationId="{B9902AE4-5499-4FA6-9A49-E30C29D35A04}"/>
          </ac:spMkLst>
        </pc:spChg>
        <pc:spChg chg="add mod topLvl">
          <ac:chgData name="Klajdi Puka" userId="14444a1dce99cdc7" providerId="LiveId" clId="{84913B97-9124-46AD-A2BA-CAE9C832D464}" dt="2021-07-16T15:43:52.369" v="21564" actId="165"/>
          <ac:spMkLst>
            <pc:docMk/>
            <pc:sldMk cId="2233866712" sldId="280"/>
            <ac:spMk id="26" creationId="{67B0448E-F203-4408-994A-7EE3C92C6832}"/>
          </ac:spMkLst>
        </pc:spChg>
        <pc:spChg chg="add mod topLvl">
          <ac:chgData name="Klajdi Puka" userId="14444a1dce99cdc7" providerId="LiveId" clId="{84913B97-9124-46AD-A2BA-CAE9C832D464}" dt="2021-07-16T15:43:52.369" v="21564" actId="165"/>
          <ac:spMkLst>
            <pc:docMk/>
            <pc:sldMk cId="2233866712" sldId="280"/>
            <ac:spMk id="28" creationId="{3DFB073F-A2F6-48BB-A0A1-49D8EE045E9D}"/>
          </ac:spMkLst>
        </pc:spChg>
        <pc:spChg chg="add mod topLvl">
          <ac:chgData name="Klajdi Puka" userId="14444a1dce99cdc7" providerId="LiveId" clId="{84913B97-9124-46AD-A2BA-CAE9C832D464}" dt="2021-07-16T15:43:52.369" v="21564" actId="165"/>
          <ac:spMkLst>
            <pc:docMk/>
            <pc:sldMk cId="2233866712" sldId="280"/>
            <ac:spMk id="35" creationId="{4DD9E0BA-EC9B-48D7-BFFD-E3EE833BD22B}"/>
          </ac:spMkLst>
        </pc:spChg>
        <pc:grpChg chg="add del mod">
          <ac:chgData name="Klajdi Puka" userId="14444a1dce99cdc7" providerId="LiveId" clId="{84913B97-9124-46AD-A2BA-CAE9C832D464}" dt="2021-07-16T15:43:52.369" v="21564" actId="165"/>
          <ac:grpSpMkLst>
            <pc:docMk/>
            <pc:sldMk cId="2233866712" sldId="280"/>
            <ac:grpSpMk id="3" creationId="{96B1875B-953A-4E75-9DF6-F2106CDEBE15}"/>
          </ac:grpSpMkLst>
        </pc:grpChg>
        <pc:grpChg chg="add del mod">
          <ac:chgData name="Klajdi Puka" userId="14444a1dce99cdc7" providerId="LiveId" clId="{84913B97-9124-46AD-A2BA-CAE9C832D464}" dt="2021-06-29T21:39:26.022" v="8061" actId="165"/>
          <ac:grpSpMkLst>
            <pc:docMk/>
            <pc:sldMk cId="2233866712" sldId="280"/>
            <ac:grpSpMk id="18" creationId="{5FEBD4F2-7D65-4377-9EDD-BC4BD7938993}"/>
          </ac:grpSpMkLst>
        </pc:grpChg>
        <pc:grpChg chg="add mod">
          <ac:chgData name="Klajdi Puka" userId="14444a1dce99cdc7" providerId="LiveId" clId="{84913B97-9124-46AD-A2BA-CAE9C832D464}" dt="2021-07-08T20:09:43.700" v="12648" actId="1076"/>
          <ac:grpSpMkLst>
            <pc:docMk/>
            <pc:sldMk cId="2233866712" sldId="280"/>
            <ac:grpSpMk id="22" creationId="{682B0CEF-522B-445E-8696-D6E46050AA03}"/>
          </ac:grpSpMkLst>
        </pc:grpChg>
        <pc:picChg chg="add del mod topLvl">
          <ac:chgData name="Klajdi Puka" userId="14444a1dce99cdc7" providerId="LiveId" clId="{84913B97-9124-46AD-A2BA-CAE9C832D464}" dt="2021-06-29T21:39:28.262" v="8062" actId="478"/>
          <ac:picMkLst>
            <pc:docMk/>
            <pc:sldMk cId="2233866712" sldId="280"/>
            <ac:picMk id="7" creationId="{613F72E7-4452-42C8-977D-6EABC2A972CD}"/>
          </ac:picMkLst>
        </pc:picChg>
        <pc:picChg chg="add del mod">
          <ac:chgData name="Klajdi Puka" userId="14444a1dce99cdc7" providerId="LiveId" clId="{84913B97-9124-46AD-A2BA-CAE9C832D464}" dt="2021-06-29T21:40:07.680" v="8071" actId="478"/>
          <ac:picMkLst>
            <pc:docMk/>
            <pc:sldMk cId="2233866712" sldId="280"/>
            <ac:picMk id="8" creationId="{2B28EBB6-3FC1-4818-9D2C-D991B7411187}"/>
          </ac:picMkLst>
        </pc:picChg>
        <pc:picChg chg="add del mod">
          <ac:chgData name="Klajdi Puka" userId="14444a1dce99cdc7" providerId="LiveId" clId="{84913B97-9124-46AD-A2BA-CAE9C832D464}" dt="2021-06-29T21:40:38.138" v="8075" actId="478"/>
          <ac:picMkLst>
            <pc:docMk/>
            <pc:sldMk cId="2233866712" sldId="280"/>
            <ac:picMk id="9" creationId="{BFBF0BA0-BBD6-4D84-B9AC-E49E8DBED9E6}"/>
          </ac:picMkLst>
        </pc:picChg>
        <pc:picChg chg="add del mod">
          <ac:chgData name="Klajdi Puka" userId="14444a1dce99cdc7" providerId="LiveId" clId="{84913B97-9124-46AD-A2BA-CAE9C832D464}" dt="2021-06-29T21:39:17.775" v="8056" actId="21"/>
          <ac:picMkLst>
            <pc:docMk/>
            <pc:sldMk cId="2233866712" sldId="280"/>
            <ac:picMk id="19" creationId="{42290192-B1F7-40C5-AE42-D00FE6E6ED18}"/>
          </ac:picMkLst>
        </pc:picChg>
        <pc:picChg chg="add del mod">
          <ac:chgData name="Klajdi Puka" userId="14444a1dce99cdc7" providerId="LiveId" clId="{84913B97-9124-46AD-A2BA-CAE9C832D464}" dt="2021-06-29T21:39:19.723" v="8059"/>
          <ac:picMkLst>
            <pc:docMk/>
            <pc:sldMk cId="2233866712" sldId="280"/>
            <ac:picMk id="20" creationId="{7AAE6FF2-9E96-4926-9D48-FFE034C07DE0}"/>
          </ac:picMkLst>
        </pc:picChg>
        <pc:picChg chg="add mod ord">
          <ac:chgData name="Klajdi Puka" userId="14444a1dce99cdc7" providerId="LiveId" clId="{84913B97-9124-46AD-A2BA-CAE9C832D464}" dt="2021-06-29T21:39:40.125" v="8065" actId="164"/>
          <ac:picMkLst>
            <pc:docMk/>
            <pc:sldMk cId="2233866712" sldId="280"/>
            <ac:picMk id="21" creationId="{364CD634-7561-42A2-ABEB-E4B3C2D29956}"/>
          </ac:picMkLst>
        </pc:picChg>
        <pc:picChg chg="add del">
          <ac:chgData name="Klajdi Puka" userId="14444a1dce99cdc7" providerId="LiveId" clId="{84913B97-9124-46AD-A2BA-CAE9C832D464}" dt="2021-06-29T21:40:04.270" v="8068"/>
          <ac:picMkLst>
            <pc:docMk/>
            <pc:sldMk cId="2233866712" sldId="280"/>
            <ac:picMk id="23" creationId="{73937B6D-90F8-450F-B12E-008264C874F0}"/>
          </ac:picMkLst>
        </pc:picChg>
        <pc:picChg chg="add mod">
          <ac:chgData name="Klajdi Puka" userId="14444a1dce99cdc7" providerId="LiveId" clId="{84913B97-9124-46AD-A2BA-CAE9C832D464}" dt="2021-07-08T20:09:42.150" v="12647" actId="1076"/>
          <ac:picMkLst>
            <pc:docMk/>
            <pc:sldMk cId="2233866712" sldId="280"/>
            <ac:picMk id="24" creationId="{19C3DE86-6D4A-4416-85FD-D6069926AEE9}"/>
          </ac:picMkLst>
        </pc:picChg>
        <pc:picChg chg="add mod topLvl">
          <ac:chgData name="Klajdi Puka" userId="14444a1dce99cdc7" providerId="LiveId" clId="{84913B97-9124-46AD-A2BA-CAE9C832D464}" dt="2021-07-16T15:43:52.369" v="21564" actId="165"/>
          <ac:picMkLst>
            <pc:docMk/>
            <pc:sldMk cId="2233866712" sldId="280"/>
            <ac:picMk id="25" creationId="{A28541B8-5DA5-4139-AA85-E728A7CB1655}"/>
          </ac:picMkLst>
        </pc:picChg>
        <pc:cxnChg chg="add mod topLvl">
          <ac:chgData name="Klajdi Puka" userId="14444a1dce99cdc7" providerId="LiveId" clId="{84913B97-9124-46AD-A2BA-CAE9C832D464}" dt="2021-06-29T21:39:40.125" v="8065" actId="164"/>
          <ac:cxnSpMkLst>
            <pc:docMk/>
            <pc:sldMk cId="2233866712" sldId="280"/>
            <ac:cxnSpMk id="12" creationId="{1271B4E3-4FD4-4A0B-B0F4-C36DEA94DAC9}"/>
          </ac:cxnSpMkLst>
        </pc:cxnChg>
        <pc:cxnChg chg="add mod">
          <ac:chgData name="Klajdi Puka" userId="14444a1dce99cdc7" providerId="LiveId" clId="{84913B97-9124-46AD-A2BA-CAE9C832D464}" dt="2021-07-15T16:39:41.758" v="20533" actId="14100"/>
          <ac:cxnSpMkLst>
            <pc:docMk/>
            <pc:sldMk cId="2233866712" sldId="280"/>
            <ac:cxnSpMk id="23" creationId="{2D5DD3D7-F9AC-4F0A-8273-4C8FDF77B6BB}"/>
          </ac:cxnSpMkLst>
        </pc:cxnChg>
        <pc:cxnChg chg="add mod topLvl">
          <ac:chgData name="Klajdi Puka" userId="14444a1dce99cdc7" providerId="LiveId" clId="{84913B97-9124-46AD-A2BA-CAE9C832D464}" dt="2021-07-16T15:43:52.369" v="21564" actId="165"/>
          <ac:cxnSpMkLst>
            <pc:docMk/>
            <pc:sldMk cId="2233866712" sldId="280"/>
            <ac:cxnSpMk id="27" creationId="{08CF9BBD-6B8F-47A6-8F59-0B5D6E7E2D20}"/>
          </ac:cxnSpMkLst>
        </pc:cxnChg>
        <pc:cxnChg chg="add mod topLvl">
          <ac:chgData name="Klajdi Puka" userId="14444a1dce99cdc7" providerId="LiveId" clId="{84913B97-9124-46AD-A2BA-CAE9C832D464}" dt="2021-07-16T15:43:52.369" v="21564" actId="165"/>
          <ac:cxnSpMkLst>
            <pc:docMk/>
            <pc:sldMk cId="2233866712" sldId="280"/>
            <ac:cxnSpMk id="29" creationId="{BFA84F18-5ACF-4B8E-B3E9-CAA895645226}"/>
          </ac:cxnSpMkLst>
        </pc:cxnChg>
        <pc:cxnChg chg="add mod topLvl">
          <ac:chgData name="Klajdi Puka" userId="14444a1dce99cdc7" providerId="LiveId" clId="{84913B97-9124-46AD-A2BA-CAE9C832D464}" dt="2021-07-16T15:43:52.369" v="21564" actId="165"/>
          <ac:cxnSpMkLst>
            <pc:docMk/>
            <pc:sldMk cId="2233866712" sldId="280"/>
            <ac:cxnSpMk id="36" creationId="{6D349ADD-8AC4-431B-A88A-32DBE7F37440}"/>
          </ac:cxnSpMkLst>
        </pc:cxnChg>
      </pc:sldChg>
      <pc:sldChg chg="addSp delSp modSp new mod modAnim">
        <pc:chgData name="Klajdi Puka" userId="14444a1dce99cdc7" providerId="LiveId" clId="{84913B97-9124-46AD-A2BA-CAE9C832D464}" dt="2021-07-15T16:36:23.176" v="20429" actId="14100"/>
        <pc:sldMkLst>
          <pc:docMk/>
          <pc:sldMk cId="2160543292" sldId="281"/>
        </pc:sldMkLst>
        <pc:spChg chg="mod">
          <ac:chgData name="Klajdi Puka" userId="14444a1dce99cdc7" providerId="LiveId" clId="{84913B97-9124-46AD-A2BA-CAE9C832D464}" dt="2021-07-15T16:32:00.103" v="20426" actId="20577"/>
          <ac:spMkLst>
            <pc:docMk/>
            <pc:sldMk cId="2160543292" sldId="281"/>
            <ac:spMk id="2" creationId="{BC16FFB2-10D2-4E6E-B481-DB60F0EF1FB6}"/>
          </ac:spMkLst>
        </pc:spChg>
        <pc:spChg chg="del">
          <ac:chgData name="Klajdi Puka" userId="14444a1dce99cdc7" providerId="LiveId" clId="{84913B97-9124-46AD-A2BA-CAE9C832D464}" dt="2021-06-29T21:21:39.547" v="7666" actId="478"/>
          <ac:spMkLst>
            <pc:docMk/>
            <pc:sldMk cId="2160543292" sldId="281"/>
            <ac:spMk id="3" creationId="{57C5C8F4-CC63-4D8D-8904-C289185674A9}"/>
          </ac:spMkLst>
        </pc:spChg>
        <pc:spChg chg="add mod">
          <ac:chgData name="Klajdi Puka" userId="14444a1dce99cdc7" providerId="LiveId" clId="{84913B97-9124-46AD-A2BA-CAE9C832D464}" dt="2021-07-08T20:03:50.013" v="12173" actId="20577"/>
          <ac:spMkLst>
            <pc:docMk/>
            <pc:sldMk cId="2160543292" sldId="281"/>
            <ac:spMk id="12" creationId="{67139798-968F-4D44-9A82-58486E2BE93C}"/>
          </ac:spMkLst>
        </pc:spChg>
        <pc:spChg chg="add mod">
          <ac:chgData name="Klajdi Puka" userId="14444a1dce99cdc7" providerId="LiveId" clId="{84913B97-9124-46AD-A2BA-CAE9C832D464}" dt="2021-06-30T13:42:48.826" v="9660" actId="1076"/>
          <ac:spMkLst>
            <pc:docMk/>
            <pc:sldMk cId="2160543292" sldId="281"/>
            <ac:spMk id="14" creationId="{F365730E-1FA1-4B0C-BA90-A47EF9E6B13F}"/>
          </ac:spMkLst>
        </pc:spChg>
        <pc:spChg chg="add mod">
          <ac:chgData name="Klajdi Puka" userId="14444a1dce99cdc7" providerId="LiveId" clId="{84913B97-9124-46AD-A2BA-CAE9C832D464}" dt="2021-07-01T02:32:52.483" v="11157" actId="6549"/>
          <ac:spMkLst>
            <pc:docMk/>
            <pc:sldMk cId="2160543292" sldId="281"/>
            <ac:spMk id="16" creationId="{D03DC528-B27B-4974-AB34-C939A8E9B1AC}"/>
          </ac:spMkLst>
        </pc:spChg>
        <pc:spChg chg="add mod">
          <ac:chgData name="Klajdi Puka" userId="14444a1dce99cdc7" providerId="LiveId" clId="{84913B97-9124-46AD-A2BA-CAE9C832D464}" dt="2021-06-30T13:43:55.960" v="9791" actId="20577"/>
          <ac:spMkLst>
            <pc:docMk/>
            <pc:sldMk cId="2160543292" sldId="281"/>
            <ac:spMk id="17" creationId="{9DDCA3CD-7D0D-4D04-A168-72D60540437A}"/>
          </ac:spMkLst>
        </pc:spChg>
        <pc:spChg chg="add del mod">
          <ac:chgData name="Klajdi Puka" userId="14444a1dce99cdc7" providerId="LiveId" clId="{84913B97-9124-46AD-A2BA-CAE9C832D464}" dt="2021-06-29T21:41:12.332" v="8136"/>
          <ac:spMkLst>
            <pc:docMk/>
            <pc:sldMk cId="2160543292" sldId="281"/>
            <ac:spMk id="21" creationId="{71172B64-1E5E-4496-9596-B5A8F54AEAC2}"/>
          </ac:spMkLst>
        </pc:spChg>
        <pc:spChg chg="add del mod">
          <ac:chgData name="Klajdi Puka" userId="14444a1dce99cdc7" providerId="LiveId" clId="{84913B97-9124-46AD-A2BA-CAE9C832D464}" dt="2021-06-29T21:41:12.332" v="8136"/>
          <ac:spMkLst>
            <pc:docMk/>
            <pc:sldMk cId="2160543292" sldId="281"/>
            <ac:spMk id="23" creationId="{24A99336-05C7-41DD-82F8-8695775F9209}"/>
          </ac:spMkLst>
        </pc:spChg>
        <pc:grpChg chg="add mod">
          <ac:chgData name="Klajdi Puka" userId="14444a1dce99cdc7" providerId="LiveId" clId="{84913B97-9124-46AD-A2BA-CAE9C832D464}" dt="2021-06-30T13:43:17.223" v="9690" actId="1076"/>
          <ac:grpSpMkLst>
            <pc:docMk/>
            <pc:sldMk cId="2160543292" sldId="281"/>
            <ac:grpSpMk id="20" creationId="{7A33811A-C60B-4E28-8055-03F4A9293E3E}"/>
          </ac:grpSpMkLst>
        </pc:grpChg>
        <pc:picChg chg="add del">
          <ac:chgData name="Klajdi Puka" userId="14444a1dce99cdc7" providerId="LiveId" clId="{84913B97-9124-46AD-A2BA-CAE9C832D464}" dt="2021-06-29T21:21:34.411" v="7662" actId="478"/>
          <ac:picMkLst>
            <pc:docMk/>
            <pc:sldMk cId="2160543292" sldId="281"/>
            <ac:picMk id="7" creationId="{321763C1-C78A-4D06-A17E-D9333BD02548}"/>
          </ac:picMkLst>
        </pc:picChg>
        <pc:picChg chg="add mod">
          <ac:chgData name="Klajdi Puka" userId="14444a1dce99cdc7" providerId="LiveId" clId="{84913B97-9124-46AD-A2BA-CAE9C832D464}" dt="2021-06-30T13:43:18.511" v="9691" actId="1076"/>
          <ac:picMkLst>
            <pc:docMk/>
            <pc:sldMk cId="2160543292" sldId="281"/>
            <ac:picMk id="8" creationId="{95EDC7FB-B690-42FB-A7F9-5C2108447725}"/>
          </ac:picMkLst>
        </pc:picChg>
        <pc:picChg chg="add mod">
          <ac:chgData name="Klajdi Puka" userId="14444a1dce99cdc7" providerId="LiveId" clId="{84913B97-9124-46AD-A2BA-CAE9C832D464}" dt="2021-06-29T21:38:20.681" v="8026" actId="164"/>
          <ac:picMkLst>
            <pc:docMk/>
            <pc:sldMk cId="2160543292" sldId="281"/>
            <ac:picMk id="9" creationId="{4C26983A-6EC0-4B43-A35F-08D7FDF03273}"/>
          </ac:picMkLst>
        </pc:picChg>
        <pc:picChg chg="add del mod">
          <ac:chgData name="Klajdi Puka" userId="14444a1dce99cdc7" providerId="LiveId" clId="{84913B97-9124-46AD-A2BA-CAE9C832D464}" dt="2021-06-29T21:24:06.662" v="7691" actId="478"/>
          <ac:picMkLst>
            <pc:docMk/>
            <pc:sldMk cId="2160543292" sldId="281"/>
            <ac:picMk id="10" creationId="{671CC2E0-FAD7-4DA8-B14B-B9C6BF316F31}"/>
          </ac:picMkLst>
        </pc:picChg>
        <pc:picChg chg="add mod">
          <ac:chgData name="Klajdi Puka" userId="14444a1dce99cdc7" providerId="LiveId" clId="{84913B97-9124-46AD-A2BA-CAE9C832D464}" dt="2021-06-29T21:25:56.100" v="7908" actId="1076"/>
          <ac:picMkLst>
            <pc:docMk/>
            <pc:sldMk cId="2160543292" sldId="281"/>
            <ac:picMk id="11" creationId="{0D01A95A-9C07-4B28-80C2-41B5515E97C8}"/>
          </ac:picMkLst>
        </pc:picChg>
        <pc:picChg chg="add del mod">
          <ac:chgData name="Klajdi Puka" userId="14444a1dce99cdc7" providerId="LiveId" clId="{84913B97-9124-46AD-A2BA-CAE9C832D464}" dt="2021-06-29T21:37:47.098" v="7994" actId="478"/>
          <ac:picMkLst>
            <pc:docMk/>
            <pc:sldMk cId="2160543292" sldId="281"/>
            <ac:picMk id="13" creationId="{EEA6721A-04D1-4ED4-83B7-397040558150}"/>
          </ac:picMkLst>
        </pc:picChg>
        <pc:cxnChg chg="add mod">
          <ac:chgData name="Klajdi Puka" userId="14444a1dce99cdc7" providerId="LiveId" clId="{84913B97-9124-46AD-A2BA-CAE9C832D464}" dt="2021-07-15T16:36:23.176" v="20429" actId="14100"/>
          <ac:cxnSpMkLst>
            <pc:docMk/>
            <pc:sldMk cId="2160543292" sldId="281"/>
            <ac:cxnSpMk id="15" creationId="{4B341453-490B-4B1D-9FF0-9C4A5C20B8DD}"/>
          </ac:cxnSpMkLst>
        </pc:cxnChg>
        <pc:cxnChg chg="add del mod">
          <ac:chgData name="Klajdi Puka" userId="14444a1dce99cdc7" providerId="LiveId" clId="{84913B97-9124-46AD-A2BA-CAE9C832D464}" dt="2021-06-29T21:41:12.332" v="8136"/>
          <ac:cxnSpMkLst>
            <pc:docMk/>
            <pc:sldMk cId="2160543292" sldId="281"/>
            <ac:cxnSpMk id="22" creationId="{78071E3D-A221-4EF9-9E08-9E57BA7EC169}"/>
          </ac:cxnSpMkLst>
        </pc:cxnChg>
        <pc:cxnChg chg="add del mod">
          <ac:chgData name="Klajdi Puka" userId="14444a1dce99cdc7" providerId="LiveId" clId="{84913B97-9124-46AD-A2BA-CAE9C832D464}" dt="2021-06-29T21:41:12.332" v="8136"/>
          <ac:cxnSpMkLst>
            <pc:docMk/>
            <pc:sldMk cId="2160543292" sldId="281"/>
            <ac:cxnSpMk id="24" creationId="{DF2A7744-6C71-483D-B456-79E0D1F76911}"/>
          </ac:cxnSpMkLst>
        </pc:cxnChg>
      </pc:sldChg>
      <pc:sldChg chg="addSp delSp modSp new del mod">
        <pc:chgData name="Klajdi Puka" userId="14444a1dce99cdc7" providerId="LiveId" clId="{84913B97-9124-46AD-A2BA-CAE9C832D464}" dt="2021-07-08T15:55:49.660" v="12049" actId="47"/>
        <pc:sldMkLst>
          <pc:docMk/>
          <pc:sldMk cId="299855961" sldId="282"/>
        </pc:sldMkLst>
        <pc:spChg chg="mod">
          <ac:chgData name="Klajdi Puka" userId="14444a1dce99cdc7" providerId="LiveId" clId="{84913B97-9124-46AD-A2BA-CAE9C832D464}" dt="2021-06-30T14:08:08.446" v="10320" actId="20577"/>
          <ac:spMkLst>
            <pc:docMk/>
            <pc:sldMk cId="299855961" sldId="282"/>
            <ac:spMk id="2" creationId="{2DECB6DA-B822-4250-9DE7-7F96F18521C5}"/>
          </ac:spMkLst>
        </pc:spChg>
        <pc:spChg chg="del">
          <ac:chgData name="Klajdi Puka" userId="14444a1dce99cdc7" providerId="LiveId" clId="{84913B97-9124-46AD-A2BA-CAE9C832D464}" dt="2021-06-30T13:55:50.610" v="10199" actId="478"/>
          <ac:spMkLst>
            <pc:docMk/>
            <pc:sldMk cId="299855961" sldId="282"/>
            <ac:spMk id="3" creationId="{4E94BC01-CDF8-4AB6-8E0A-C6ABADC9D076}"/>
          </ac:spMkLst>
        </pc:spChg>
        <pc:grpChg chg="add mod">
          <ac:chgData name="Klajdi Puka" userId="14444a1dce99cdc7" providerId="LiveId" clId="{84913B97-9124-46AD-A2BA-CAE9C832D464}" dt="2021-06-30T14:01:45.994" v="10225" actId="164"/>
          <ac:grpSpMkLst>
            <pc:docMk/>
            <pc:sldMk cId="299855961" sldId="282"/>
            <ac:grpSpMk id="14" creationId="{27CD3140-778F-40A5-ABB0-4845B6E67129}"/>
          </ac:grpSpMkLst>
        </pc:grpChg>
        <pc:picChg chg="add mod">
          <ac:chgData name="Klajdi Puka" userId="14444a1dce99cdc7" providerId="LiveId" clId="{84913B97-9124-46AD-A2BA-CAE9C832D464}" dt="2021-06-30T13:55:53.783" v="10202" actId="1076"/>
          <ac:picMkLst>
            <pc:docMk/>
            <pc:sldMk cId="299855961" sldId="282"/>
            <ac:picMk id="7" creationId="{461CD997-2C35-4A18-BDE6-813F365FCF40}"/>
          </ac:picMkLst>
        </pc:picChg>
        <pc:picChg chg="add del mod">
          <ac:chgData name="Klajdi Puka" userId="14444a1dce99cdc7" providerId="LiveId" clId="{84913B97-9124-46AD-A2BA-CAE9C832D464}" dt="2021-06-30T13:58:41.480" v="10209" actId="478"/>
          <ac:picMkLst>
            <pc:docMk/>
            <pc:sldMk cId="299855961" sldId="282"/>
            <ac:picMk id="8" creationId="{FA206ABB-C44A-459D-9D66-9A2088667E23}"/>
          </ac:picMkLst>
        </pc:picChg>
        <pc:picChg chg="add del mod ord">
          <ac:chgData name="Klajdi Puka" userId="14444a1dce99cdc7" providerId="LiveId" clId="{84913B97-9124-46AD-A2BA-CAE9C832D464}" dt="2021-06-30T14:01:25.059" v="10217" actId="478"/>
          <ac:picMkLst>
            <pc:docMk/>
            <pc:sldMk cId="299855961" sldId="282"/>
            <ac:picMk id="11" creationId="{17CCC3F9-B1E7-4A40-A155-2939B4C77CC1}"/>
          </ac:picMkLst>
        </pc:picChg>
        <pc:picChg chg="add mod ord">
          <ac:chgData name="Klajdi Puka" userId="14444a1dce99cdc7" providerId="LiveId" clId="{84913B97-9124-46AD-A2BA-CAE9C832D464}" dt="2021-06-30T14:01:45.994" v="10225" actId="164"/>
          <ac:picMkLst>
            <pc:docMk/>
            <pc:sldMk cId="299855961" sldId="282"/>
            <ac:picMk id="12" creationId="{A0B9CF5F-C6EF-4462-96A5-2E071FBF4E8B}"/>
          </ac:picMkLst>
        </pc:picChg>
        <pc:cxnChg chg="add mod">
          <ac:chgData name="Klajdi Puka" userId="14444a1dce99cdc7" providerId="LiveId" clId="{84913B97-9124-46AD-A2BA-CAE9C832D464}" dt="2021-06-30T14:01:45.994" v="10225" actId="164"/>
          <ac:cxnSpMkLst>
            <pc:docMk/>
            <pc:sldMk cId="299855961" sldId="282"/>
            <ac:cxnSpMk id="9" creationId="{C1C57884-1780-4836-9C00-AE9D58B745E8}"/>
          </ac:cxnSpMkLst>
        </pc:cxnChg>
      </pc:sldChg>
      <pc:sldChg chg="modSp new del mod">
        <pc:chgData name="Klajdi Puka" userId="14444a1dce99cdc7" providerId="LiveId" clId="{84913B97-9124-46AD-A2BA-CAE9C832D464}" dt="2021-07-15T15:36:42.247" v="19090" actId="47"/>
        <pc:sldMkLst>
          <pc:docMk/>
          <pc:sldMk cId="1356676896" sldId="283"/>
        </pc:sldMkLst>
        <pc:spChg chg="mod">
          <ac:chgData name="Klajdi Puka" userId="14444a1dce99cdc7" providerId="LiveId" clId="{84913B97-9124-46AD-A2BA-CAE9C832D464}" dt="2021-07-08T15:39:56.403" v="11481" actId="20577"/>
          <ac:spMkLst>
            <pc:docMk/>
            <pc:sldMk cId="1356676896" sldId="283"/>
            <ac:spMk id="2" creationId="{E31CBBD6-CF22-4786-9B3A-917C995B819D}"/>
          </ac:spMkLst>
        </pc:spChg>
      </pc:sldChg>
      <pc:sldChg chg="addSp delSp modSp add mod modAnim">
        <pc:chgData name="Klajdi Puka" userId="14444a1dce99cdc7" providerId="LiveId" clId="{84913B97-9124-46AD-A2BA-CAE9C832D464}" dt="2021-07-16T15:28:51.497" v="20874"/>
        <pc:sldMkLst>
          <pc:docMk/>
          <pc:sldMk cId="1635705221" sldId="284"/>
        </pc:sldMkLst>
        <pc:spChg chg="mod">
          <ac:chgData name="Klajdi Puka" userId="14444a1dce99cdc7" providerId="LiveId" clId="{84913B97-9124-46AD-A2BA-CAE9C832D464}" dt="2021-07-15T15:39:56.304" v="19302" actId="20577"/>
          <ac:spMkLst>
            <pc:docMk/>
            <pc:sldMk cId="1635705221" sldId="284"/>
            <ac:spMk id="3" creationId="{A160829A-DF23-483A-BC89-3DD1098AF2FB}"/>
          </ac:spMkLst>
        </pc:spChg>
        <pc:spChg chg="mod">
          <ac:chgData name="Klajdi Puka" userId="14444a1dce99cdc7" providerId="LiveId" clId="{84913B97-9124-46AD-A2BA-CAE9C832D464}" dt="2021-07-08T15:54:57.356" v="12048" actId="1076"/>
          <ac:spMkLst>
            <pc:docMk/>
            <pc:sldMk cId="1635705221" sldId="284"/>
            <ac:spMk id="9" creationId="{EB123353-EDA4-47E1-AD25-24C372E1AF8F}"/>
          </ac:spMkLst>
        </pc:spChg>
        <pc:spChg chg="mod">
          <ac:chgData name="Klajdi Puka" userId="14444a1dce99cdc7" providerId="LiveId" clId="{84913B97-9124-46AD-A2BA-CAE9C832D464}" dt="2021-07-08T15:54:57.356" v="12048" actId="1076"/>
          <ac:spMkLst>
            <pc:docMk/>
            <pc:sldMk cId="1635705221" sldId="284"/>
            <ac:spMk id="17" creationId="{BC3A755F-FDFC-4E14-8B05-37391D1A5234}"/>
          </ac:spMkLst>
        </pc:spChg>
        <pc:spChg chg="mod">
          <ac:chgData name="Klajdi Puka" userId="14444a1dce99cdc7" providerId="LiveId" clId="{84913B97-9124-46AD-A2BA-CAE9C832D464}" dt="2021-07-08T15:54:57.356" v="12048" actId="1076"/>
          <ac:spMkLst>
            <pc:docMk/>
            <pc:sldMk cId="1635705221" sldId="284"/>
            <ac:spMk id="18" creationId="{AEC52DE5-13DB-4456-B306-B20547BC247D}"/>
          </ac:spMkLst>
        </pc:spChg>
        <pc:spChg chg="add mod">
          <ac:chgData name="Klajdi Puka" userId="14444a1dce99cdc7" providerId="LiveId" clId="{84913B97-9124-46AD-A2BA-CAE9C832D464}" dt="2021-07-08T20:00:57.359" v="12063" actId="164"/>
          <ac:spMkLst>
            <pc:docMk/>
            <pc:sldMk cId="1635705221" sldId="284"/>
            <ac:spMk id="19" creationId="{71CC9155-AF3E-44BC-9F45-65BB9C01E89B}"/>
          </ac:spMkLst>
        </pc:spChg>
        <pc:grpChg chg="mod">
          <ac:chgData name="Klajdi Puka" userId="14444a1dce99cdc7" providerId="LiveId" clId="{84913B97-9124-46AD-A2BA-CAE9C832D464}" dt="2021-07-08T15:54:57.356" v="12048" actId="1076"/>
          <ac:grpSpMkLst>
            <pc:docMk/>
            <pc:sldMk cId="1635705221" sldId="284"/>
            <ac:grpSpMk id="11" creationId="{FE61F1DB-70C9-4433-8D9E-E0EA8A184C20}"/>
          </ac:grpSpMkLst>
        </pc:grpChg>
        <pc:grpChg chg="add mod">
          <ac:chgData name="Klajdi Puka" userId="14444a1dce99cdc7" providerId="LiveId" clId="{84913B97-9124-46AD-A2BA-CAE9C832D464}" dt="2021-07-08T20:00:57.359" v="12063" actId="164"/>
          <ac:grpSpMkLst>
            <pc:docMk/>
            <pc:sldMk cId="1635705221" sldId="284"/>
            <ac:grpSpMk id="13" creationId="{C166031B-8E75-4B20-9F7F-A933E4329071}"/>
          </ac:grpSpMkLst>
        </pc:grpChg>
        <pc:grpChg chg="mod">
          <ac:chgData name="Klajdi Puka" userId="14444a1dce99cdc7" providerId="LiveId" clId="{84913B97-9124-46AD-A2BA-CAE9C832D464}" dt="2021-07-08T20:00:57.359" v="12063" actId="164"/>
          <ac:grpSpMkLst>
            <pc:docMk/>
            <pc:sldMk cId="1635705221" sldId="284"/>
            <ac:grpSpMk id="22" creationId="{6A5075A4-4B4E-45F6-8067-FAC91280E66A}"/>
          </ac:grpSpMkLst>
        </pc:grpChg>
        <pc:picChg chg="add del">
          <ac:chgData name="Klajdi Puka" userId="14444a1dce99cdc7" providerId="LiveId" clId="{84913B97-9124-46AD-A2BA-CAE9C832D464}" dt="2021-07-08T20:00:38.611" v="12056"/>
          <ac:picMkLst>
            <pc:docMk/>
            <pc:sldMk cId="1635705221" sldId="284"/>
            <ac:picMk id="7" creationId="{813BF33F-167F-40FB-92B3-FBBCD74299D0}"/>
          </ac:picMkLst>
        </pc:picChg>
        <pc:picChg chg="mod">
          <ac:chgData name="Klajdi Puka" userId="14444a1dce99cdc7" providerId="LiveId" clId="{84913B97-9124-46AD-A2BA-CAE9C832D464}" dt="2021-07-08T15:54:57.356" v="12048" actId="1076"/>
          <ac:picMkLst>
            <pc:docMk/>
            <pc:sldMk cId="1635705221" sldId="284"/>
            <ac:picMk id="8" creationId="{0E2425D7-D3CF-4DB7-B1F3-98C12EDED08A}"/>
          </ac:picMkLst>
        </pc:picChg>
        <pc:cxnChg chg="mod">
          <ac:chgData name="Klajdi Puka" userId="14444a1dce99cdc7" providerId="LiveId" clId="{84913B97-9124-46AD-A2BA-CAE9C832D464}" dt="2021-07-08T15:54:57.356" v="12048" actId="1076"/>
          <ac:cxnSpMkLst>
            <pc:docMk/>
            <pc:sldMk cId="1635705221" sldId="284"/>
            <ac:cxnSpMk id="10" creationId="{8C6BF75E-6279-42E1-B99A-F2B486AA20B0}"/>
          </ac:cxnSpMkLst>
        </pc:cxnChg>
        <pc:cxnChg chg="mod">
          <ac:chgData name="Klajdi Puka" userId="14444a1dce99cdc7" providerId="LiveId" clId="{84913B97-9124-46AD-A2BA-CAE9C832D464}" dt="2021-07-08T15:54:57.356" v="12048" actId="1076"/>
          <ac:cxnSpMkLst>
            <pc:docMk/>
            <pc:sldMk cId="1635705221" sldId="284"/>
            <ac:cxnSpMk id="12" creationId="{A688E2AE-F8A3-4A0C-9584-71BA33BD0B0E}"/>
          </ac:cxnSpMkLst>
        </pc:cxnChg>
        <pc:cxnChg chg="mod">
          <ac:chgData name="Klajdi Puka" userId="14444a1dce99cdc7" providerId="LiveId" clId="{84913B97-9124-46AD-A2BA-CAE9C832D464}" dt="2021-07-08T15:54:57.356" v="12048" actId="1076"/>
          <ac:cxnSpMkLst>
            <pc:docMk/>
            <pc:sldMk cId="1635705221" sldId="284"/>
            <ac:cxnSpMk id="14" creationId="{4BB8075B-EC21-4010-9D97-9B5C5E1D314F}"/>
          </ac:cxnSpMkLst>
        </pc:cxnChg>
      </pc:sldChg>
      <pc:sldChg chg="addSp delSp modSp add del mod ord modAnim">
        <pc:chgData name="Klajdi Puka" userId="14444a1dce99cdc7" providerId="LiveId" clId="{84913B97-9124-46AD-A2BA-CAE9C832D464}" dt="2021-07-16T15:35:28.312" v="21115" actId="166"/>
        <pc:sldMkLst>
          <pc:docMk/>
          <pc:sldMk cId="3812934580" sldId="285"/>
        </pc:sldMkLst>
        <pc:spChg chg="mod">
          <ac:chgData name="Klajdi Puka" userId="14444a1dce99cdc7" providerId="LiveId" clId="{84913B97-9124-46AD-A2BA-CAE9C832D464}" dt="2021-07-15T17:41:27.847" v="20801" actId="20577"/>
          <ac:spMkLst>
            <pc:docMk/>
            <pc:sldMk cId="3812934580" sldId="285"/>
            <ac:spMk id="2" creationId="{9541829C-DFC2-48AA-A67A-45616987CAB6}"/>
          </ac:spMkLst>
        </pc:spChg>
        <pc:spChg chg="add del mod">
          <ac:chgData name="Klajdi Puka" userId="14444a1dce99cdc7" providerId="LiveId" clId="{84913B97-9124-46AD-A2BA-CAE9C832D464}" dt="2021-07-15T16:23:33.728" v="20277"/>
          <ac:spMkLst>
            <pc:docMk/>
            <pc:sldMk cId="3812934580" sldId="285"/>
            <ac:spMk id="32" creationId="{1839C206-9644-4F08-950F-97ED53C9AA56}"/>
          </ac:spMkLst>
        </pc:spChg>
        <pc:spChg chg="add mod">
          <ac:chgData name="Klajdi Puka" userId="14444a1dce99cdc7" providerId="LiveId" clId="{84913B97-9124-46AD-A2BA-CAE9C832D464}" dt="2021-07-16T15:33:02.233" v="20990" actId="6549"/>
          <ac:spMkLst>
            <pc:docMk/>
            <pc:sldMk cId="3812934580" sldId="285"/>
            <ac:spMk id="34" creationId="{08C321F0-E8FD-496B-BAC3-4B4F6ED5FBBC}"/>
          </ac:spMkLst>
        </pc:spChg>
        <pc:spChg chg="add mod">
          <ac:chgData name="Klajdi Puka" userId="14444a1dce99cdc7" providerId="LiveId" clId="{84913B97-9124-46AD-A2BA-CAE9C832D464}" dt="2021-07-16T15:35:11.911" v="21114" actId="6549"/>
          <ac:spMkLst>
            <pc:docMk/>
            <pc:sldMk cId="3812934580" sldId="285"/>
            <ac:spMk id="39" creationId="{D54AD7D6-5658-4A87-AF57-6AFF2147CCE4}"/>
          </ac:spMkLst>
        </pc:spChg>
        <pc:spChg chg="mod">
          <ac:chgData name="Klajdi Puka" userId="14444a1dce99cdc7" providerId="LiveId" clId="{84913B97-9124-46AD-A2BA-CAE9C832D464}" dt="2021-07-13T03:34:08.622" v="15390" actId="1037"/>
          <ac:spMkLst>
            <pc:docMk/>
            <pc:sldMk cId="3812934580" sldId="285"/>
            <ac:spMk id="48" creationId="{A9A59834-EBD4-4357-8775-EC6A0CFC3BAB}"/>
          </ac:spMkLst>
        </pc:spChg>
        <pc:spChg chg="mod">
          <ac:chgData name="Klajdi Puka" userId="14444a1dce99cdc7" providerId="LiveId" clId="{84913B97-9124-46AD-A2BA-CAE9C832D464}" dt="2021-07-13T03:34:14.274" v="15391" actId="1037"/>
          <ac:spMkLst>
            <pc:docMk/>
            <pc:sldMk cId="3812934580" sldId="285"/>
            <ac:spMk id="52" creationId="{95DE2789-0F72-4D4C-859A-7F93B7206893}"/>
          </ac:spMkLst>
        </pc:spChg>
        <pc:grpChg chg="add del">
          <ac:chgData name="Klajdi Puka" userId="14444a1dce99cdc7" providerId="LiveId" clId="{84913B97-9124-46AD-A2BA-CAE9C832D464}" dt="2021-07-16T15:32:20.053" v="20890" actId="478"/>
          <ac:grpSpMkLst>
            <pc:docMk/>
            <pc:sldMk cId="3812934580" sldId="285"/>
            <ac:grpSpMk id="3" creationId="{8D7BDCE3-C7AD-4942-B696-F1E9D347043F}"/>
          </ac:grpSpMkLst>
        </pc:grpChg>
        <pc:grpChg chg="add mod">
          <ac:chgData name="Klajdi Puka" userId="14444a1dce99cdc7" providerId="LiveId" clId="{84913B97-9124-46AD-A2BA-CAE9C832D464}" dt="2021-07-16T15:34:32.074" v="21094" actId="164"/>
          <ac:grpSpMkLst>
            <pc:docMk/>
            <pc:sldMk cId="3812934580" sldId="285"/>
            <ac:grpSpMk id="17" creationId="{4DDB3186-8EED-417F-BD84-9AB840CDEBB5}"/>
          </ac:grpSpMkLst>
        </pc:grpChg>
        <pc:grpChg chg="add del mod">
          <ac:chgData name="Klajdi Puka" userId="14444a1dce99cdc7" providerId="LiveId" clId="{84913B97-9124-46AD-A2BA-CAE9C832D464}" dt="2021-07-16T15:34:32.074" v="21094" actId="164"/>
          <ac:grpSpMkLst>
            <pc:docMk/>
            <pc:sldMk cId="3812934580" sldId="285"/>
            <ac:grpSpMk id="20" creationId="{48CD4D57-9222-4491-A8C3-6E7BDA54B6B9}"/>
          </ac:grpSpMkLst>
        </pc:grpChg>
        <pc:grpChg chg="add del mod">
          <ac:chgData name="Klajdi Puka" userId="14444a1dce99cdc7" providerId="LiveId" clId="{84913B97-9124-46AD-A2BA-CAE9C832D464}" dt="2021-07-16T15:32:04.042" v="20887" actId="478"/>
          <ac:grpSpMkLst>
            <pc:docMk/>
            <pc:sldMk cId="3812934580" sldId="285"/>
            <ac:grpSpMk id="43" creationId="{E830FA05-804E-4817-84DE-6386C9201665}"/>
          </ac:grpSpMkLst>
        </pc:grpChg>
        <pc:grpChg chg="mod">
          <ac:chgData name="Klajdi Puka" userId="14444a1dce99cdc7" providerId="LiveId" clId="{84913B97-9124-46AD-A2BA-CAE9C832D464}" dt="2021-07-13T03:34:53.459" v="15404" actId="164"/>
          <ac:grpSpMkLst>
            <pc:docMk/>
            <pc:sldMk cId="3812934580" sldId="285"/>
            <ac:grpSpMk id="46" creationId="{ED0D6E7E-E1BB-4FC5-8B50-7070360D6F35}"/>
          </ac:grpSpMkLst>
        </pc:grpChg>
        <pc:picChg chg="add del mod">
          <ac:chgData name="Klajdi Puka" userId="14444a1dce99cdc7" providerId="LiveId" clId="{84913B97-9124-46AD-A2BA-CAE9C832D464}" dt="2021-07-16T15:32:04.042" v="20887" actId="478"/>
          <ac:picMkLst>
            <pc:docMk/>
            <pc:sldMk cId="3812934580" sldId="285"/>
            <ac:picMk id="7" creationId="{5F6D047A-1037-428B-80A0-16B047DF84ED}"/>
          </ac:picMkLst>
        </pc:picChg>
        <pc:picChg chg="add mod">
          <ac:chgData name="Klajdi Puka" userId="14444a1dce99cdc7" providerId="LiveId" clId="{84913B97-9124-46AD-A2BA-CAE9C832D464}" dt="2021-07-13T03:34:53.459" v="15404" actId="164"/>
          <ac:picMkLst>
            <pc:docMk/>
            <pc:sldMk cId="3812934580" sldId="285"/>
            <ac:picMk id="19" creationId="{9E16F765-940E-420D-8F85-00FC703163F7}"/>
          </ac:picMkLst>
        </pc:picChg>
        <pc:picChg chg="mod">
          <ac:chgData name="Klajdi Puka" userId="14444a1dce99cdc7" providerId="LiveId" clId="{84913B97-9124-46AD-A2BA-CAE9C832D464}" dt="2021-07-13T03:18:39.974" v="15032" actId="1037"/>
          <ac:picMkLst>
            <pc:docMk/>
            <pc:sldMk cId="3812934580" sldId="285"/>
            <ac:picMk id="49" creationId="{BA9ECD18-67B5-45B0-A9BD-43FDE9C8266F}"/>
          </ac:picMkLst>
        </pc:picChg>
        <pc:cxnChg chg="mod">
          <ac:chgData name="Klajdi Puka" userId="14444a1dce99cdc7" providerId="LiveId" clId="{84913B97-9124-46AD-A2BA-CAE9C832D464}" dt="2021-07-16T15:32:20.053" v="20890" actId="478"/>
          <ac:cxnSpMkLst>
            <pc:docMk/>
            <pc:sldMk cId="3812934580" sldId="285"/>
            <ac:cxnSpMk id="10" creationId="{4344AEF6-EE88-4E0F-AEBB-81FD450EDC4A}"/>
          </ac:cxnSpMkLst>
        </pc:cxnChg>
        <pc:cxnChg chg="mod">
          <ac:chgData name="Klajdi Puka" userId="14444a1dce99cdc7" providerId="LiveId" clId="{84913B97-9124-46AD-A2BA-CAE9C832D464}" dt="2021-07-16T15:32:20.053" v="20890" actId="478"/>
          <ac:cxnSpMkLst>
            <pc:docMk/>
            <pc:sldMk cId="3812934580" sldId="285"/>
            <ac:cxnSpMk id="14" creationId="{DEB07D1C-3D50-4E1B-8473-B5B1043B244E}"/>
          </ac:cxnSpMkLst>
        </pc:cxnChg>
        <pc:cxnChg chg="add del mod">
          <ac:chgData name="Klajdi Puka" userId="14444a1dce99cdc7" providerId="LiveId" clId="{84913B97-9124-46AD-A2BA-CAE9C832D464}" dt="2021-07-16T15:32:04.042" v="20887" actId="478"/>
          <ac:cxnSpMkLst>
            <pc:docMk/>
            <pc:sldMk cId="3812934580" sldId="285"/>
            <ac:cxnSpMk id="18" creationId="{E552BC46-7547-4D5F-B5EF-DC20316DC562}"/>
          </ac:cxnSpMkLst>
        </pc:cxnChg>
        <pc:cxnChg chg="add del mod ord">
          <ac:chgData name="Klajdi Puka" userId="14444a1dce99cdc7" providerId="LiveId" clId="{84913B97-9124-46AD-A2BA-CAE9C832D464}" dt="2021-07-16T15:35:28.312" v="21115" actId="166"/>
          <ac:cxnSpMkLst>
            <pc:docMk/>
            <pc:sldMk cId="3812934580" sldId="285"/>
            <ac:cxnSpMk id="21" creationId="{393DC8A5-38C0-4388-BB5F-5391789DACE3}"/>
          </ac:cxnSpMkLst>
        </pc:cxnChg>
        <pc:cxnChg chg="mod">
          <ac:chgData name="Klajdi Puka" userId="14444a1dce99cdc7" providerId="LiveId" clId="{84913B97-9124-46AD-A2BA-CAE9C832D464}" dt="2021-07-16T15:29:58.308" v="20875" actId="14100"/>
          <ac:cxnSpMkLst>
            <pc:docMk/>
            <pc:sldMk cId="3812934580" sldId="285"/>
            <ac:cxnSpMk id="50" creationId="{7AC2B12B-4618-4E13-ABF0-E97F8249A659}"/>
          </ac:cxnSpMkLst>
        </pc:cxnChg>
        <pc:cxnChg chg="mod">
          <ac:chgData name="Klajdi Puka" userId="14444a1dce99cdc7" providerId="LiveId" clId="{84913B97-9124-46AD-A2BA-CAE9C832D464}" dt="2021-07-16T15:30:00.029" v="20876" actId="14100"/>
          <ac:cxnSpMkLst>
            <pc:docMk/>
            <pc:sldMk cId="3812934580" sldId="285"/>
            <ac:cxnSpMk id="51" creationId="{F588DF9E-7003-49F5-BFCE-26AA1A1AF2B8}"/>
          </ac:cxnSpMkLst>
        </pc:cxnChg>
      </pc:sldChg>
      <pc:sldChg chg="addSp delSp modSp add del mod">
        <pc:chgData name="Klajdi Puka" userId="14444a1dce99cdc7" providerId="LiveId" clId="{84913B97-9124-46AD-A2BA-CAE9C832D464}" dt="2021-07-13T03:41:53.757" v="15786" actId="47"/>
        <pc:sldMkLst>
          <pc:docMk/>
          <pc:sldMk cId="1172682356" sldId="286"/>
        </pc:sldMkLst>
        <pc:spChg chg="del">
          <ac:chgData name="Klajdi Puka" userId="14444a1dce99cdc7" providerId="LiveId" clId="{84913B97-9124-46AD-A2BA-CAE9C832D464}" dt="2021-07-13T03:37:03.500" v="15410" actId="478"/>
          <ac:spMkLst>
            <pc:docMk/>
            <pc:sldMk cId="1172682356" sldId="286"/>
            <ac:spMk id="19" creationId="{CE6DEE8C-67F5-4A72-BAEA-F6A8578D1AA0}"/>
          </ac:spMkLst>
        </pc:spChg>
        <pc:spChg chg="add mod">
          <ac:chgData name="Klajdi Puka" userId="14444a1dce99cdc7" providerId="LiveId" clId="{84913B97-9124-46AD-A2BA-CAE9C832D464}" dt="2021-07-13T03:39:06.105" v="15720" actId="1076"/>
          <ac:spMkLst>
            <pc:docMk/>
            <pc:sldMk cId="1172682356" sldId="286"/>
            <ac:spMk id="20" creationId="{8510B6B7-B671-45B1-B036-A6FAE217B3A9}"/>
          </ac:spMkLst>
        </pc:spChg>
        <pc:spChg chg="del">
          <ac:chgData name="Klajdi Puka" userId="14444a1dce99cdc7" providerId="LiveId" clId="{84913B97-9124-46AD-A2BA-CAE9C832D464}" dt="2021-07-13T03:38:56.262" v="15714" actId="478"/>
          <ac:spMkLst>
            <pc:docMk/>
            <pc:sldMk cId="1172682356" sldId="286"/>
            <ac:spMk id="25" creationId="{0AB86992-03DC-4519-B2D3-1CED3DD7856F}"/>
          </ac:spMkLst>
        </pc:spChg>
        <pc:spChg chg="del">
          <ac:chgData name="Klajdi Puka" userId="14444a1dce99cdc7" providerId="LiveId" clId="{84913B97-9124-46AD-A2BA-CAE9C832D464}" dt="2021-07-13T03:37:08.354" v="15416" actId="478"/>
          <ac:spMkLst>
            <pc:docMk/>
            <pc:sldMk cId="1172682356" sldId="286"/>
            <ac:spMk id="28" creationId="{A1D916CC-A4B6-45BD-937F-B225FA718A26}"/>
          </ac:spMkLst>
        </pc:spChg>
        <pc:spChg chg="del mod">
          <ac:chgData name="Klajdi Puka" userId="14444a1dce99cdc7" providerId="LiveId" clId="{84913B97-9124-46AD-A2BA-CAE9C832D464}" dt="2021-07-13T03:37:26.049" v="15418" actId="478"/>
          <ac:spMkLst>
            <pc:docMk/>
            <pc:sldMk cId="1172682356" sldId="286"/>
            <ac:spMk id="29" creationId="{9CD72F59-CE29-4CD3-9E33-487805657ECE}"/>
          </ac:spMkLst>
        </pc:spChg>
        <pc:spChg chg="del">
          <ac:chgData name="Klajdi Puka" userId="14444a1dce99cdc7" providerId="LiveId" clId="{84913B97-9124-46AD-A2BA-CAE9C832D464}" dt="2021-07-13T03:37:02.656" v="15409" actId="478"/>
          <ac:spMkLst>
            <pc:docMk/>
            <pc:sldMk cId="1172682356" sldId="286"/>
            <ac:spMk id="32" creationId="{255139AF-AD97-4E5A-BC7D-2BA50B51EF18}"/>
          </ac:spMkLst>
        </pc:spChg>
        <pc:spChg chg="del mod">
          <ac:chgData name="Klajdi Puka" userId="14444a1dce99cdc7" providerId="LiveId" clId="{84913B97-9124-46AD-A2BA-CAE9C832D464}" dt="2021-07-13T03:37:06.199" v="15413" actId="478"/>
          <ac:spMkLst>
            <pc:docMk/>
            <pc:sldMk cId="1172682356" sldId="286"/>
            <ac:spMk id="34" creationId="{5A71EC27-CA08-44E9-A866-7E388878DD81}"/>
          </ac:spMkLst>
        </pc:spChg>
        <pc:picChg chg="mod">
          <ac:chgData name="Klajdi Puka" userId="14444a1dce99cdc7" providerId="LiveId" clId="{84913B97-9124-46AD-A2BA-CAE9C832D464}" dt="2021-07-13T03:38:59.242" v="15716" actId="1076"/>
          <ac:picMkLst>
            <pc:docMk/>
            <pc:sldMk cId="1172682356" sldId="286"/>
            <ac:picMk id="21" creationId="{EEC04662-AD8E-4F03-A7BF-A0FF69D81342}"/>
          </ac:picMkLst>
        </pc:picChg>
        <pc:picChg chg="mod">
          <ac:chgData name="Klajdi Puka" userId="14444a1dce99cdc7" providerId="LiveId" clId="{84913B97-9124-46AD-A2BA-CAE9C832D464}" dt="2021-07-13T03:39:00.440" v="15717" actId="1076"/>
          <ac:picMkLst>
            <pc:docMk/>
            <pc:sldMk cId="1172682356" sldId="286"/>
            <ac:picMk id="22" creationId="{F4895A02-34E4-4192-A491-48E7F17AD92F}"/>
          </ac:picMkLst>
        </pc:picChg>
        <pc:picChg chg="mod">
          <ac:chgData name="Klajdi Puka" userId="14444a1dce99cdc7" providerId="LiveId" clId="{84913B97-9124-46AD-A2BA-CAE9C832D464}" dt="2021-07-13T03:39:01.731" v="15718" actId="1076"/>
          <ac:picMkLst>
            <pc:docMk/>
            <pc:sldMk cId="1172682356" sldId="286"/>
            <ac:picMk id="23" creationId="{DEB53CA1-060B-4372-AD8E-163914E4BDA9}"/>
          </ac:picMkLst>
        </pc:picChg>
        <pc:picChg chg="del">
          <ac:chgData name="Klajdi Puka" userId="14444a1dce99cdc7" providerId="LiveId" clId="{84913B97-9124-46AD-A2BA-CAE9C832D464}" dt="2021-07-13T03:37:01.632" v="15408" actId="478"/>
          <ac:picMkLst>
            <pc:docMk/>
            <pc:sldMk cId="1172682356" sldId="286"/>
            <ac:picMk id="24" creationId="{1217BEF9-7EC9-4FD2-9411-4DEE2632ADDA}"/>
          </ac:picMkLst>
        </pc:picChg>
        <pc:picChg chg="del">
          <ac:chgData name="Klajdi Puka" userId="14444a1dce99cdc7" providerId="LiveId" clId="{84913B97-9124-46AD-A2BA-CAE9C832D464}" dt="2021-07-13T03:37:07.538" v="15415" actId="478"/>
          <ac:picMkLst>
            <pc:docMk/>
            <pc:sldMk cId="1172682356" sldId="286"/>
            <ac:picMk id="45" creationId="{78368647-5B3D-4E22-A68C-3D4700334CFF}"/>
          </ac:picMkLst>
        </pc:picChg>
        <pc:cxnChg chg="del mod">
          <ac:chgData name="Klajdi Puka" userId="14444a1dce99cdc7" providerId="LiveId" clId="{84913B97-9124-46AD-A2BA-CAE9C832D464}" dt="2021-07-13T03:38:57.053" v="15715" actId="478"/>
          <ac:cxnSpMkLst>
            <pc:docMk/>
            <pc:sldMk cId="1172682356" sldId="286"/>
            <ac:cxnSpMk id="26" creationId="{C76BAC8F-1891-44CC-A4E8-6319720E2311}"/>
          </ac:cxnSpMkLst>
        </pc:cxnChg>
        <pc:cxnChg chg="del mod">
          <ac:chgData name="Klajdi Puka" userId="14444a1dce99cdc7" providerId="LiveId" clId="{84913B97-9124-46AD-A2BA-CAE9C832D464}" dt="2021-07-13T03:37:04.391" v="15411" actId="478"/>
          <ac:cxnSpMkLst>
            <pc:docMk/>
            <pc:sldMk cId="1172682356" sldId="286"/>
            <ac:cxnSpMk id="33" creationId="{128911FE-CC83-4DC8-98C4-A5560D5868C1}"/>
          </ac:cxnSpMkLst>
        </pc:cxnChg>
        <pc:cxnChg chg="del mod">
          <ac:chgData name="Klajdi Puka" userId="14444a1dce99cdc7" providerId="LiveId" clId="{84913B97-9124-46AD-A2BA-CAE9C832D464}" dt="2021-07-13T03:37:06.927" v="15414" actId="478"/>
          <ac:cxnSpMkLst>
            <pc:docMk/>
            <pc:sldMk cId="1172682356" sldId="286"/>
            <ac:cxnSpMk id="35" creationId="{1C41FB38-B474-4240-8754-9E881969E130}"/>
          </ac:cxnSpMkLst>
        </pc:cxnChg>
      </pc:sldChg>
      <pc:sldChg chg="addSp modSp new add del mod">
        <pc:chgData name="Klajdi Puka" userId="14444a1dce99cdc7" providerId="LiveId" clId="{84913B97-9124-46AD-A2BA-CAE9C832D464}" dt="2021-07-14T03:27:50.913" v="18906" actId="47"/>
        <pc:sldMkLst>
          <pc:docMk/>
          <pc:sldMk cId="3303280056" sldId="286"/>
        </pc:sldMkLst>
        <pc:spChg chg="mod">
          <ac:chgData name="Klajdi Puka" userId="14444a1dce99cdc7" providerId="LiveId" clId="{84913B97-9124-46AD-A2BA-CAE9C832D464}" dt="2021-07-13T04:05:40.006" v="16172" actId="20577"/>
          <ac:spMkLst>
            <pc:docMk/>
            <pc:sldMk cId="3303280056" sldId="286"/>
            <ac:spMk id="2" creationId="{A401B0A9-1CD1-4BA4-ACED-4331AC47E37A}"/>
          </ac:spMkLst>
        </pc:spChg>
        <pc:spChg chg="mod">
          <ac:chgData name="Klajdi Puka" userId="14444a1dce99cdc7" providerId="LiveId" clId="{84913B97-9124-46AD-A2BA-CAE9C832D464}" dt="2021-07-13T04:19:23.686" v="16630" actId="1076"/>
          <ac:spMkLst>
            <pc:docMk/>
            <pc:sldMk cId="3303280056" sldId="286"/>
            <ac:spMk id="3" creationId="{AB23C268-1897-492A-A7D6-C474CB38AECA}"/>
          </ac:spMkLst>
        </pc:spChg>
        <pc:picChg chg="add mod">
          <ac:chgData name="Klajdi Puka" userId="14444a1dce99cdc7" providerId="LiveId" clId="{84913B97-9124-46AD-A2BA-CAE9C832D464}" dt="2021-07-13T04:07:46.019" v="16378" actId="1076"/>
          <ac:picMkLst>
            <pc:docMk/>
            <pc:sldMk cId="3303280056" sldId="286"/>
            <ac:picMk id="8" creationId="{A454F824-1B01-4E7D-B601-7593A97C7F3D}"/>
          </ac:picMkLst>
        </pc:picChg>
      </pc:sldChg>
      <pc:sldChg chg="addSp delSp modSp new mod modAnim">
        <pc:chgData name="Klajdi Puka" userId="14444a1dce99cdc7" providerId="LiveId" clId="{84913B97-9124-46AD-A2BA-CAE9C832D464}" dt="2021-07-16T15:48:09.497" v="21580" actId="1076"/>
        <pc:sldMkLst>
          <pc:docMk/>
          <pc:sldMk cId="2287625757" sldId="287"/>
        </pc:sldMkLst>
        <pc:spChg chg="mod">
          <ac:chgData name="Klajdi Puka" userId="14444a1dce99cdc7" providerId="LiveId" clId="{84913B97-9124-46AD-A2BA-CAE9C832D464}" dt="2021-07-16T15:48:09.497" v="21580" actId="1076"/>
          <ac:spMkLst>
            <pc:docMk/>
            <pc:sldMk cId="2287625757" sldId="287"/>
            <ac:spMk id="2" creationId="{5029652B-2C43-4D7D-BC72-B65A42D9673F}"/>
          </ac:spMkLst>
        </pc:spChg>
        <pc:spChg chg="mod">
          <ac:chgData name="Klajdi Puka" userId="14444a1dce99cdc7" providerId="LiveId" clId="{84913B97-9124-46AD-A2BA-CAE9C832D464}" dt="2021-07-14T03:30:46.683" v="19088" actId="14"/>
          <ac:spMkLst>
            <pc:docMk/>
            <pc:sldMk cId="2287625757" sldId="287"/>
            <ac:spMk id="3" creationId="{5DDCB27F-F41A-49D4-9E0C-4FC5F5E43B68}"/>
          </ac:spMkLst>
        </pc:spChg>
        <pc:spChg chg="add del">
          <ac:chgData name="Klajdi Puka" userId="14444a1dce99cdc7" providerId="LiveId" clId="{84913B97-9124-46AD-A2BA-CAE9C832D464}" dt="2021-07-13T04:08:21.928" v="16401"/>
          <ac:spMkLst>
            <pc:docMk/>
            <pc:sldMk cId="2287625757" sldId="287"/>
            <ac:spMk id="7" creationId="{7C4CF872-3FF7-4CB1-B563-FC251495C375}"/>
          </ac:spMkLst>
        </pc:spChg>
        <pc:spChg chg="add del">
          <ac:chgData name="Klajdi Puka" userId="14444a1dce99cdc7" providerId="LiveId" clId="{84913B97-9124-46AD-A2BA-CAE9C832D464}" dt="2021-07-13T04:08:21.928" v="16401"/>
          <ac:spMkLst>
            <pc:docMk/>
            <pc:sldMk cId="2287625757" sldId="287"/>
            <ac:spMk id="8" creationId="{810CE0B6-9057-4C49-94ED-8376F9A57C82}"/>
          </ac:spMkLst>
        </pc:spChg>
        <pc:spChg chg="add del">
          <ac:chgData name="Klajdi Puka" userId="14444a1dce99cdc7" providerId="LiveId" clId="{84913B97-9124-46AD-A2BA-CAE9C832D464}" dt="2021-07-13T04:08:21.928" v="16401"/>
          <ac:spMkLst>
            <pc:docMk/>
            <pc:sldMk cId="2287625757" sldId="287"/>
            <ac:spMk id="9" creationId="{FA3EB736-6117-4B8B-B689-EAD1A168879E}"/>
          </ac:spMkLst>
        </pc:spChg>
        <pc:spChg chg="add del">
          <ac:chgData name="Klajdi Puka" userId="14444a1dce99cdc7" providerId="LiveId" clId="{84913B97-9124-46AD-A2BA-CAE9C832D464}" dt="2021-07-13T04:08:23.821" v="16403"/>
          <ac:spMkLst>
            <pc:docMk/>
            <pc:sldMk cId="2287625757" sldId="287"/>
            <ac:spMk id="10" creationId="{56AA9618-3ABE-4034-B5D5-AB6280B86701}"/>
          </ac:spMkLst>
        </pc:spChg>
        <pc:spChg chg="add del">
          <ac:chgData name="Klajdi Puka" userId="14444a1dce99cdc7" providerId="LiveId" clId="{84913B97-9124-46AD-A2BA-CAE9C832D464}" dt="2021-07-13T04:08:23.821" v="16403"/>
          <ac:spMkLst>
            <pc:docMk/>
            <pc:sldMk cId="2287625757" sldId="287"/>
            <ac:spMk id="11" creationId="{CC445019-22C7-4529-A9AE-8AF109F1BDD1}"/>
          </ac:spMkLst>
        </pc:spChg>
        <pc:spChg chg="add del">
          <ac:chgData name="Klajdi Puka" userId="14444a1dce99cdc7" providerId="LiveId" clId="{84913B97-9124-46AD-A2BA-CAE9C832D464}" dt="2021-07-13T04:08:23.821" v="16403"/>
          <ac:spMkLst>
            <pc:docMk/>
            <pc:sldMk cId="2287625757" sldId="287"/>
            <ac:spMk id="12" creationId="{AC1A6BEC-3F81-42D3-AA96-4F8BBF5A146D}"/>
          </ac:spMkLst>
        </pc:spChg>
      </pc:sldChg>
      <pc:sldChg chg="addSp delSp modSp add del mod ord">
        <pc:chgData name="Klajdi Puka" userId="14444a1dce99cdc7" providerId="LiveId" clId="{84913B97-9124-46AD-A2BA-CAE9C832D464}" dt="2021-07-13T03:43:21.091" v="15829" actId="47"/>
        <pc:sldMkLst>
          <pc:docMk/>
          <pc:sldMk cId="3478031616" sldId="287"/>
        </pc:sldMkLst>
        <pc:spChg chg="mod">
          <ac:chgData name="Klajdi Puka" userId="14444a1dce99cdc7" providerId="LiveId" clId="{84913B97-9124-46AD-A2BA-CAE9C832D464}" dt="2021-07-13T03:39:46.381" v="15739" actId="20577"/>
          <ac:spMkLst>
            <pc:docMk/>
            <pc:sldMk cId="3478031616" sldId="287"/>
            <ac:spMk id="2" creationId="{9541829C-DFC2-48AA-A67A-45616987CAB6}"/>
          </ac:spMkLst>
        </pc:spChg>
        <pc:spChg chg="del">
          <ac:chgData name="Klajdi Puka" userId="14444a1dce99cdc7" providerId="LiveId" clId="{84913B97-9124-46AD-A2BA-CAE9C832D464}" dt="2021-07-13T03:39:29.970" v="15726" actId="478"/>
          <ac:spMkLst>
            <pc:docMk/>
            <pc:sldMk cId="3478031616" sldId="287"/>
            <ac:spMk id="9" creationId="{BBB033A6-AA69-4F5B-80B0-B4F28E6E2CF9}"/>
          </ac:spMkLst>
        </pc:spChg>
        <pc:spChg chg="del">
          <ac:chgData name="Klajdi Puka" userId="14444a1dce99cdc7" providerId="LiveId" clId="{84913B97-9124-46AD-A2BA-CAE9C832D464}" dt="2021-07-13T03:39:33.958" v="15730" actId="478"/>
          <ac:spMkLst>
            <pc:docMk/>
            <pc:sldMk cId="3478031616" sldId="287"/>
            <ac:spMk id="13" creationId="{4CA6504E-31BA-45D3-99F3-C98C7F189599}"/>
          </ac:spMkLst>
        </pc:spChg>
        <pc:spChg chg="add mod">
          <ac:chgData name="Klajdi Puka" userId="14444a1dce99cdc7" providerId="LiveId" clId="{84913B97-9124-46AD-A2BA-CAE9C832D464}" dt="2021-07-13T03:41:45.206" v="15785" actId="20577"/>
          <ac:spMkLst>
            <pc:docMk/>
            <pc:sldMk cId="3478031616" sldId="287"/>
            <ac:spMk id="35" creationId="{60021C5C-2A41-4EE0-B9ED-5A72C5F9CB49}"/>
          </ac:spMkLst>
        </pc:spChg>
        <pc:spChg chg="add del mod">
          <ac:chgData name="Klajdi Puka" userId="14444a1dce99cdc7" providerId="LiveId" clId="{84913B97-9124-46AD-A2BA-CAE9C832D464}" dt="2021-07-13T03:43:01.540" v="15812"/>
          <ac:spMkLst>
            <pc:docMk/>
            <pc:sldMk cId="3478031616" sldId="287"/>
            <ac:spMk id="53" creationId="{344C7B33-9056-4C11-8F12-24029ADCF5D3}"/>
          </ac:spMkLst>
        </pc:spChg>
        <pc:grpChg chg="add del">
          <ac:chgData name="Klajdi Puka" userId="14444a1dce99cdc7" providerId="LiveId" clId="{84913B97-9124-46AD-A2BA-CAE9C832D464}" dt="2021-07-13T03:39:35.487" v="15731" actId="478"/>
          <ac:grpSpMkLst>
            <pc:docMk/>
            <pc:sldMk cId="3478031616" sldId="287"/>
            <ac:grpSpMk id="3" creationId="{8D7BDCE3-C7AD-4942-B696-F1E9D347043F}"/>
          </ac:grpSpMkLst>
        </pc:grpChg>
        <pc:grpChg chg="mod">
          <ac:chgData name="Klajdi Puka" userId="14444a1dce99cdc7" providerId="LiveId" clId="{84913B97-9124-46AD-A2BA-CAE9C832D464}" dt="2021-07-13T03:40:51.878" v="15765" actId="1076"/>
          <ac:grpSpMkLst>
            <pc:docMk/>
            <pc:sldMk cId="3478031616" sldId="287"/>
            <ac:grpSpMk id="20" creationId="{48CD4D57-9222-4491-A8C3-6E7BDA54B6B9}"/>
          </ac:grpSpMkLst>
        </pc:grpChg>
        <pc:grpChg chg="del">
          <ac:chgData name="Klajdi Puka" userId="14444a1dce99cdc7" providerId="LiveId" clId="{84913B97-9124-46AD-A2BA-CAE9C832D464}" dt="2021-07-13T03:39:27.864" v="15725" actId="478"/>
          <ac:grpSpMkLst>
            <pc:docMk/>
            <pc:sldMk cId="3478031616" sldId="287"/>
            <ac:grpSpMk id="43" creationId="{E830FA05-804E-4817-84DE-6386C9201665}"/>
          </ac:grpSpMkLst>
        </pc:grpChg>
        <pc:picChg chg="del">
          <ac:chgData name="Klajdi Puka" userId="14444a1dce99cdc7" providerId="LiveId" clId="{84913B97-9124-46AD-A2BA-CAE9C832D464}" dt="2021-07-13T03:39:25.517" v="15724" actId="478"/>
          <ac:picMkLst>
            <pc:docMk/>
            <pc:sldMk cId="3478031616" sldId="287"/>
            <ac:picMk id="7" creationId="{5F6D047A-1037-428B-80A0-16B047DF84ED}"/>
          </ac:picMkLst>
        </pc:picChg>
        <pc:picChg chg="mod topLvl">
          <ac:chgData name="Klajdi Puka" userId="14444a1dce99cdc7" providerId="LiveId" clId="{84913B97-9124-46AD-A2BA-CAE9C832D464}" dt="2021-07-13T03:40:46.907" v="15762" actId="1076"/>
          <ac:picMkLst>
            <pc:docMk/>
            <pc:sldMk cId="3478031616" sldId="287"/>
            <ac:picMk id="8" creationId="{EF3437EC-7F8F-42FD-BC79-E878B89C4FEA}"/>
          </ac:picMkLst>
        </pc:picChg>
        <pc:picChg chg="add mod">
          <ac:chgData name="Klajdi Puka" userId="14444a1dce99cdc7" providerId="LiveId" clId="{84913B97-9124-46AD-A2BA-CAE9C832D464}" dt="2021-07-13T03:42:38.174" v="15806" actId="1076"/>
          <ac:picMkLst>
            <pc:docMk/>
            <pc:sldMk cId="3478031616" sldId="287"/>
            <ac:picMk id="39" creationId="{5E205E7B-7353-4A8E-8395-DB63074316E9}"/>
          </ac:picMkLst>
        </pc:picChg>
        <pc:picChg chg="add mod">
          <ac:chgData name="Klajdi Puka" userId="14444a1dce99cdc7" providerId="LiveId" clId="{84913B97-9124-46AD-A2BA-CAE9C832D464}" dt="2021-07-13T03:42:38.174" v="15806" actId="1076"/>
          <ac:picMkLst>
            <pc:docMk/>
            <pc:sldMk cId="3478031616" sldId="287"/>
            <ac:picMk id="40" creationId="{4C3ECEA2-66B6-49BC-9D4B-8D31A873D223}"/>
          </ac:picMkLst>
        </pc:picChg>
        <pc:picChg chg="add mod">
          <ac:chgData name="Klajdi Puka" userId="14444a1dce99cdc7" providerId="LiveId" clId="{84913B97-9124-46AD-A2BA-CAE9C832D464}" dt="2021-07-13T03:42:38.174" v="15806" actId="1076"/>
          <ac:picMkLst>
            <pc:docMk/>
            <pc:sldMk cId="3478031616" sldId="287"/>
            <ac:picMk id="41" creationId="{0866D9FD-80FD-4050-A2D3-A557EA3C9CAC}"/>
          </ac:picMkLst>
        </pc:picChg>
        <pc:cxnChg chg="del mod">
          <ac:chgData name="Klajdi Puka" userId="14444a1dce99cdc7" providerId="LiveId" clId="{84913B97-9124-46AD-A2BA-CAE9C832D464}" dt="2021-07-13T03:39:32.867" v="15729" actId="478"/>
          <ac:cxnSpMkLst>
            <pc:docMk/>
            <pc:sldMk cId="3478031616" sldId="287"/>
            <ac:cxnSpMk id="10" creationId="{4344AEF6-EE88-4E0F-AEBB-81FD450EDC4A}"/>
          </ac:cxnSpMkLst>
        </pc:cxnChg>
        <pc:cxnChg chg="del mod topLvl">
          <ac:chgData name="Klajdi Puka" userId="14444a1dce99cdc7" providerId="LiveId" clId="{84913B97-9124-46AD-A2BA-CAE9C832D464}" dt="2021-07-13T03:39:35.487" v="15731" actId="478"/>
          <ac:cxnSpMkLst>
            <pc:docMk/>
            <pc:sldMk cId="3478031616" sldId="287"/>
            <ac:cxnSpMk id="14" creationId="{DEB07D1C-3D50-4E1B-8473-B5B1043B244E}"/>
          </ac:cxnSpMkLst>
        </pc:cxnChg>
        <pc:cxnChg chg="del">
          <ac:chgData name="Klajdi Puka" userId="14444a1dce99cdc7" providerId="LiveId" clId="{84913B97-9124-46AD-A2BA-CAE9C832D464}" dt="2021-07-13T03:39:36.399" v="15732" actId="478"/>
          <ac:cxnSpMkLst>
            <pc:docMk/>
            <pc:sldMk cId="3478031616" sldId="287"/>
            <ac:cxnSpMk id="18" creationId="{E552BC46-7547-4D5F-B5EF-DC20316DC562}"/>
          </ac:cxnSpMkLst>
        </pc:cxnChg>
        <pc:cxnChg chg="add del mod ord">
          <ac:chgData name="Klajdi Puka" userId="14444a1dce99cdc7" providerId="LiveId" clId="{84913B97-9124-46AD-A2BA-CAE9C832D464}" dt="2021-07-13T03:43:01.240" v="15810" actId="478"/>
          <ac:cxnSpMkLst>
            <pc:docMk/>
            <pc:sldMk cId="3478031616" sldId="287"/>
            <ac:cxnSpMk id="21" creationId="{393DC8A5-38C0-4388-BB5F-5391789DACE3}"/>
          </ac:cxnSpMkLst>
        </pc:cxnChg>
        <pc:cxnChg chg="mod">
          <ac:chgData name="Klajdi Puka" userId="14444a1dce99cdc7" providerId="LiveId" clId="{84913B97-9124-46AD-A2BA-CAE9C832D464}" dt="2021-07-13T03:43:05.563" v="15825" actId="14100"/>
          <ac:cxnSpMkLst>
            <pc:docMk/>
            <pc:sldMk cId="3478031616" sldId="287"/>
            <ac:cxnSpMk id="50" creationId="{7AC2B12B-4618-4E13-ABF0-E97F8249A659}"/>
          </ac:cxnSpMkLst>
        </pc:cxnChg>
        <pc:cxnChg chg="mod">
          <ac:chgData name="Klajdi Puka" userId="14444a1dce99cdc7" providerId="LiveId" clId="{84913B97-9124-46AD-A2BA-CAE9C832D464}" dt="2021-07-13T03:42:03.529" v="15788" actId="14100"/>
          <ac:cxnSpMkLst>
            <pc:docMk/>
            <pc:sldMk cId="3478031616" sldId="287"/>
            <ac:cxnSpMk id="51" creationId="{F588DF9E-7003-49F5-BFCE-26AA1A1AF2B8}"/>
          </ac:cxnSpMkLst>
        </pc:cxnChg>
        <pc:cxnChg chg="add del mod">
          <ac:chgData name="Klajdi Puka" userId="14444a1dce99cdc7" providerId="LiveId" clId="{84913B97-9124-46AD-A2BA-CAE9C832D464}" dt="2021-07-13T03:43:01.540" v="15812"/>
          <ac:cxnSpMkLst>
            <pc:docMk/>
            <pc:sldMk cId="3478031616" sldId="287"/>
            <ac:cxnSpMk id="54" creationId="{6B195980-99BC-4AE6-B2BC-2064533AC8F6}"/>
          </ac:cxnSpMkLst>
        </pc:cxnChg>
      </pc:sldChg>
      <pc:sldChg chg="addSp delSp modSp add del mod ord">
        <pc:chgData name="Klajdi Puka" userId="14444a1dce99cdc7" providerId="LiveId" clId="{84913B97-9124-46AD-A2BA-CAE9C832D464}" dt="2021-07-13T03:43:10.891" v="15827" actId="47"/>
        <pc:sldMkLst>
          <pc:docMk/>
          <pc:sldMk cId="2068499384" sldId="288"/>
        </pc:sldMkLst>
        <pc:spChg chg="add del">
          <ac:chgData name="Klajdi Puka" userId="14444a1dce99cdc7" providerId="LiveId" clId="{84913B97-9124-46AD-A2BA-CAE9C832D464}" dt="2021-07-13T03:43:02.523" v="15817" actId="478"/>
          <ac:spMkLst>
            <pc:docMk/>
            <pc:sldMk cId="2068499384" sldId="288"/>
            <ac:spMk id="25" creationId="{0AB86992-03DC-4519-B2D3-1CED3DD7856F}"/>
          </ac:spMkLst>
        </pc:spChg>
        <pc:spChg chg="add del">
          <ac:chgData name="Klajdi Puka" userId="14444a1dce99cdc7" providerId="LiveId" clId="{84913B97-9124-46AD-A2BA-CAE9C832D464}" dt="2021-07-13T03:43:02.709" v="15818" actId="478"/>
          <ac:spMkLst>
            <pc:docMk/>
            <pc:sldMk cId="2068499384" sldId="288"/>
            <ac:spMk id="29" creationId="{9CD72F59-CE29-4CD3-9E33-487805657ECE}"/>
          </ac:spMkLst>
        </pc:spChg>
        <pc:picChg chg="add del">
          <ac:chgData name="Klajdi Puka" userId="14444a1dce99cdc7" providerId="LiveId" clId="{84913B97-9124-46AD-A2BA-CAE9C832D464}" dt="2021-07-13T03:43:02.902" v="15819" actId="478"/>
          <ac:picMkLst>
            <pc:docMk/>
            <pc:sldMk cId="2068499384" sldId="288"/>
            <ac:picMk id="21" creationId="{EEC04662-AD8E-4F03-A7BF-A0FF69D81342}"/>
          </ac:picMkLst>
        </pc:picChg>
        <pc:picChg chg="add del">
          <ac:chgData name="Klajdi Puka" userId="14444a1dce99cdc7" providerId="LiveId" clId="{84913B97-9124-46AD-A2BA-CAE9C832D464}" dt="2021-07-13T03:43:01.895" v="15814" actId="478"/>
          <ac:picMkLst>
            <pc:docMk/>
            <pc:sldMk cId="2068499384" sldId="288"/>
            <ac:picMk id="22" creationId="{F4895A02-34E4-4192-A491-48E7F17AD92F}"/>
          </ac:picMkLst>
        </pc:picChg>
        <pc:picChg chg="add del">
          <ac:chgData name="Klajdi Puka" userId="14444a1dce99cdc7" providerId="LiveId" clId="{84913B97-9124-46AD-A2BA-CAE9C832D464}" dt="2021-07-13T03:43:02.135" v="15815" actId="478"/>
          <ac:picMkLst>
            <pc:docMk/>
            <pc:sldMk cId="2068499384" sldId="288"/>
            <ac:picMk id="23" creationId="{DEB53CA1-060B-4372-AD8E-163914E4BDA9}"/>
          </ac:picMkLst>
        </pc:picChg>
        <pc:picChg chg="mod">
          <ac:chgData name="Klajdi Puka" userId="14444a1dce99cdc7" providerId="LiveId" clId="{84913B97-9124-46AD-A2BA-CAE9C832D464}" dt="2021-07-13T03:43:01.727" v="15813" actId="1076"/>
          <ac:picMkLst>
            <pc:docMk/>
            <pc:sldMk cId="2068499384" sldId="288"/>
            <ac:picMk id="24" creationId="{1217BEF9-7EC9-4FD2-9411-4DEE2632ADDA}"/>
          </ac:picMkLst>
        </pc:picChg>
        <pc:cxnChg chg="add del mod">
          <ac:chgData name="Klajdi Puka" userId="14444a1dce99cdc7" providerId="LiveId" clId="{84913B97-9124-46AD-A2BA-CAE9C832D464}" dt="2021-07-13T03:43:02.523" v="15817" actId="478"/>
          <ac:cxnSpMkLst>
            <pc:docMk/>
            <pc:sldMk cId="2068499384" sldId="288"/>
            <ac:cxnSpMk id="26" creationId="{C76BAC8F-1891-44CC-A4E8-6319720E2311}"/>
          </ac:cxnSpMkLst>
        </pc:cxnChg>
      </pc:sldChg>
      <pc:sldChg chg="addSp delSp modSp new mod modAnim">
        <pc:chgData name="Klajdi Puka" userId="14444a1dce99cdc7" providerId="LiveId" clId="{84913B97-9124-46AD-A2BA-CAE9C832D464}" dt="2021-07-15T16:51:43.058" v="20757" actId="20577"/>
        <pc:sldMkLst>
          <pc:docMk/>
          <pc:sldMk cId="2451921009" sldId="288"/>
        </pc:sldMkLst>
        <pc:spChg chg="mod">
          <ac:chgData name="Klajdi Puka" userId="14444a1dce99cdc7" providerId="LiveId" clId="{84913B97-9124-46AD-A2BA-CAE9C832D464}" dt="2021-07-13T04:09:58.507" v="16448" actId="20577"/>
          <ac:spMkLst>
            <pc:docMk/>
            <pc:sldMk cId="2451921009" sldId="288"/>
            <ac:spMk id="2" creationId="{B988E859-3BD4-4071-88EE-5B8267FCC242}"/>
          </ac:spMkLst>
        </pc:spChg>
        <pc:spChg chg="mod">
          <ac:chgData name="Klajdi Puka" userId="14444a1dce99cdc7" providerId="LiveId" clId="{84913B97-9124-46AD-A2BA-CAE9C832D464}" dt="2021-07-15T16:51:43.058" v="20757" actId="20577"/>
          <ac:spMkLst>
            <pc:docMk/>
            <pc:sldMk cId="2451921009" sldId="288"/>
            <ac:spMk id="3" creationId="{153A42B0-09AC-447F-ADF4-AC700B3F819E}"/>
          </ac:spMkLst>
        </pc:spChg>
        <pc:spChg chg="add mod">
          <ac:chgData name="Klajdi Puka" userId="14444a1dce99cdc7" providerId="LiveId" clId="{84913B97-9124-46AD-A2BA-CAE9C832D464}" dt="2021-07-13T04:16:27.978" v="16560" actId="1076"/>
          <ac:spMkLst>
            <pc:docMk/>
            <pc:sldMk cId="2451921009" sldId="288"/>
            <ac:spMk id="8" creationId="{8BD012E1-5919-4F1D-B845-FEB50FCE0D99}"/>
          </ac:spMkLst>
        </pc:spChg>
        <pc:spChg chg="add mod">
          <ac:chgData name="Klajdi Puka" userId="14444a1dce99cdc7" providerId="LiveId" clId="{84913B97-9124-46AD-A2BA-CAE9C832D464}" dt="2021-07-13T04:16:44.080" v="16571" actId="20577"/>
          <ac:spMkLst>
            <pc:docMk/>
            <pc:sldMk cId="2451921009" sldId="288"/>
            <ac:spMk id="14" creationId="{D6D1A595-6332-49D9-8F48-A73ED175E61B}"/>
          </ac:spMkLst>
        </pc:spChg>
        <pc:spChg chg="add del mod">
          <ac:chgData name="Klajdi Puka" userId="14444a1dce99cdc7" providerId="LiveId" clId="{84913B97-9124-46AD-A2BA-CAE9C832D464}" dt="2021-07-15T16:51:21.600" v="20752" actId="478"/>
          <ac:spMkLst>
            <pc:docMk/>
            <pc:sldMk cId="2451921009" sldId="288"/>
            <ac:spMk id="17" creationId="{36A418CB-DDD5-43F2-BE28-79591C5F67B9}"/>
          </ac:spMkLst>
        </pc:spChg>
        <pc:spChg chg="add del mod">
          <ac:chgData name="Klajdi Puka" userId="14444a1dce99cdc7" providerId="LiveId" clId="{84913B97-9124-46AD-A2BA-CAE9C832D464}" dt="2021-07-15T16:51:21.600" v="20752" actId="478"/>
          <ac:spMkLst>
            <pc:docMk/>
            <pc:sldMk cId="2451921009" sldId="288"/>
            <ac:spMk id="28" creationId="{59C408FC-BED6-4B8C-9CDB-3244B8728781}"/>
          </ac:spMkLst>
        </pc:spChg>
        <pc:picChg chg="add del mod">
          <ac:chgData name="Klajdi Puka" userId="14444a1dce99cdc7" providerId="LiveId" clId="{84913B97-9124-46AD-A2BA-CAE9C832D464}" dt="2021-07-15T16:51:21.600" v="20752" actId="478"/>
          <ac:picMkLst>
            <pc:docMk/>
            <pc:sldMk cId="2451921009" sldId="288"/>
            <ac:picMk id="7" creationId="{5CDBBEE3-5B4A-49A0-B278-9CAF8A4E5FAF}"/>
          </ac:picMkLst>
        </pc:picChg>
        <pc:cxnChg chg="add del mod">
          <ac:chgData name="Klajdi Puka" userId="14444a1dce99cdc7" providerId="LiveId" clId="{84913B97-9124-46AD-A2BA-CAE9C832D464}" dt="2021-07-13T04:16:32.880" v="16563" actId="21"/>
          <ac:cxnSpMkLst>
            <pc:docMk/>
            <pc:sldMk cId="2451921009" sldId="288"/>
            <ac:cxnSpMk id="9" creationId="{51F4EB4C-F450-467D-9468-426E7429C19D}"/>
          </ac:cxnSpMkLst>
        </pc:cxnChg>
        <pc:cxnChg chg="add mod">
          <ac:chgData name="Klajdi Puka" userId="14444a1dce99cdc7" providerId="LiveId" clId="{84913B97-9124-46AD-A2BA-CAE9C832D464}" dt="2021-07-13T04:16:47.382" v="16572" actId="14100"/>
          <ac:cxnSpMkLst>
            <pc:docMk/>
            <pc:sldMk cId="2451921009" sldId="288"/>
            <ac:cxnSpMk id="15" creationId="{3DA1CA71-B1C5-444E-B600-0BBDCE790ABD}"/>
          </ac:cxnSpMkLst>
        </pc:cxnChg>
        <pc:cxnChg chg="add del mod">
          <ac:chgData name="Klajdi Puka" userId="14444a1dce99cdc7" providerId="LiveId" clId="{84913B97-9124-46AD-A2BA-CAE9C832D464}" dt="2021-07-15T16:51:21.600" v="20752" actId="478"/>
          <ac:cxnSpMkLst>
            <pc:docMk/>
            <pc:sldMk cId="2451921009" sldId="288"/>
            <ac:cxnSpMk id="18" creationId="{5098F5DA-10CB-4090-A983-96C8832790CA}"/>
          </ac:cxnSpMkLst>
        </pc:cxnChg>
        <pc:cxnChg chg="add del mod">
          <ac:chgData name="Klajdi Puka" userId="14444a1dce99cdc7" providerId="LiveId" clId="{84913B97-9124-46AD-A2BA-CAE9C832D464}" dt="2021-07-15T16:51:21.600" v="20752" actId="478"/>
          <ac:cxnSpMkLst>
            <pc:docMk/>
            <pc:sldMk cId="2451921009" sldId="288"/>
            <ac:cxnSpMk id="22" creationId="{21D59D00-303E-41E7-88A1-9DAAE293C494}"/>
          </ac:cxnSpMkLst>
        </pc:cxnChg>
        <pc:cxnChg chg="add del mod">
          <ac:chgData name="Klajdi Puka" userId="14444a1dce99cdc7" providerId="LiveId" clId="{84913B97-9124-46AD-A2BA-CAE9C832D464}" dt="2021-07-15T16:51:21.600" v="20752" actId="478"/>
          <ac:cxnSpMkLst>
            <pc:docMk/>
            <pc:sldMk cId="2451921009" sldId="288"/>
            <ac:cxnSpMk id="25" creationId="{0250CC99-EAFC-4ED4-A839-D6FC133A8F8D}"/>
          </ac:cxnSpMkLst>
        </pc:cxnChg>
      </pc:sldChg>
      <pc:sldChg chg="modSp new add del mod">
        <pc:chgData name="Klajdi Puka" userId="14444a1dce99cdc7" providerId="LiveId" clId="{84913B97-9124-46AD-A2BA-CAE9C832D464}" dt="2021-07-14T03:30:24.270" v="19067" actId="47"/>
        <pc:sldMkLst>
          <pc:docMk/>
          <pc:sldMk cId="4175623988" sldId="289"/>
        </pc:sldMkLst>
        <pc:spChg chg="mod">
          <ac:chgData name="Klajdi Puka" userId="14444a1dce99cdc7" providerId="LiveId" clId="{84913B97-9124-46AD-A2BA-CAE9C832D464}" dt="2021-07-13T04:12:26.076" v="16518" actId="20577"/>
          <ac:spMkLst>
            <pc:docMk/>
            <pc:sldMk cId="4175623988" sldId="289"/>
            <ac:spMk id="2" creationId="{5A1CCE31-787E-422A-B95B-C18E16898CE2}"/>
          </ac:spMkLst>
        </pc:spChg>
        <pc:spChg chg="mod">
          <ac:chgData name="Klajdi Puka" userId="14444a1dce99cdc7" providerId="LiveId" clId="{84913B97-9124-46AD-A2BA-CAE9C832D464}" dt="2021-07-13T04:13:19.273" v="16537" actId="20577"/>
          <ac:spMkLst>
            <pc:docMk/>
            <pc:sldMk cId="4175623988" sldId="289"/>
            <ac:spMk id="3" creationId="{D560314F-2D29-492E-95B6-6C7F2E2CE7E0}"/>
          </ac:spMkLst>
        </pc:spChg>
      </pc:sldChg>
      <pc:sldChg chg="add del">
        <pc:chgData name="Klajdi Puka" userId="14444a1dce99cdc7" providerId="LiveId" clId="{84913B97-9124-46AD-A2BA-CAE9C832D464}" dt="2021-07-13T04:42:10.310" v="16632" actId="47"/>
        <pc:sldMkLst>
          <pc:docMk/>
          <pc:sldMk cId="1632233173" sldId="290"/>
        </pc:sldMkLst>
      </pc:sldChg>
      <pc:sldChg chg="modSp new mod ord">
        <pc:chgData name="Klajdi Puka" userId="14444a1dce99cdc7" providerId="LiveId" clId="{84913B97-9124-46AD-A2BA-CAE9C832D464}" dt="2021-07-15T16:42:30.910" v="20679" actId="20577"/>
        <pc:sldMkLst>
          <pc:docMk/>
          <pc:sldMk cId="3093322247" sldId="290"/>
        </pc:sldMkLst>
        <pc:spChg chg="mod">
          <ac:chgData name="Klajdi Puka" userId="14444a1dce99cdc7" providerId="LiveId" clId="{84913B97-9124-46AD-A2BA-CAE9C832D464}" dt="2021-07-13T04:42:22.589" v="16669" actId="20577"/>
          <ac:spMkLst>
            <pc:docMk/>
            <pc:sldMk cId="3093322247" sldId="290"/>
            <ac:spMk id="2" creationId="{75570FBE-C8FF-4449-B37F-FEEBED8276E8}"/>
          </ac:spMkLst>
        </pc:spChg>
        <pc:spChg chg="mod">
          <ac:chgData name="Klajdi Puka" userId="14444a1dce99cdc7" providerId="LiveId" clId="{84913B97-9124-46AD-A2BA-CAE9C832D464}" dt="2021-07-15T16:42:30.910" v="20679" actId="20577"/>
          <ac:spMkLst>
            <pc:docMk/>
            <pc:sldMk cId="3093322247" sldId="290"/>
            <ac:spMk id="3" creationId="{88E0CB94-EBC4-4E18-9304-A7E6753D91F1}"/>
          </ac:spMkLst>
        </pc:spChg>
      </pc:sldChg>
      <pc:sldChg chg="modSp add mod">
        <pc:chgData name="Klajdi Puka" userId="14444a1dce99cdc7" providerId="LiveId" clId="{84913B97-9124-46AD-A2BA-CAE9C832D464}" dt="2021-07-15T15:47:35.745" v="20095" actId="6549"/>
        <pc:sldMkLst>
          <pc:docMk/>
          <pc:sldMk cId="632232715" sldId="291"/>
        </pc:sldMkLst>
        <pc:spChg chg="mod">
          <ac:chgData name="Klajdi Puka" userId="14444a1dce99cdc7" providerId="LiveId" clId="{84913B97-9124-46AD-A2BA-CAE9C832D464}" dt="2021-07-15T15:47:35.745" v="20095" actId="6549"/>
          <ac:spMkLst>
            <pc:docMk/>
            <pc:sldMk cId="632232715" sldId="291"/>
            <ac:spMk id="3" creationId="{C80F26F2-1C75-4F1F-A9F5-41D5D5499A90}"/>
          </ac:spMkLst>
        </pc:spChg>
      </pc:sldChg>
      <pc:sldChg chg="addSp delSp modSp add mod modAnim">
        <pc:chgData name="Klajdi Puka" userId="14444a1dce99cdc7" providerId="LiveId" clId="{84913B97-9124-46AD-A2BA-CAE9C832D464}" dt="2021-07-16T15:26:49.748" v="20872" actId="20577"/>
        <pc:sldMkLst>
          <pc:docMk/>
          <pc:sldMk cId="1232770927" sldId="292"/>
        </pc:sldMkLst>
        <pc:spChg chg="mod">
          <ac:chgData name="Klajdi Puka" userId="14444a1dce99cdc7" providerId="LiveId" clId="{84913B97-9124-46AD-A2BA-CAE9C832D464}" dt="2021-07-16T15:26:49.748" v="20872" actId="20577"/>
          <ac:spMkLst>
            <pc:docMk/>
            <pc:sldMk cId="1232770927" sldId="292"/>
            <ac:spMk id="3" creationId="{A160829A-DF23-483A-BC89-3DD1098AF2FB}"/>
          </ac:spMkLst>
        </pc:spChg>
        <pc:spChg chg="add mod">
          <ac:chgData name="Klajdi Puka" userId="14444a1dce99cdc7" providerId="LiveId" clId="{84913B97-9124-46AD-A2BA-CAE9C832D464}" dt="2021-07-15T16:21:37.716" v="20258" actId="1076"/>
          <ac:spMkLst>
            <pc:docMk/>
            <pc:sldMk cId="1232770927" sldId="292"/>
            <ac:spMk id="31" creationId="{DE4D5F5A-B321-47A7-8F2A-C24B6ADB30E0}"/>
          </ac:spMkLst>
        </pc:spChg>
        <pc:spChg chg="add mod">
          <ac:chgData name="Klajdi Puka" userId="14444a1dce99cdc7" providerId="LiveId" clId="{84913B97-9124-46AD-A2BA-CAE9C832D464}" dt="2021-07-15T16:21:28.750" v="20235" actId="14100"/>
          <ac:spMkLst>
            <pc:docMk/>
            <pc:sldMk cId="1232770927" sldId="292"/>
            <ac:spMk id="32" creationId="{8C6F3EFD-AD91-4632-BBA4-6BD7EAB7363C}"/>
          </ac:spMkLst>
        </pc:spChg>
        <pc:spChg chg="add mod">
          <ac:chgData name="Klajdi Puka" userId="14444a1dce99cdc7" providerId="LiveId" clId="{84913B97-9124-46AD-A2BA-CAE9C832D464}" dt="2021-07-15T16:21:34.125" v="20257" actId="1035"/>
          <ac:spMkLst>
            <pc:docMk/>
            <pc:sldMk cId="1232770927" sldId="292"/>
            <ac:spMk id="33" creationId="{4686F581-4A12-4746-AC55-3CFA85CD71AC}"/>
          </ac:spMkLst>
        </pc:spChg>
        <pc:spChg chg="add mod">
          <ac:chgData name="Klajdi Puka" userId="14444a1dce99cdc7" providerId="LiveId" clId="{84913B97-9124-46AD-A2BA-CAE9C832D464}" dt="2021-07-15T16:22:27.293" v="20267" actId="1076"/>
          <ac:spMkLst>
            <pc:docMk/>
            <pc:sldMk cId="1232770927" sldId="292"/>
            <ac:spMk id="34" creationId="{C2296A33-2A49-4417-B0F3-D1B313843A89}"/>
          </ac:spMkLst>
        </pc:spChg>
        <pc:spChg chg="add mod">
          <ac:chgData name="Klajdi Puka" userId="14444a1dce99cdc7" providerId="LiveId" clId="{84913B97-9124-46AD-A2BA-CAE9C832D464}" dt="2021-07-15T16:22:22.044" v="20266" actId="1037"/>
          <ac:spMkLst>
            <pc:docMk/>
            <pc:sldMk cId="1232770927" sldId="292"/>
            <ac:spMk id="35" creationId="{6F8AA7C7-4CE4-4BEB-BFFA-8E19DA45AD2B}"/>
          </ac:spMkLst>
        </pc:spChg>
        <pc:grpChg chg="del">
          <ac:chgData name="Klajdi Puka" userId="14444a1dce99cdc7" providerId="LiveId" clId="{84913B97-9124-46AD-A2BA-CAE9C832D464}" dt="2021-07-15T16:08:53.019" v="20105" actId="478"/>
          <ac:grpSpMkLst>
            <pc:docMk/>
            <pc:sldMk cId="1232770927" sldId="292"/>
            <ac:grpSpMk id="7" creationId="{8B5679B7-2700-4E91-9215-089E4465AAC0}"/>
          </ac:grpSpMkLst>
        </pc:grpChg>
        <pc:picChg chg="add del mod">
          <ac:chgData name="Klajdi Puka" userId="14444a1dce99cdc7" providerId="LiveId" clId="{84913B97-9124-46AD-A2BA-CAE9C832D464}" dt="2021-07-15T16:09:55.706" v="20113" actId="478"/>
          <ac:picMkLst>
            <pc:docMk/>
            <pc:sldMk cId="1232770927" sldId="292"/>
            <ac:picMk id="8" creationId="{F5D7AC53-90A8-4688-A1B9-146E79B110CA}"/>
          </ac:picMkLst>
        </pc:picChg>
        <pc:picChg chg="add del mod">
          <ac:chgData name="Klajdi Puka" userId="14444a1dce99cdc7" providerId="LiveId" clId="{84913B97-9124-46AD-A2BA-CAE9C832D464}" dt="2021-07-15T16:10:33.714" v="20128" actId="478"/>
          <ac:picMkLst>
            <pc:docMk/>
            <pc:sldMk cId="1232770927" sldId="292"/>
            <ac:picMk id="17" creationId="{95743813-BEED-4CA6-B606-977ABAC5FBEC}"/>
          </ac:picMkLst>
        </pc:picChg>
        <pc:picChg chg="add del mod">
          <ac:chgData name="Klajdi Puka" userId="14444a1dce99cdc7" providerId="LiveId" clId="{84913B97-9124-46AD-A2BA-CAE9C832D464}" dt="2021-07-15T16:10:31.980" v="20127" actId="478"/>
          <ac:picMkLst>
            <pc:docMk/>
            <pc:sldMk cId="1232770927" sldId="292"/>
            <ac:picMk id="19" creationId="{0D262256-6373-4DD3-B6B5-5186ECE0538B}"/>
          </ac:picMkLst>
        </pc:picChg>
        <pc:picChg chg="add del mod">
          <ac:chgData name="Klajdi Puka" userId="14444a1dce99cdc7" providerId="LiveId" clId="{84913B97-9124-46AD-A2BA-CAE9C832D464}" dt="2021-07-15T16:10:31.296" v="20126" actId="478"/>
          <ac:picMkLst>
            <pc:docMk/>
            <pc:sldMk cId="1232770927" sldId="292"/>
            <ac:picMk id="21" creationId="{9B8D7820-0F09-41FC-A2A2-D0012BFB2091}"/>
          </ac:picMkLst>
        </pc:picChg>
        <pc:picChg chg="add del">
          <ac:chgData name="Klajdi Puka" userId="14444a1dce99cdc7" providerId="LiveId" clId="{84913B97-9124-46AD-A2BA-CAE9C832D464}" dt="2021-07-15T16:17:13.092" v="20130" actId="478"/>
          <ac:picMkLst>
            <pc:docMk/>
            <pc:sldMk cId="1232770927" sldId="292"/>
            <ac:picMk id="22" creationId="{715F9195-7DC2-496E-A44B-2AADB8C545F4}"/>
          </ac:picMkLst>
        </pc:picChg>
        <pc:picChg chg="add del mod">
          <ac:chgData name="Klajdi Puka" userId="14444a1dce99cdc7" providerId="LiveId" clId="{84913B97-9124-46AD-A2BA-CAE9C832D464}" dt="2021-07-15T16:17:20.791" v="20138" actId="478"/>
          <ac:picMkLst>
            <pc:docMk/>
            <pc:sldMk cId="1232770927" sldId="292"/>
            <ac:picMk id="24" creationId="{9B4A0C7B-C260-4DFF-9796-6CB99354EA7F}"/>
          </ac:picMkLst>
        </pc:picChg>
        <pc:picChg chg="add mod modCrop">
          <ac:chgData name="Klajdi Puka" userId="14444a1dce99cdc7" providerId="LiveId" clId="{84913B97-9124-46AD-A2BA-CAE9C832D464}" dt="2021-07-15T16:19:30.831" v="20180" actId="1076"/>
          <ac:picMkLst>
            <pc:docMk/>
            <pc:sldMk cId="1232770927" sldId="292"/>
            <ac:picMk id="26" creationId="{69A30283-D960-4765-B6B7-4A2DDFA6DA2D}"/>
          </ac:picMkLst>
        </pc:picChg>
        <pc:picChg chg="add del mod modCrop">
          <ac:chgData name="Klajdi Puka" userId="14444a1dce99cdc7" providerId="LiveId" clId="{84913B97-9124-46AD-A2BA-CAE9C832D464}" dt="2021-07-15T16:19:52.448" v="20194" actId="478"/>
          <ac:picMkLst>
            <pc:docMk/>
            <pc:sldMk cId="1232770927" sldId="292"/>
            <ac:picMk id="28" creationId="{B7003CD4-6163-4041-BADA-C2219EBE28A9}"/>
          </ac:picMkLst>
        </pc:picChg>
        <pc:picChg chg="add mod modCrop">
          <ac:chgData name="Klajdi Puka" userId="14444a1dce99cdc7" providerId="LiveId" clId="{84913B97-9124-46AD-A2BA-CAE9C832D464}" dt="2021-07-15T16:21:01.319" v="20215" actId="1076"/>
          <ac:picMkLst>
            <pc:docMk/>
            <pc:sldMk cId="1232770927" sldId="292"/>
            <ac:picMk id="30" creationId="{D6AC625C-467C-4454-9649-1556692FCE60}"/>
          </ac:picMkLst>
        </pc:picChg>
      </pc:sldChg>
      <pc:sldMasterChg chg="modSp">
        <pc:chgData name="Klajdi Puka" userId="14444a1dce99cdc7" providerId="LiveId" clId="{84913B97-9124-46AD-A2BA-CAE9C832D464}" dt="2021-06-25T15:19:05.304" v="467" actId="255"/>
        <pc:sldMasterMkLst>
          <pc:docMk/>
          <pc:sldMasterMk cId="620238531" sldId="2147483731"/>
        </pc:sldMasterMkLst>
        <pc:spChg chg="mod">
          <ac:chgData name="Klajdi Puka" userId="14444a1dce99cdc7" providerId="LiveId" clId="{84913B97-9124-46AD-A2BA-CAE9C832D464}" dt="2021-06-25T15:19:05.304" v="467" actId="255"/>
          <ac:spMkLst>
            <pc:docMk/>
            <pc:sldMasterMk cId="620238531" sldId="2147483731"/>
            <ac:spMk id="3" creationId="{9A188F93-91D9-4490-9616-C1AAABD1F55E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7962E-EC3A-4349-A3D0-5ABAA4C31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6F603-6063-4505-9083-EF0A72EC3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096E9-F1FD-469C-B53F-576D94C9B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3298B-99E4-4C5B-B520-216DF14B9F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55C0-9159-4EC2-9594-CCA9A8CC61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578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E9EC3C-B960-45B1-A35D-3760BE68C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035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9EC3C-B960-45B1-A35D-3760BE68C43C}" type="slidenum">
              <a:rPr lang="en-CA" smtClean="0"/>
              <a:t>1</a:t>
            </a:fld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CCBE-9D72-45C9-9CA1-02E1D30345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54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11A5-0443-47A9-B7DC-B60BCD6EB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3C1B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216A-F34A-4676-ACD0-521B1B3F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3C1B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824D-BA9B-4B9B-8E38-C961C980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2021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9946-F688-42C1-8F15-E100A387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Biostatistics 9500 | Lecture 10 | Dr. Klajdi Puka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616C-DAFE-4A73-9E71-9EB57A0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529F5-C8CE-43F7-9B60-8391140EFA96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5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614-E89B-46DE-9830-804D9FB0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C1B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0E1-60B5-4081-8A2A-8378840E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1DB922-4E74-44E9-844F-385D1488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2021</a:t>
            </a:r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54B667-A3D5-446F-B1F4-DF443F30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Biostatistics 9500 | Lecture 10 | Dr. Klajdi Puka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56F7A7-FB9C-45C3-9902-9979E46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3D95D9-E3E5-4057-ABA6-892E12E4EE65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9525-4DDA-4AFB-8B41-7F0CB05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86BC-718B-462E-966B-CBA80B7AE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6249"/>
            <a:ext cx="5181600" cy="49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DE202-13BE-4AB9-86F3-E7BB0686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6249"/>
            <a:ext cx="5181600" cy="49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D23FF6B-04F7-4302-8F00-DC603E6A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2021</a:t>
            </a:r>
            <a:endParaRPr lang="en-CA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659226-7098-4E62-AF49-1EC6550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Biostatistics 9500 | Lecture 10 | Dr. Klajdi Puka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E257CD-4FD2-4346-8664-16452565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A282D-A08B-4F05-A3D9-FD4D4FC73C5B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B379-1652-432F-B4A9-DB2B4DC8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88F93-91D9-4490-9616-C1AAABD1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1856"/>
            <a:ext cx="10515600" cy="500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ACE6195-76B4-4AAC-A889-7BC6A9AF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2021</a:t>
            </a:r>
            <a:endParaRPr lang="en-CA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462C10-EA63-460E-8591-A531E68E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CA"/>
              <a:t>Biostatistics 9500 | Lecture 10 | Dr. Klajdi Puka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07A0A3-3E6C-4423-B477-E4F6D00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049979-E3B2-4AA5-8808-969A32C8AF3B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3BA2F-A73F-4A6A-A95A-68A380F4894D}"/>
              </a:ext>
            </a:extLst>
          </p:cNvPr>
          <p:cNvSpPr/>
          <p:nvPr userDrawn="1"/>
        </p:nvSpPr>
        <p:spPr>
          <a:xfrm>
            <a:off x="1259840" y="0"/>
            <a:ext cx="2499360" cy="94298"/>
          </a:xfrm>
          <a:prstGeom prst="rect">
            <a:avLst/>
          </a:prstGeom>
          <a:solidFill>
            <a:srgbClr val="3C1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2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C1B7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74B5-00AE-48F0-8ED6-43C70AB9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82D9-7271-49DD-A836-C5A752F5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Biostatistics 9500 | Lecture 10 | Dr. Klajdi Puka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382-F831-4620-8B90-1460CDE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0885-BE32-45F5-8BC8-BCE50E085139}" type="slidenum">
              <a:rPr lang="en-CA" smtClean="0"/>
              <a:pPr/>
              <a:t>1</a:t>
            </a:fld>
            <a:endParaRPr lang="en-CA"/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69A30283-D960-4765-B6B7-4A2DDFA6D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6562" b="4927"/>
          <a:stretch/>
        </p:blipFill>
        <p:spPr>
          <a:xfrm>
            <a:off x="419955" y="1799617"/>
            <a:ext cx="3685091" cy="3109751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B7003CD4-6163-4041-BADA-C2219EBE28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6562" b="4927"/>
          <a:stretch/>
        </p:blipFill>
        <p:spPr>
          <a:xfrm>
            <a:off x="4295829" y="1802188"/>
            <a:ext cx="3685091" cy="310975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D2D6A7-73C3-45FD-A4E7-49FE1598D1E6}"/>
              </a:ext>
            </a:extLst>
          </p:cNvPr>
          <p:cNvGrpSpPr/>
          <p:nvPr/>
        </p:nvGrpSpPr>
        <p:grpSpPr>
          <a:xfrm>
            <a:off x="8171704" y="1801432"/>
            <a:ext cx="3674856" cy="3107936"/>
            <a:chOff x="4800422" y="1801432"/>
            <a:chExt cx="3674856" cy="3107936"/>
          </a:xfrm>
        </p:grpSpPr>
        <p:pic>
          <p:nvPicPr>
            <p:cNvPr id="30" name="Picture 29" descr="Chart, histogram&#10;&#10;Description automatically generated">
              <a:extLst>
                <a:ext uri="{FF2B5EF4-FFF2-40B4-BE49-F238E27FC236}">
                  <a16:creationId xmlns:a16="http://schemas.microsoft.com/office/drawing/2014/main" id="{D6AC625C-467C-4454-9649-1556692FC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" t="16563" b="4754"/>
            <a:stretch/>
          </p:blipFill>
          <p:spPr>
            <a:xfrm>
              <a:off x="4800422" y="1801432"/>
              <a:ext cx="3674856" cy="31079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4D5F5A-B321-47A7-8F2A-C24B6ADB30E0}"/>
                </a:ext>
              </a:extLst>
            </p:cNvPr>
            <p:cNvSpPr txBox="1"/>
            <p:nvPr/>
          </p:nvSpPr>
          <p:spPr>
            <a:xfrm>
              <a:off x="6446071" y="4042121"/>
              <a:ext cx="1921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Residual</a:t>
              </a:r>
              <a:r>
                <a:rPr lang="en-CA" sz="1600" dirty="0"/>
                <a:t> 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8C6F3EFD-AD91-4632-BBA4-6BD7EAB7363C}"/>
                </a:ext>
              </a:extLst>
            </p:cNvPr>
            <p:cNvSpPr/>
            <p:nvPr/>
          </p:nvSpPr>
          <p:spPr>
            <a:xfrm>
              <a:off x="7635354" y="2559102"/>
              <a:ext cx="88831" cy="583138"/>
            </a:xfrm>
            <a:prstGeom prst="rightBrace">
              <a:avLst>
                <a:gd name="adj1" fmla="val 49394"/>
                <a:gd name="adj2" fmla="val 5008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86F581-4A12-4746-AC55-3CFA85CD71AC}"/>
                </a:ext>
              </a:extLst>
            </p:cNvPr>
            <p:cNvSpPr/>
            <p:nvPr/>
          </p:nvSpPr>
          <p:spPr>
            <a:xfrm>
              <a:off x="7201560" y="2859516"/>
              <a:ext cx="867588" cy="1331021"/>
            </a:xfrm>
            <a:custGeom>
              <a:avLst/>
              <a:gdLst>
                <a:gd name="connsiteX0" fmla="*/ 701040 w 953720"/>
                <a:gd name="connsiteY0" fmla="*/ 0 h 1463040"/>
                <a:gd name="connsiteX1" fmla="*/ 914400 w 953720"/>
                <a:gd name="connsiteY1" fmla="*/ 944880 h 1463040"/>
                <a:gd name="connsiteX2" fmla="*/ 0 w 953720"/>
                <a:gd name="connsiteY2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20" h="1463040">
                  <a:moveTo>
                    <a:pt x="701040" y="0"/>
                  </a:moveTo>
                  <a:cubicBezTo>
                    <a:pt x="866140" y="350520"/>
                    <a:pt x="1031240" y="701040"/>
                    <a:pt x="914400" y="944880"/>
                  </a:cubicBezTo>
                  <a:cubicBezTo>
                    <a:pt x="797560" y="1188720"/>
                    <a:pt x="398780" y="1325880"/>
                    <a:pt x="0" y="146304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296A33-2A49-4417-B0F3-D1B313843A89}"/>
              </a:ext>
            </a:extLst>
          </p:cNvPr>
          <p:cNvSpPr txBox="1"/>
          <p:nvPr/>
        </p:nvSpPr>
        <p:spPr>
          <a:xfrm>
            <a:off x="188934" y="1481911"/>
            <a:ext cx="31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AA7C7-4CE4-4BEB-BFFA-8E19DA45AD2B}"/>
              </a:ext>
            </a:extLst>
          </p:cNvPr>
          <p:cNvSpPr txBox="1"/>
          <p:nvPr/>
        </p:nvSpPr>
        <p:spPr>
          <a:xfrm>
            <a:off x="3698533" y="4838925"/>
            <a:ext cx="31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17F2C-8E77-45A3-95A5-8D20C16DFEE0}"/>
              </a:ext>
            </a:extLst>
          </p:cNvPr>
          <p:cNvSpPr txBox="1"/>
          <p:nvPr/>
        </p:nvSpPr>
        <p:spPr>
          <a:xfrm>
            <a:off x="7606794" y="4909368"/>
            <a:ext cx="31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DD166-51F8-4D01-BDBB-051F4F9067F1}"/>
              </a:ext>
            </a:extLst>
          </p:cNvPr>
          <p:cNvSpPr txBox="1"/>
          <p:nvPr/>
        </p:nvSpPr>
        <p:spPr>
          <a:xfrm>
            <a:off x="11426223" y="4838924"/>
            <a:ext cx="31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7C56B-6388-44FE-B0BC-B8AA4DD038E1}"/>
              </a:ext>
            </a:extLst>
          </p:cNvPr>
          <p:cNvSpPr txBox="1"/>
          <p:nvPr/>
        </p:nvSpPr>
        <p:spPr>
          <a:xfrm>
            <a:off x="4066987" y="1481910"/>
            <a:ext cx="31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0A307-5504-4ADC-9BAD-E602EDC566AD}"/>
              </a:ext>
            </a:extLst>
          </p:cNvPr>
          <p:cNvSpPr txBox="1"/>
          <p:nvPr/>
        </p:nvSpPr>
        <p:spPr>
          <a:xfrm>
            <a:off x="7933028" y="1466798"/>
            <a:ext cx="31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Y</a:t>
            </a:r>
          </a:p>
        </p:txBody>
      </p:sp>
      <p:sp>
        <p:nvSpPr>
          <p:cNvPr id="24" name="Text Box 147">
            <a:extLst>
              <a:ext uri="{FF2B5EF4-FFF2-40B4-BE49-F238E27FC236}">
                <a16:creationId xmlns:a16="http://schemas.microsoft.com/office/drawing/2014/main" id="{8CE91CF3-D69C-40CF-9653-86D5A0F6DAC2}"/>
              </a:ext>
            </a:extLst>
          </p:cNvPr>
          <p:cNvSpPr txBox="1"/>
          <p:nvPr/>
        </p:nvSpPr>
        <p:spPr>
          <a:xfrm>
            <a:off x="4596964" y="3971248"/>
            <a:ext cx="366207" cy="28226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3C1B7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β</a:t>
            </a:r>
            <a:r>
              <a:rPr lang="en-US" sz="1600" baseline="-25000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endParaRPr lang="en-CA" sz="16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4B50C-4E9D-4889-B649-7ED2C99C666C}"/>
              </a:ext>
            </a:extLst>
          </p:cNvPr>
          <p:cNvCxnSpPr>
            <a:cxnSpLocks/>
          </p:cNvCxnSpPr>
          <p:nvPr/>
        </p:nvCxnSpPr>
        <p:spPr>
          <a:xfrm flipH="1" flipV="1">
            <a:off x="4369666" y="4095982"/>
            <a:ext cx="294134" cy="163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AEE8AE-A613-402D-B31B-C6B007878ADF}"/>
              </a:ext>
            </a:extLst>
          </p:cNvPr>
          <p:cNvCxnSpPr>
            <a:cxnSpLocks/>
          </p:cNvCxnSpPr>
          <p:nvPr/>
        </p:nvCxnSpPr>
        <p:spPr>
          <a:xfrm>
            <a:off x="5853234" y="3250228"/>
            <a:ext cx="88328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3611B3-9CD5-4645-B9BB-4FB83C6FE63A}"/>
              </a:ext>
            </a:extLst>
          </p:cNvPr>
          <p:cNvCxnSpPr>
            <a:cxnSpLocks/>
          </p:cNvCxnSpPr>
          <p:nvPr/>
        </p:nvCxnSpPr>
        <p:spPr>
          <a:xfrm flipV="1">
            <a:off x="6736519" y="2747952"/>
            <a:ext cx="0" cy="5022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7">
            <a:extLst>
              <a:ext uri="{FF2B5EF4-FFF2-40B4-BE49-F238E27FC236}">
                <a16:creationId xmlns:a16="http://schemas.microsoft.com/office/drawing/2014/main" id="{7DBD2D70-3EDA-4E66-ABE5-DFE5B02A5F4A}"/>
              </a:ext>
            </a:extLst>
          </p:cNvPr>
          <p:cNvSpPr txBox="1"/>
          <p:nvPr/>
        </p:nvSpPr>
        <p:spPr>
          <a:xfrm>
            <a:off x="6686934" y="2863542"/>
            <a:ext cx="319649" cy="27869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 β</a:t>
            </a:r>
            <a:r>
              <a:rPr lang="en-US" sz="1600" baseline="-250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CA" sz="16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147">
            <a:extLst>
              <a:ext uri="{FF2B5EF4-FFF2-40B4-BE49-F238E27FC236}">
                <a16:creationId xmlns:a16="http://schemas.microsoft.com/office/drawing/2014/main" id="{877247C2-6EDE-474D-81D5-788AE0DDFF69}"/>
              </a:ext>
            </a:extLst>
          </p:cNvPr>
          <p:cNvSpPr txBox="1"/>
          <p:nvPr/>
        </p:nvSpPr>
        <p:spPr>
          <a:xfrm>
            <a:off x="6187820" y="3238788"/>
            <a:ext cx="314041" cy="301199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3C1B7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CA" sz="16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1FE78-BD0D-4DDE-ACFC-E58C35EB77C4}"/>
              </a:ext>
            </a:extLst>
          </p:cNvPr>
          <p:cNvSpPr txBox="1"/>
          <p:nvPr/>
        </p:nvSpPr>
        <p:spPr>
          <a:xfrm>
            <a:off x="8063090" y="4763831"/>
            <a:ext cx="31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0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8AA093-468F-4F50-BD55-F44FCD7F54D8}"/>
              </a:ext>
            </a:extLst>
          </p:cNvPr>
          <p:cNvSpPr txBox="1"/>
          <p:nvPr/>
        </p:nvSpPr>
        <p:spPr>
          <a:xfrm>
            <a:off x="4179561" y="4765103"/>
            <a:ext cx="31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0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437E72-16FB-45B7-98EE-DE1D7DBCC216}"/>
              </a:ext>
            </a:extLst>
          </p:cNvPr>
          <p:cNvSpPr txBox="1"/>
          <p:nvPr/>
        </p:nvSpPr>
        <p:spPr>
          <a:xfrm>
            <a:off x="271300" y="4740091"/>
            <a:ext cx="31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2327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2021-05-31T22:12:40Z</dcterms:created>
  <dcterms:modified xsi:type="dcterms:W3CDTF">2021-08-30T20:42:34Z</dcterms:modified>
</cp:coreProperties>
</file>