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6" r:id="rId5"/>
    <p:sldId id="262" r:id="rId6"/>
    <p:sldId id="263" r:id="rId7"/>
    <p:sldId id="264" r:id="rId8"/>
    <p:sldId id="265" r:id="rId9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4BF42-7DC3-41AE-9EA0-D8DD7FD65F91}" v="20" dt="2021-09-18T19:05:1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F084BF42-7DC3-41AE-9EA0-D8DD7FD65F91}"/>
    <pc:docChg chg="undo redo custSel addSld delSld modSld sldOrd">
      <pc:chgData name="Klajdi Puka" userId="14444a1dce99cdc7" providerId="LiveId" clId="{F084BF42-7DC3-41AE-9EA0-D8DD7FD65F91}" dt="2021-09-18T23:26:54.421" v="536" actId="948"/>
      <pc:docMkLst>
        <pc:docMk/>
      </pc:docMkLst>
      <pc:sldChg chg="modSp mod">
        <pc:chgData name="Klajdi Puka" userId="14444a1dce99cdc7" providerId="LiveId" clId="{F084BF42-7DC3-41AE-9EA0-D8DD7FD65F91}" dt="2021-09-18T01:43:29.335" v="24" actId="20577"/>
        <pc:sldMkLst>
          <pc:docMk/>
          <pc:sldMk cId="2105127289" sldId="256"/>
        </pc:sldMkLst>
        <pc:spChg chg="mod">
          <ac:chgData name="Klajdi Puka" userId="14444a1dce99cdc7" providerId="LiveId" clId="{F084BF42-7DC3-41AE-9EA0-D8DD7FD65F91}" dt="2021-09-18T01:43:29.335" v="24" actId="20577"/>
          <ac:spMkLst>
            <pc:docMk/>
            <pc:sldMk cId="2105127289" sldId="256"/>
            <ac:spMk id="54" creationId="{D1675A24-E920-4DE5-ABD5-510F9652F8A2}"/>
          </ac:spMkLst>
        </pc:spChg>
      </pc:sldChg>
      <pc:sldChg chg="delSp new del mod">
        <pc:chgData name="Klajdi Puka" userId="14444a1dce99cdc7" providerId="LiveId" clId="{F084BF42-7DC3-41AE-9EA0-D8DD7FD65F91}" dt="2021-09-18T19:01:51.277" v="382" actId="47"/>
        <pc:sldMkLst>
          <pc:docMk/>
          <pc:sldMk cId="1055706361" sldId="257"/>
        </pc:sldMkLst>
        <pc:spChg chg="del">
          <ac:chgData name="Klajdi Puka" userId="14444a1dce99cdc7" providerId="LiveId" clId="{F084BF42-7DC3-41AE-9EA0-D8DD7FD65F91}" dt="2021-09-18T01:42:07.409" v="1" actId="478"/>
          <ac:spMkLst>
            <pc:docMk/>
            <pc:sldMk cId="1055706361" sldId="257"/>
            <ac:spMk id="2" creationId="{B1113CCD-EF0E-41FE-A6EF-13FA8FD370CA}"/>
          </ac:spMkLst>
        </pc:spChg>
        <pc:spChg chg="del">
          <ac:chgData name="Klajdi Puka" userId="14444a1dce99cdc7" providerId="LiveId" clId="{F084BF42-7DC3-41AE-9EA0-D8DD7FD65F91}" dt="2021-09-18T01:42:08.239" v="2" actId="478"/>
          <ac:spMkLst>
            <pc:docMk/>
            <pc:sldMk cId="1055706361" sldId="257"/>
            <ac:spMk id="3" creationId="{3F1E5EEE-5DB7-4892-9C51-3C65FE474F44}"/>
          </ac:spMkLst>
        </pc:spChg>
      </pc:sldChg>
      <pc:sldChg chg="add del">
        <pc:chgData name="Klajdi Puka" userId="14444a1dce99cdc7" providerId="LiveId" clId="{F084BF42-7DC3-41AE-9EA0-D8DD7FD65F91}" dt="2021-09-18T19:01:51.277" v="382" actId="47"/>
        <pc:sldMkLst>
          <pc:docMk/>
          <pc:sldMk cId="1961753584" sldId="258"/>
        </pc:sldMkLst>
      </pc:sldChg>
      <pc:sldChg chg="add del">
        <pc:chgData name="Klajdi Puka" userId="14444a1dce99cdc7" providerId="LiveId" clId="{F084BF42-7DC3-41AE-9EA0-D8DD7FD65F91}" dt="2021-09-18T19:01:51.277" v="382" actId="47"/>
        <pc:sldMkLst>
          <pc:docMk/>
          <pc:sldMk cId="2168595456" sldId="259"/>
        </pc:sldMkLst>
      </pc:sldChg>
      <pc:sldChg chg="addSp delSp modSp add mod delAnim">
        <pc:chgData name="Klajdi Puka" userId="14444a1dce99cdc7" providerId="LiveId" clId="{F084BF42-7DC3-41AE-9EA0-D8DD7FD65F91}" dt="2021-09-18T23:16:52.527" v="435"/>
        <pc:sldMkLst>
          <pc:docMk/>
          <pc:sldMk cId="4243999614" sldId="260"/>
        </pc:sldMkLst>
        <pc:spChg chg="add del">
          <ac:chgData name="Klajdi Puka" userId="14444a1dce99cdc7" providerId="LiveId" clId="{F084BF42-7DC3-41AE-9EA0-D8DD7FD65F91}" dt="2021-09-18T01:44:02.429" v="35" actId="22"/>
          <ac:spMkLst>
            <pc:docMk/>
            <pc:sldMk cId="4243999614" sldId="260"/>
            <ac:spMk id="19" creationId="{94360F61-97AD-475A-B55B-BF6EDFE3977C}"/>
          </ac:spMkLst>
        </pc:spChg>
        <pc:spChg chg="add mod">
          <ac:chgData name="Klajdi Puka" userId="14444a1dce99cdc7" providerId="LiveId" clId="{F084BF42-7DC3-41AE-9EA0-D8DD7FD65F91}" dt="2021-09-18T23:16:52.527" v="435"/>
          <ac:spMkLst>
            <pc:docMk/>
            <pc:sldMk cId="4243999614" sldId="260"/>
            <ac:spMk id="20" creationId="{B3EFB230-5AD4-49E9-8D66-492F047F1AF1}"/>
          </ac:spMkLst>
        </pc:spChg>
        <pc:spChg chg="add mod">
          <ac:chgData name="Klajdi Puka" userId="14444a1dce99cdc7" providerId="LiveId" clId="{F084BF42-7DC3-41AE-9EA0-D8DD7FD65F91}" dt="2021-09-18T01:44:43.639" v="42" actId="1076"/>
          <ac:spMkLst>
            <pc:docMk/>
            <pc:sldMk cId="4243999614" sldId="260"/>
            <ac:spMk id="21" creationId="{7C037924-D6F3-45A3-B840-B823C52F24AD}"/>
          </ac:spMkLst>
        </pc:spChg>
        <pc:spChg chg="add mod">
          <ac:chgData name="Klajdi Puka" userId="14444a1dce99cdc7" providerId="LiveId" clId="{F084BF42-7DC3-41AE-9EA0-D8DD7FD65F91}" dt="2021-09-18T01:44:50.490" v="48" actId="1038"/>
          <ac:spMkLst>
            <pc:docMk/>
            <pc:sldMk cId="4243999614" sldId="260"/>
            <ac:spMk id="22" creationId="{B1ECB44B-9C50-4D4D-AA2C-B47FB0B1CFF6}"/>
          </ac:spMkLst>
        </pc:spChg>
        <pc:spChg chg="add mod">
          <ac:chgData name="Klajdi Puka" userId="14444a1dce99cdc7" providerId="LiveId" clId="{F084BF42-7DC3-41AE-9EA0-D8DD7FD65F91}" dt="2021-09-18T01:44:57.277" v="71" actId="1036"/>
          <ac:spMkLst>
            <pc:docMk/>
            <pc:sldMk cId="4243999614" sldId="260"/>
            <ac:spMk id="23" creationId="{57C3CC0A-E27E-4B60-9067-7A65361A6B2A}"/>
          </ac:spMkLst>
        </pc:spChg>
        <pc:spChg chg="add mod">
          <ac:chgData name="Klajdi Puka" userId="14444a1dce99cdc7" providerId="LiveId" clId="{F084BF42-7DC3-41AE-9EA0-D8DD7FD65F91}" dt="2021-09-18T01:45:03.758" v="88" actId="1035"/>
          <ac:spMkLst>
            <pc:docMk/>
            <pc:sldMk cId="4243999614" sldId="260"/>
            <ac:spMk id="24" creationId="{E7126B70-2501-4D35-A150-F23FAC2BEF26}"/>
          </ac:spMkLst>
        </pc:spChg>
        <pc:spChg chg="add mod">
          <ac:chgData name="Klajdi Puka" userId="14444a1dce99cdc7" providerId="LiveId" clId="{F084BF42-7DC3-41AE-9EA0-D8DD7FD65F91}" dt="2021-09-18T01:45:09.011" v="89" actId="1076"/>
          <ac:spMkLst>
            <pc:docMk/>
            <pc:sldMk cId="4243999614" sldId="260"/>
            <ac:spMk id="25" creationId="{394BB063-105A-4460-AC44-0F1013B04D1C}"/>
          </ac:spMkLst>
        </pc:spChg>
        <pc:spChg chg="add mod">
          <ac:chgData name="Klajdi Puka" userId="14444a1dce99cdc7" providerId="LiveId" clId="{F084BF42-7DC3-41AE-9EA0-D8DD7FD65F91}" dt="2021-09-18T01:45:13.834" v="90" actId="1076"/>
          <ac:spMkLst>
            <pc:docMk/>
            <pc:sldMk cId="4243999614" sldId="260"/>
            <ac:spMk id="26" creationId="{3657DB31-DA84-42F1-A96D-D775DEA55720}"/>
          </ac:spMkLst>
        </pc:spChg>
        <pc:spChg chg="add mod">
          <ac:chgData name="Klajdi Puka" userId="14444a1dce99cdc7" providerId="LiveId" clId="{F084BF42-7DC3-41AE-9EA0-D8DD7FD65F91}" dt="2021-09-18T01:46:11.827" v="115" actId="1035"/>
          <ac:spMkLst>
            <pc:docMk/>
            <pc:sldMk cId="4243999614" sldId="260"/>
            <ac:spMk id="27" creationId="{F1BA5A2F-AB49-40AE-BCFE-D6954AA9F360}"/>
          </ac:spMkLst>
        </pc:spChg>
        <pc:spChg chg="add mod">
          <ac:chgData name="Klajdi Puka" userId="14444a1dce99cdc7" providerId="LiveId" clId="{F084BF42-7DC3-41AE-9EA0-D8DD7FD65F91}" dt="2021-09-18T01:46:13.983" v="122" actId="1035"/>
          <ac:spMkLst>
            <pc:docMk/>
            <pc:sldMk cId="4243999614" sldId="260"/>
            <ac:spMk id="28" creationId="{E937D72C-D0BA-4D1A-A510-DFE8CA7347EF}"/>
          </ac:spMkLst>
        </pc:spChg>
        <pc:spChg chg="add mod">
          <ac:chgData name="Klajdi Puka" userId="14444a1dce99cdc7" providerId="LiveId" clId="{F084BF42-7DC3-41AE-9EA0-D8DD7FD65F91}" dt="2021-09-18T01:49:23.158" v="167" actId="1076"/>
          <ac:spMkLst>
            <pc:docMk/>
            <pc:sldMk cId="4243999614" sldId="260"/>
            <ac:spMk id="29" creationId="{9C7F0E68-BCF7-44D6-B769-3813A94A8799}"/>
          </ac:spMkLst>
        </pc:spChg>
        <pc:spChg chg="add mod">
          <ac:chgData name="Klajdi Puka" userId="14444a1dce99cdc7" providerId="LiveId" clId="{F084BF42-7DC3-41AE-9EA0-D8DD7FD65F91}" dt="2021-09-18T01:49:21.454" v="166" actId="1076"/>
          <ac:spMkLst>
            <pc:docMk/>
            <pc:sldMk cId="4243999614" sldId="260"/>
            <ac:spMk id="30" creationId="{C9D3EB86-5A4C-4C1E-BDED-30F56A2174F6}"/>
          </ac:spMkLst>
        </pc:spChg>
        <pc:spChg chg="add mod">
          <ac:chgData name="Klajdi Puka" userId="14444a1dce99cdc7" providerId="LiveId" clId="{F084BF42-7DC3-41AE-9EA0-D8DD7FD65F91}" dt="2021-09-18T01:49:24.915" v="168" actId="1076"/>
          <ac:spMkLst>
            <pc:docMk/>
            <pc:sldMk cId="4243999614" sldId="260"/>
            <ac:spMk id="31" creationId="{4C9E517F-D09F-4FB2-821B-D76F15B7D6E2}"/>
          </ac:spMkLst>
        </pc:spChg>
        <pc:spChg chg="add mod">
          <ac:chgData name="Klajdi Puka" userId="14444a1dce99cdc7" providerId="LiveId" clId="{F084BF42-7DC3-41AE-9EA0-D8DD7FD65F91}" dt="2021-09-18T01:50:51.238" v="195" actId="1037"/>
          <ac:spMkLst>
            <pc:docMk/>
            <pc:sldMk cId="4243999614" sldId="260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8:58:23.266" v="335" actId="1076"/>
          <ac:spMkLst>
            <pc:docMk/>
            <pc:sldMk cId="4243999614" sldId="260"/>
            <ac:spMk id="54" creationId="{D1675A24-E920-4DE5-ABD5-510F9652F8A2}"/>
          </ac:spMkLst>
        </pc:spChg>
        <pc:spChg chg="mod">
          <ac:chgData name="Klajdi Puka" userId="14444a1dce99cdc7" providerId="LiveId" clId="{F084BF42-7DC3-41AE-9EA0-D8DD7FD65F91}" dt="2021-09-18T01:43:22.824" v="20" actId="1076"/>
          <ac:spMkLst>
            <pc:docMk/>
            <pc:sldMk cId="4243999614" sldId="260"/>
            <ac:spMk id="55" creationId="{967D7174-2C6E-4572-BD42-76EC0FCC2AD7}"/>
          </ac:spMkLst>
        </pc:spChg>
        <pc:spChg chg="mod">
          <ac:chgData name="Klajdi Puka" userId="14444a1dce99cdc7" providerId="LiveId" clId="{F084BF42-7DC3-41AE-9EA0-D8DD7FD65F91}" dt="2021-09-18T01:43:46.433" v="29" actId="1076"/>
          <ac:spMkLst>
            <pc:docMk/>
            <pc:sldMk cId="4243999614" sldId="260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01:50:45.722" v="192" actId="1076"/>
          <ac:spMkLst>
            <pc:docMk/>
            <pc:sldMk cId="4243999614" sldId="260"/>
            <ac:spMk id="63" creationId="{23515F2E-3044-4CF0-9DB2-D7CF94964075}"/>
          </ac:spMkLst>
        </pc:spChg>
        <pc:spChg chg="del">
          <ac:chgData name="Klajdi Puka" userId="14444a1dce99cdc7" providerId="LiveId" clId="{F084BF42-7DC3-41AE-9EA0-D8DD7FD65F91}" dt="2021-09-18T01:42:49.992" v="8" actId="478"/>
          <ac:spMkLst>
            <pc:docMk/>
            <pc:sldMk cId="4243999614" sldId="260"/>
            <ac:spMk id="64" creationId="{A4DC89E0-8A96-4C75-91CC-703C630AA789}"/>
          </ac:spMkLst>
        </pc:spChg>
        <pc:spChg chg="del">
          <ac:chgData name="Klajdi Puka" userId="14444a1dce99cdc7" providerId="LiveId" clId="{F084BF42-7DC3-41AE-9EA0-D8DD7FD65F91}" dt="2021-09-18T01:42:47.484" v="6" actId="478"/>
          <ac:spMkLst>
            <pc:docMk/>
            <pc:sldMk cId="4243999614" sldId="260"/>
            <ac:spMk id="65" creationId="{1C97BD2F-1ED2-4550-A214-9E602C8ED271}"/>
          </ac:spMkLst>
        </pc:spChg>
        <pc:spChg chg="del">
          <ac:chgData name="Klajdi Puka" userId="14444a1dce99cdc7" providerId="LiveId" clId="{F084BF42-7DC3-41AE-9EA0-D8DD7FD65F91}" dt="2021-09-18T01:42:50.878" v="9" actId="478"/>
          <ac:spMkLst>
            <pc:docMk/>
            <pc:sldMk cId="4243999614" sldId="260"/>
            <ac:spMk id="66" creationId="{C38D8229-D620-4D80-8514-6FF75DBBF9FF}"/>
          </ac:spMkLst>
        </pc:spChg>
        <pc:spChg chg="del">
          <ac:chgData name="Klajdi Puka" userId="14444a1dce99cdc7" providerId="LiveId" clId="{F084BF42-7DC3-41AE-9EA0-D8DD7FD65F91}" dt="2021-09-18T01:42:48.939" v="7" actId="478"/>
          <ac:spMkLst>
            <pc:docMk/>
            <pc:sldMk cId="4243999614" sldId="260"/>
            <ac:spMk id="67" creationId="{E79BB05D-963E-476A-86B6-D148F6AB3AC5}"/>
          </ac:spMkLst>
        </pc:spChg>
        <pc:grpChg chg="del mod">
          <ac:chgData name="Klajdi Puka" userId="14444a1dce99cdc7" providerId="LiveId" clId="{F084BF42-7DC3-41AE-9EA0-D8DD7FD65F91}" dt="2021-09-18T01:43:49.546" v="31" actId="478"/>
          <ac:grpSpMkLst>
            <pc:docMk/>
            <pc:sldMk cId="4243999614" sldId="260"/>
            <ac:grpSpMk id="57" creationId="{D4D07D30-D696-40A1-999D-B2E820460C4B}"/>
          </ac:grpSpMkLst>
        </pc:grpChg>
      </pc:sldChg>
      <pc:sldChg chg="addSp delSp modSp add mod modAnim">
        <pc:chgData name="Klajdi Puka" userId="14444a1dce99cdc7" providerId="LiveId" clId="{F084BF42-7DC3-41AE-9EA0-D8DD7FD65F91}" dt="2021-09-18T19:51:54.740" v="433" actId="1036"/>
        <pc:sldMkLst>
          <pc:docMk/>
          <pc:sldMk cId="1911899649" sldId="261"/>
        </pc:sldMkLst>
        <pc:spChg chg="mod">
          <ac:chgData name="Klajdi Puka" userId="14444a1dce99cdc7" providerId="LiveId" clId="{F084BF42-7DC3-41AE-9EA0-D8DD7FD65F91}" dt="2021-09-18T01:52:17.586" v="252" actId="20577"/>
          <ac:spMkLst>
            <pc:docMk/>
            <pc:sldMk cId="1911899649" sldId="261"/>
            <ac:spMk id="20" creationId="{B3EFB230-5AD4-49E9-8D66-492F047F1AF1}"/>
          </ac:spMkLst>
        </pc:spChg>
        <pc:spChg chg="del">
          <ac:chgData name="Klajdi Puka" userId="14444a1dce99cdc7" providerId="LiveId" clId="{F084BF42-7DC3-41AE-9EA0-D8DD7FD65F91}" dt="2021-09-18T01:51:32.306" v="204" actId="478"/>
          <ac:spMkLst>
            <pc:docMk/>
            <pc:sldMk cId="1911899649" sldId="261"/>
            <ac:spMk id="21" creationId="{7C037924-D6F3-45A3-B840-B823C52F24AD}"/>
          </ac:spMkLst>
        </pc:spChg>
        <pc:spChg chg="del">
          <ac:chgData name="Klajdi Puka" userId="14444a1dce99cdc7" providerId="LiveId" clId="{F084BF42-7DC3-41AE-9EA0-D8DD7FD65F91}" dt="2021-09-18T01:51:31.832" v="203" actId="478"/>
          <ac:spMkLst>
            <pc:docMk/>
            <pc:sldMk cId="1911899649" sldId="261"/>
            <ac:spMk id="22" creationId="{B1ECB44B-9C50-4D4D-AA2C-B47FB0B1CFF6}"/>
          </ac:spMkLst>
        </pc:spChg>
        <pc:spChg chg="del">
          <ac:chgData name="Klajdi Puka" userId="14444a1dce99cdc7" providerId="LiveId" clId="{F084BF42-7DC3-41AE-9EA0-D8DD7FD65F91}" dt="2021-09-18T01:51:31.375" v="202" actId="478"/>
          <ac:spMkLst>
            <pc:docMk/>
            <pc:sldMk cId="1911899649" sldId="261"/>
            <ac:spMk id="23" creationId="{57C3CC0A-E27E-4B60-9067-7A65361A6B2A}"/>
          </ac:spMkLst>
        </pc:spChg>
        <pc:spChg chg="del">
          <ac:chgData name="Klajdi Puka" userId="14444a1dce99cdc7" providerId="LiveId" clId="{F084BF42-7DC3-41AE-9EA0-D8DD7FD65F91}" dt="2021-09-18T01:51:30.820" v="201" actId="478"/>
          <ac:spMkLst>
            <pc:docMk/>
            <pc:sldMk cId="1911899649" sldId="261"/>
            <ac:spMk id="24" creationId="{E7126B70-2501-4D35-A150-F23FAC2BEF26}"/>
          </ac:spMkLst>
        </pc:spChg>
        <pc:spChg chg="del">
          <ac:chgData name="Klajdi Puka" userId="14444a1dce99cdc7" providerId="LiveId" clId="{F084BF42-7DC3-41AE-9EA0-D8DD7FD65F91}" dt="2021-09-18T01:51:30.129" v="200" actId="478"/>
          <ac:spMkLst>
            <pc:docMk/>
            <pc:sldMk cId="1911899649" sldId="261"/>
            <ac:spMk id="25" creationId="{394BB063-105A-4460-AC44-0F1013B04D1C}"/>
          </ac:spMkLst>
        </pc:spChg>
        <pc:spChg chg="del mod">
          <ac:chgData name="Klajdi Puka" userId="14444a1dce99cdc7" providerId="LiveId" clId="{F084BF42-7DC3-41AE-9EA0-D8DD7FD65F91}" dt="2021-09-18T01:51:29.416" v="199" actId="478"/>
          <ac:spMkLst>
            <pc:docMk/>
            <pc:sldMk cId="1911899649" sldId="261"/>
            <ac:spMk id="26" creationId="{3657DB31-DA84-42F1-A96D-D775DEA55720}"/>
          </ac:spMkLst>
        </pc:spChg>
        <pc:spChg chg="del mod">
          <ac:chgData name="Klajdi Puka" userId="14444a1dce99cdc7" providerId="LiveId" clId="{F084BF42-7DC3-41AE-9EA0-D8DD7FD65F91}" dt="2021-09-18T01:51:40.536" v="210" actId="478"/>
          <ac:spMkLst>
            <pc:docMk/>
            <pc:sldMk cId="1911899649" sldId="261"/>
            <ac:spMk id="27" creationId="{F1BA5A2F-AB49-40AE-BCFE-D6954AA9F360}"/>
          </ac:spMkLst>
        </pc:spChg>
        <pc:spChg chg="del">
          <ac:chgData name="Klajdi Puka" userId="14444a1dce99cdc7" providerId="LiveId" clId="{F084BF42-7DC3-41AE-9EA0-D8DD7FD65F91}" dt="2021-09-18T01:51:34.716" v="205" actId="478"/>
          <ac:spMkLst>
            <pc:docMk/>
            <pc:sldMk cId="1911899649" sldId="261"/>
            <ac:spMk id="28" creationId="{E937D72C-D0BA-4D1A-A510-DFE8CA7347EF}"/>
          </ac:spMkLst>
        </pc:spChg>
        <pc:spChg chg="del">
          <ac:chgData name="Klajdi Puka" userId="14444a1dce99cdc7" providerId="LiveId" clId="{F084BF42-7DC3-41AE-9EA0-D8DD7FD65F91}" dt="2021-09-18T01:51:38.574" v="208" actId="478"/>
          <ac:spMkLst>
            <pc:docMk/>
            <pc:sldMk cId="1911899649" sldId="261"/>
            <ac:spMk id="29" creationId="{9C7F0E68-BCF7-44D6-B769-3813A94A8799}"/>
          </ac:spMkLst>
        </pc:spChg>
        <pc:spChg chg="del">
          <ac:chgData name="Klajdi Puka" userId="14444a1dce99cdc7" providerId="LiveId" clId="{F084BF42-7DC3-41AE-9EA0-D8DD7FD65F91}" dt="2021-09-18T01:51:37.613" v="207" actId="478"/>
          <ac:spMkLst>
            <pc:docMk/>
            <pc:sldMk cId="1911899649" sldId="261"/>
            <ac:spMk id="30" creationId="{C9D3EB86-5A4C-4C1E-BDED-30F56A2174F6}"/>
          </ac:spMkLst>
        </pc:spChg>
        <pc:spChg chg="del">
          <ac:chgData name="Klajdi Puka" userId="14444a1dce99cdc7" providerId="LiveId" clId="{F084BF42-7DC3-41AE-9EA0-D8DD7FD65F91}" dt="2021-09-18T01:51:36.946" v="206" actId="478"/>
          <ac:spMkLst>
            <pc:docMk/>
            <pc:sldMk cId="1911899649" sldId="261"/>
            <ac:spMk id="31" creationId="{4C9E517F-D09F-4FB2-821B-D76F15B7D6E2}"/>
          </ac:spMkLst>
        </pc:spChg>
        <pc:spChg chg="mod">
          <ac:chgData name="Klajdi Puka" userId="14444a1dce99cdc7" providerId="LiveId" clId="{F084BF42-7DC3-41AE-9EA0-D8DD7FD65F91}" dt="2021-09-18T01:52:56.554" v="261" actId="1076"/>
          <ac:spMkLst>
            <pc:docMk/>
            <pc:sldMk cId="1911899649" sldId="261"/>
            <ac:spMk id="32" creationId="{6548180A-7821-4AFF-9ECB-F488F466B2E3}"/>
          </ac:spMkLst>
        </pc:spChg>
        <pc:spChg chg="add del mod">
          <ac:chgData name="Klajdi Puka" userId="14444a1dce99cdc7" providerId="LiveId" clId="{F084BF42-7DC3-41AE-9EA0-D8DD7FD65F91}" dt="2021-09-18T01:51:57.265" v="214"/>
          <ac:spMkLst>
            <pc:docMk/>
            <pc:sldMk cId="1911899649" sldId="261"/>
            <ac:spMk id="33" creationId="{CB27B26F-09FE-457D-8DD4-23752401CC14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5" creationId="{F866218A-9254-42D7-8F42-05A0D150B055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6" creationId="{8570A992-9B4F-4FBC-982B-49250A57AFA1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8" creationId="{EF552E26-6838-4F73-8B4F-75637F7CB8DD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9" creationId="{A4AEE300-916D-4F67-9846-E964A8CFAC51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1" creationId="{28253B1C-C3C9-48F4-AEDD-BAEB9BC136AA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2" creationId="{A38BDD40-7246-42B3-B79B-4B5A312953A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01:51:25.932" v="197"/>
          <ac:spMkLst>
            <pc:docMk/>
            <pc:sldMk cId="1911899649" sldId="261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51:54.740" v="433" actId="1036"/>
          <ac:spMkLst>
            <pc:docMk/>
            <pc:sldMk cId="1911899649" sldId="261"/>
            <ac:spMk id="63" creationId="{23515F2E-3044-4CF0-9DB2-D7CF94964075}"/>
          </ac:spMkLst>
        </pc:spChg>
        <pc:grpChg chg="add del mod">
          <ac:chgData name="Klajdi Puka" userId="14444a1dce99cdc7" providerId="LiveId" clId="{F084BF42-7DC3-41AE-9EA0-D8DD7FD65F91}" dt="2021-09-18T01:51:57.265" v="214"/>
          <ac:grpSpMkLst>
            <pc:docMk/>
            <pc:sldMk cId="1911899649" sldId="261"/>
            <ac:grpSpMk id="34" creationId="{1545B85F-D4C4-4804-8135-27855E927C5E}"/>
          </ac:grpSpMkLst>
        </pc:grpChg>
        <pc:grpChg chg="add del mod">
          <ac:chgData name="Klajdi Puka" userId="14444a1dce99cdc7" providerId="LiveId" clId="{F084BF42-7DC3-41AE-9EA0-D8DD7FD65F91}" dt="2021-09-18T01:52:02.338" v="216"/>
          <ac:grpSpMkLst>
            <pc:docMk/>
            <pc:sldMk cId="1911899649" sldId="261"/>
            <ac:grpSpMk id="37" creationId="{55990B24-A154-4BDD-99F6-CCD3B9C2750A}"/>
          </ac:grpSpMkLst>
        </pc:grpChg>
        <pc:grpChg chg="add mod">
          <ac:chgData name="Klajdi Puka" userId="14444a1dce99cdc7" providerId="LiveId" clId="{F084BF42-7DC3-41AE-9EA0-D8DD7FD65F91}" dt="2021-09-18T01:52:09.272" v="219" actId="1076"/>
          <ac:grpSpMkLst>
            <pc:docMk/>
            <pc:sldMk cId="1911899649" sldId="261"/>
            <ac:grpSpMk id="40" creationId="{728ECC0E-9A6B-4DFB-B514-DEDD6E19E371}"/>
          </ac:grpSpMkLst>
        </pc:grpChg>
      </pc:sldChg>
      <pc:sldChg chg="addSp delSp modSp add mod delAnim">
        <pc:chgData name="Klajdi Puka" userId="14444a1dce99cdc7" providerId="LiveId" clId="{F084BF42-7DC3-41AE-9EA0-D8DD7FD65F91}" dt="2021-09-18T19:19:58.229" v="431" actId="14100"/>
        <pc:sldMkLst>
          <pc:docMk/>
          <pc:sldMk cId="2374358261" sldId="262"/>
        </pc:sldMkLst>
        <pc:spChg chg="mod">
          <ac:chgData name="Klajdi Puka" userId="14444a1dce99cdc7" providerId="LiveId" clId="{F084BF42-7DC3-41AE-9EA0-D8DD7FD65F91}" dt="2021-09-18T19:00:10.688" v="359" actId="20577"/>
          <ac:spMkLst>
            <pc:docMk/>
            <pc:sldMk cId="2374358261" sldId="262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0:36.004" v="365" actId="1076"/>
          <ac:spMkLst>
            <pc:docMk/>
            <pc:sldMk cId="2374358261" sldId="262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0:15.624" v="361" actId="14100"/>
          <ac:spMkLst>
            <pc:docMk/>
            <pc:sldMk cId="2374358261" sldId="262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19:58.229" v="431" actId="14100"/>
          <ac:spMkLst>
            <pc:docMk/>
            <pc:sldMk cId="2374358261" sldId="262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0:04.245" v="357" actId="20577"/>
          <ac:spMkLst>
            <pc:docMk/>
            <pc:sldMk cId="2374358261" sldId="262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0:36.004" v="365" actId="1076"/>
          <ac:spMkLst>
            <pc:docMk/>
            <pc:sldMk cId="2374358261" sldId="262"/>
            <ac:spMk id="63" creationId="{23515F2E-3044-4CF0-9DB2-D7CF94964075}"/>
          </ac:spMkLst>
        </pc:spChg>
        <pc:grpChg chg="del">
          <ac:chgData name="Klajdi Puka" userId="14444a1dce99cdc7" providerId="LiveId" clId="{F084BF42-7DC3-41AE-9EA0-D8DD7FD65F91}" dt="2021-09-18T01:53:38.141" v="268" actId="478"/>
          <ac:grpSpMkLst>
            <pc:docMk/>
            <pc:sldMk cId="2374358261" sldId="262"/>
            <ac:grpSpMk id="40" creationId="{728ECC0E-9A6B-4DFB-B514-DEDD6E19E371}"/>
          </ac:grpSpMkLst>
        </pc:grpChg>
        <pc:cxnChg chg="add mod">
          <ac:chgData name="Klajdi Puka" userId="14444a1dce99cdc7" providerId="LiveId" clId="{F084BF42-7DC3-41AE-9EA0-D8DD7FD65F91}" dt="2021-09-18T18:59:53.141" v="351" actId="1076"/>
          <ac:cxnSpMkLst>
            <pc:docMk/>
            <pc:sldMk cId="2374358261" sldId="262"/>
            <ac:cxnSpMk id="10" creationId="{88E13D8D-4070-43BE-B16B-D510A6E19647}"/>
          </ac:cxnSpMkLst>
        </pc:cxnChg>
        <pc:cxnChg chg="add mod">
          <ac:chgData name="Klajdi Puka" userId="14444a1dce99cdc7" providerId="LiveId" clId="{F084BF42-7DC3-41AE-9EA0-D8DD7FD65F91}" dt="2021-09-18T18:59:57.048" v="353" actId="1076"/>
          <ac:cxnSpMkLst>
            <pc:docMk/>
            <pc:sldMk cId="2374358261" sldId="262"/>
            <ac:cxnSpMk id="12" creationId="{B19C70A8-9434-4C9C-9FBA-087DC6184B09}"/>
          </ac:cxnSpMkLst>
        </pc:cxnChg>
      </pc:sldChg>
      <pc:sldChg chg="delSp add del mod ord">
        <pc:chgData name="Klajdi Puka" userId="14444a1dce99cdc7" providerId="LiveId" clId="{F084BF42-7DC3-41AE-9EA0-D8DD7FD65F91}" dt="2021-09-18T01:53:33.400" v="266" actId="47"/>
        <pc:sldMkLst>
          <pc:docMk/>
          <pc:sldMk cId="2474081522" sldId="262"/>
        </pc:sldMkLst>
        <pc:spChg chg="del">
          <ac:chgData name="Klajdi Puka" userId="14444a1dce99cdc7" providerId="LiveId" clId="{F084BF42-7DC3-41AE-9EA0-D8DD7FD65F91}" dt="2021-09-18T01:53:31.121" v="265" actId="478"/>
          <ac:spMkLst>
            <pc:docMk/>
            <pc:sldMk cId="2474081522" sldId="262"/>
            <ac:spMk id="21" creationId="{7C037924-D6F3-45A3-B840-B823C52F24AD}"/>
          </ac:spMkLst>
        </pc:spChg>
      </pc:sldChg>
      <pc:sldChg chg="delSp modSp add mod">
        <pc:chgData name="Klajdi Puka" userId="14444a1dce99cdc7" providerId="LiveId" clId="{F084BF42-7DC3-41AE-9EA0-D8DD7FD65F91}" dt="2021-09-18T19:01:26.341" v="380" actId="1076"/>
        <pc:sldMkLst>
          <pc:docMk/>
          <pc:sldMk cId="3886057119" sldId="263"/>
        </pc:sldMkLst>
        <pc:spChg chg="mod">
          <ac:chgData name="Klajdi Puka" userId="14444a1dce99cdc7" providerId="LiveId" clId="{F084BF42-7DC3-41AE-9EA0-D8DD7FD65F91}" dt="2021-09-18T19:01:01.068" v="374" actId="20577"/>
          <ac:spMkLst>
            <pc:docMk/>
            <pc:sldMk cId="3886057119" sldId="263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1:26.341" v="380" actId="1076"/>
          <ac:spMkLst>
            <pc:docMk/>
            <pc:sldMk cId="3886057119" sldId="263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1:05.846" v="375" actId="14100"/>
          <ac:spMkLst>
            <pc:docMk/>
            <pc:sldMk cId="3886057119" sldId="263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1:09.550" v="376" actId="14100"/>
          <ac:spMkLst>
            <pc:docMk/>
            <pc:sldMk cId="3886057119" sldId="263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0:53.422" v="371"/>
          <ac:spMkLst>
            <pc:docMk/>
            <pc:sldMk cId="3886057119" sldId="263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1:26.341" v="380" actId="1076"/>
          <ac:spMkLst>
            <pc:docMk/>
            <pc:sldMk cId="3886057119" sldId="263"/>
            <ac:spMk id="63" creationId="{23515F2E-3044-4CF0-9DB2-D7CF94964075}"/>
          </ac:spMkLst>
        </pc:spChg>
        <pc:cxnChg chg="del mod">
          <ac:chgData name="Klajdi Puka" userId="14444a1dce99cdc7" providerId="LiveId" clId="{F084BF42-7DC3-41AE-9EA0-D8DD7FD65F91}" dt="2021-09-18T19:00:44.403" v="369" actId="478"/>
          <ac:cxnSpMkLst>
            <pc:docMk/>
            <pc:sldMk cId="3886057119" sldId="263"/>
            <ac:cxnSpMk id="10" creationId="{88E13D8D-4070-43BE-B16B-D510A6E19647}"/>
          </ac:cxnSpMkLst>
        </pc:cxnChg>
        <pc:cxnChg chg="del">
          <ac:chgData name="Klajdi Puka" userId="14444a1dce99cdc7" providerId="LiveId" clId="{F084BF42-7DC3-41AE-9EA0-D8DD7FD65F91}" dt="2021-09-18T19:00:45.815" v="370" actId="478"/>
          <ac:cxnSpMkLst>
            <pc:docMk/>
            <pc:sldMk cId="3886057119" sldId="263"/>
            <ac:cxnSpMk id="12" creationId="{B19C70A8-9434-4C9C-9FBA-087DC6184B09}"/>
          </ac:cxnSpMkLst>
        </pc:cxnChg>
      </pc:sldChg>
      <pc:sldChg chg="addSp modSp add mod modAnim">
        <pc:chgData name="Klajdi Puka" userId="14444a1dce99cdc7" providerId="LiveId" clId="{F084BF42-7DC3-41AE-9EA0-D8DD7FD65F91}" dt="2021-09-18T19:03:00.469" v="397"/>
        <pc:sldMkLst>
          <pc:docMk/>
          <pc:sldMk cId="3614289303" sldId="264"/>
        </pc:sldMkLst>
        <pc:spChg chg="mod">
          <ac:chgData name="Klajdi Puka" userId="14444a1dce99cdc7" providerId="LiveId" clId="{F084BF42-7DC3-41AE-9EA0-D8DD7FD65F91}" dt="2021-09-18T19:02:26.749" v="390"/>
          <ac:spMkLst>
            <pc:docMk/>
            <pc:sldMk cId="3614289303" sldId="264"/>
            <ac:spMk id="11" creationId="{9CE99C10-2410-4DAE-8266-40250D61C07A}"/>
          </ac:spMkLst>
        </pc:spChg>
        <pc:spChg chg="mod">
          <ac:chgData name="Klajdi Puka" userId="14444a1dce99cdc7" providerId="LiveId" clId="{F084BF42-7DC3-41AE-9EA0-D8DD7FD65F91}" dt="2021-09-18T19:02:26.749" v="390"/>
          <ac:spMkLst>
            <pc:docMk/>
            <pc:sldMk cId="3614289303" sldId="264"/>
            <ac:spMk id="13" creationId="{160070EF-CADD-4E01-987A-44A4914F53EA}"/>
          </ac:spMkLst>
        </pc:spChg>
        <pc:spChg chg="mod">
          <ac:chgData name="Klajdi Puka" userId="14444a1dce99cdc7" providerId="LiveId" clId="{F084BF42-7DC3-41AE-9EA0-D8DD7FD65F91}" dt="2021-09-18T19:02:47.734" v="396" actId="1076"/>
          <ac:spMkLst>
            <pc:docMk/>
            <pc:sldMk cId="3614289303" sldId="264"/>
            <ac:spMk id="14" creationId="{A21420F0-76C8-47EB-ACCB-E43F9D630574}"/>
          </ac:spMkLst>
        </pc:spChg>
        <pc:spChg chg="mod">
          <ac:chgData name="Klajdi Puka" userId="14444a1dce99cdc7" providerId="LiveId" clId="{F084BF42-7DC3-41AE-9EA0-D8DD7FD65F91}" dt="2021-09-18T19:02:02.817" v="386"/>
          <ac:spMkLst>
            <pc:docMk/>
            <pc:sldMk cId="3614289303" sldId="264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2:13.158" v="388" actId="1076"/>
          <ac:spMkLst>
            <pc:docMk/>
            <pc:sldMk cId="3614289303" sldId="264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2:17.276" v="389" actId="14100"/>
          <ac:spMkLst>
            <pc:docMk/>
            <pc:sldMk cId="3614289303" sldId="264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2:08.306" v="387" actId="14100"/>
          <ac:spMkLst>
            <pc:docMk/>
            <pc:sldMk cId="3614289303" sldId="264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1:58.306" v="385" actId="20577"/>
          <ac:spMkLst>
            <pc:docMk/>
            <pc:sldMk cId="3614289303" sldId="264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3:00.469" v="397"/>
          <ac:spMkLst>
            <pc:docMk/>
            <pc:sldMk cId="3614289303" sldId="264"/>
            <ac:spMk id="63" creationId="{23515F2E-3044-4CF0-9DB2-D7CF94964075}"/>
          </ac:spMkLst>
        </pc:spChg>
        <pc:grpChg chg="add mod">
          <ac:chgData name="Klajdi Puka" userId="14444a1dce99cdc7" providerId="LiveId" clId="{F084BF42-7DC3-41AE-9EA0-D8DD7FD65F91}" dt="2021-09-18T19:02:39.223" v="395" actId="1038"/>
          <ac:grpSpMkLst>
            <pc:docMk/>
            <pc:sldMk cId="3614289303" sldId="264"/>
            <ac:grpSpMk id="10" creationId="{31545090-C1D9-4909-86AA-6E6379FD1D1E}"/>
          </ac:grpSpMkLst>
        </pc:grpChg>
        <pc:grpChg chg="mod">
          <ac:chgData name="Klajdi Puka" userId="14444a1dce99cdc7" providerId="LiveId" clId="{F084BF42-7DC3-41AE-9EA0-D8DD7FD65F91}" dt="2021-09-18T19:02:26.749" v="390"/>
          <ac:grpSpMkLst>
            <pc:docMk/>
            <pc:sldMk cId="3614289303" sldId="264"/>
            <ac:grpSpMk id="12" creationId="{EC556678-F2E4-4AF4-A0BB-F88E10BA4D46}"/>
          </ac:grpSpMkLst>
        </pc:grpChg>
        <pc:cxnChg chg="mod">
          <ac:chgData name="Klajdi Puka" userId="14444a1dce99cdc7" providerId="LiveId" clId="{F084BF42-7DC3-41AE-9EA0-D8DD7FD65F91}" dt="2021-09-18T19:02:26.749" v="390"/>
          <ac:cxnSpMkLst>
            <pc:docMk/>
            <pc:sldMk cId="3614289303" sldId="264"/>
            <ac:cxnSpMk id="15" creationId="{3AD27EFE-4EB3-4BB8-A079-493800C13682}"/>
          </ac:cxnSpMkLst>
        </pc:cxnChg>
      </pc:sldChg>
      <pc:sldChg chg="addSp delSp modSp add mod ord">
        <pc:chgData name="Klajdi Puka" userId="14444a1dce99cdc7" providerId="LiveId" clId="{F084BF42-7DC3-41AE-9EA0-D8DD7FD65F91}" dt="2021-09-18T19:54:58.541" v="434" actId="20577"/>
        <pc:sldMkLst>
          <pc:docMk/>
          <pc:sldMk cId="4141170274" sldId="265"/>
        </pc:sldMkLst>
        <pc:spChg chg="mod">
          <ac:chgData name="Klajdi Puka" userId="14444a1dce99cdc7" providerId="LiveId" clId="{F084BF42-7DC3-41AE-9EA0-D8DD7FD65F91}" dt="2021-09-18T19:05:02.040" v="418"/>
          <ac:spMkLst>
            <pc:docMk/>
            <pc:sldMk cId="4141170274" sldId="265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5:53.214" v="430" actId="1076"/>
          <ac:spMkLst>
            <pc:docMk/>
            <pc:sldMk cId="4141170274" sldId="265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5:40.245" v="428" actId="14100"/>
          <ac:spMkLst>
            <pc:docMk/>
            <pc:sldMk cId="4141170274" sldId="265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5:34.473" v="427" actId="14100"/>
          <ac:spMkLst>
            <pc:docMk/>
            <pc:sldMk cId="4141170274" sldId="265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4:28.233" v="407"/>
          <ac:spMkLst>
            <pc:docMk/>
            <pc:sldMk cId="4141170274" sldId="265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54:58.541" v="434" actId="20577"/>
          <ac:spMkLst>
            <pc:docMk/>
            <pc:sldMk cId="4141170274" sldId="265"/>
            <ac:spMk id="63" creationId="{23515F2E-3044-4CF0-9DB2-D7CF94964075}"/>
          </ac:spMkLst>
        </pc:spChg>
        <pc:graphicFrameChg chg="add del mod">
          <ac:chgData name="Klajdi Puka" userId="14444a1dce99cdc7" providerId="LiveId" clId="{F084BF42-7DC3-41AE-9EA0-D8DD7FD65F91}" dt="2021-09-18T19:04:37.085" v="409"/>
          <ac:graphicFrameMkLst>
            <pc:docMk/>
            <pc:sldMk cId="4141170274" sldId="265"/>
            <ac:graphicFrameMk id="10" creationId="{B3982822-1188-40DB-9197-9BA5662EF2F9}"/>
          </ac:graphicFrameMkLst>
        </pc:graphicFrameChg>
        <pc:graphicFrameChg chg="add del mod">
          <ac:chgData name="Klajdi Puka" userId="14444a1dce99cdc7" providerId="LiveId" clId="{F084BF42-7DC3-41AE-9EA0-D8DD7FD65F91}" dt="2021-09-18T19:04:41.411" v="411"/>
          <ac:graphicFrameMkLst>
            <pc:docMk/>
            <pc:sldMk cId="4141170274" sldId="265"/>
            <ac:graphicFrameMk id="11" creationId="{C0D78C26-6BC0-42F0-86C1-71E5DE5246F7}"/>
          </ac:graphicFrameMkLst>
        </pc:graphicFrameChg>
        <pc:graphicFrameChg chg="add del mod">
          <ac:chgData name="Klajdi Puka" userId="14444a1dce99cdc7" providerId="LiveId" clId="{F084BF42-7DC3-41AE-9EA0-D8DD7FD65F91}" dt="2021-09-18T19:05:09.242" v="420"/>
          <ac:graphicFrameMkLst>
            <pc:docMk/>
            <pc:sldMk cId="4141170274" sldId="265"/>
            <ac:graphicFrameMk id="13" creationId="{18FD4703-4787-40B6-9463-2403630234C1}"/>
          </ac:graphicFrameMkLst>
        </pc:graphicFrameChg>
        <pc:picChg chg="add mod modCrop">
          <ac:chgData name="Klajdi Puka" userId="14444a1dce99cdc7" providerId="LiveId" clId="{F084BF42-7DC3-41AE-9EA0-D8DD7FD65F91}" dt="2021-09-18T19:05:30.222" v="426" actId="732"/>
          <ac:picMkLst>
            <pc:docMk/>
            <pc:sldMk cId="4141170274" sldId="265"/>
            <ac:picMk id="2" creationId="{DB27EBC5-60CC-4C06-918F-332EEF96E981}"/>
          </ac:picMkLst>
        </pc:picChg>
        <pc:picChg chg="add mod">
          <ac:chgData name="Klajdi Puka" userId="14444a1dce99cdc7" providerId="LiveId" clId="{F084BF42-7DC3-41AE-9EA0-D8DD7FD65F91}" dt="2021-09-18T19:05:22.857" v="425" actId="1076"/>
          <ac:picMkLst>
            <pc:docMk/>
            <pc:sldMk cId="4141170274" sldId="265"/>
            <ac:picMk id="3" creationId="{57824D82-2BD5-47E8-A7EA-9673111C5888}"/>
          </ac:picMkLst>
        </pc:picChg>
      </pc:sldChg>
      <pc:sldChg chg="modSp add mod">
        <pc:chgData name="Klajdi Puka" userId="14444a1dce99cdc7" providerId="LiveId" clId="{F084BF42-7DC3-41AE-9EA0-D8DD7FD65F91}" dt="2021-09-18T23:26:54.421" v="536" actId="948"/>
        <pc:sldMkLst>
          <pc:docMk/>
          <pc:sldMk cId="1686614731" sldId="266"/>
        </pc:sldMkLst>
        <pc:spChg chg="mod">
          <ac:chgData name="Klajdi Puka" userId="14444a1dce99cdc7" providerId="LiveId" clId="{F084BF42-7DC3-41AE-9EA0-D8DD7FD65F91}" dt="2021-09-18T23:26:54.421" v="536" actId="948"/>
          <ac:spMkLst>
            <pc:docMk/>
            <pc:sldMk cId="1686614731" sldId="266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23:26:21.645" v="533" actId="1036"/>
          <ac:spMkLst>
            <pc:docMk/>
            <pc:sldMk cId="1686614731" sldId="266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23:26:14.856" v="510" actId="14100"/>
          <ac:spMkLst>
            <pc:docMk/>
            <pc:sldMk cId="1686614731" sldId="266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23:26:14.856" v="510" actId="14100"/>
          <ac:spMkLst>
            <pc:docMk/>
            <pc:sldMk cId="1686614731" sldId="266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23:24:34.846" v="495" actId="113"/>
          <ac:spMkLst>
            <pc:docMk/>
            <pc:sldMk cId="1686614731" sldId="266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23:26:21.645" v="533" actId="1036"/>
          <ac:spMkLst>
            <pc:docMk/>
            <pc:sldMk cId="1686614731" sldId="266"/>
            <ac:spMk id="63" creationId="{23515F2E-3044-4CF0-9DB2-D7CF94964075}"/>
          </ac:spMkLst>
        </pc:spChg>
        <pc:grpChg chg="mod">
          <ac:chgData name="Klajdi Puka" userId="14444a1dce99cdc7" providerId="LiveId" clId="{F084BF42-7DC3-41AE-9EA0-D8DD7FD65F91}" dt="2021-09-18T23:25:18.005" v="505" actId="1076"/>
          <ac:grpSpMkLst>
            <pc:docMk/>
            <pc:sldMk cId="1686614731" sldId="266"/>
            <ac:grpSpMk id="40" creationId="{728ECC0E-9A6B-4DFB-B514-DEDD6E19E37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33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29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2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3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6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1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156484" y="534224"/>
            <a:ext cx="3420000" cy="25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7262573" y="530895"/>
            <a:ext cx="3420000" cy="252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156484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7172462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206121" y="638796"/>
            <a:ext cx="33690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your cell phone daily for voice calls (yes or no), to access the internet, or send text messages?  </a:t>
            </a:r>
            <a:r>
              <a:rPr lang="en-US" sz="1400" dirty="0">
                <a:sym typeface="Wingdings 2"/>
              </a:rPr>
              <a:t>⃝ Yes    ⃝ No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D07D30-D696-40A1-999D-B2E820460C4B}"/>
              </a:ext>
            </a:extLst>
          </p:cNvPr>
          <p:cNvGrpSpPr/>
          <p:nvPr/>
        </p:nvGrpSpPr>
        <p:grpSpPr>
          <a:xfrm>
            <a:off x="7269320" y="608025"/>
            <a:ext cx="3746520" cy="2333436"/>
            <a:chOff x="1035015" y="2063673"/>
            <a:chExt cx="4561369" cy="23334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C79134-8C0A-46DC-A71D-E437A0382692}"/>
                </a:ext>
              </a:extLst>
            </p:cNvPr>
            <p:cNvSpPr txBox="1"/>
            <p:nvPr/>
          </p:nvSpPr>
          <p:spPr>
            <a:xfrm>
              <a:off x="1035015" y="2063673"/>
              <a:ext cx="45613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 Do you use a cell phone? 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No          </a:t>
              </a:r>
              <a:r>
                <a:rPr lang="en-US" sz="1400" b="1" dirty="0">
                  <a:sym typeface="Wingdings 2"/>
                </a:rPr>
                <a:t>Go to question 2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Yes</a:t>
              </a:r>
              <a:endParaRPr lang="en-US" sz="1400" dirty="0"/>
            </a:p>
          </p:txBody>
        </p:sp>
        <p:cxnSp>
          <p:nvCxnSpPr>
            <p:cNvPr id="59" name="Elbow Connector 5">
              <a:extLst>
                <a:ext uri="{FF2B5EF4-FFF2-40B4-BE49-F238E27FC236}">
                  <a16:creationId xmlns:a16="http://schemas.microsoft.com/office/drawing/2014/main" id="{B8B23AA8-7EB5-4427-BC69-C6E35A3DACCB}"/>
                </a:ext>
              </a:extLst>
            </p:cNvPr>
            <p:cNvCxnSpPr/>
            <p:nvPr/>
          </p:nvCxnSpPr>
          <p:spPr>
            <a:xfrm rot="16200000" flipH="1">
              <a:off x="2160196" y="2706817"/>
              <a:ext cx="281967" cy="184739"/>
            </a:xfrm>
            <a:prstGeom prst="bentConnector3">
              <a:avLst>
                <a:gd name="adj1" fmla="val -6562"/>
              </a:avLst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FF61CF-0923-4F2B-B0BE-11012055B998}"/>
                </a:ext>
              </a:extLst>
            </p:cNvPr>
            <p:cNvSpPr txBox="1"/>
            <p:nvPr/>
          </p:nvSpPr>
          <p:spPr>
            <a:xfrm>
              <a:off x="1584192" y="2928916"/>
              <a:ext cx="36673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1a. (If yes) Do you use your cell phone at least daily for each of the following:</a:t>
              </a:r>
            </a:p>
            <a:p>
              <a:endParaRPr lang="en-US" sz="1400" dirty="0">
                <a:sym typeface="Wingdings 2"/>
              </a:endParaRPr>
            </a:p>
            <a:p>
              <a:r>
                <a:rPr lang="en-US" sz="1400" dirty="0">
                  <a:sym typeface="Wingdings 2"/>
                </a:rPr>
                <a:t>For voice calls                   </a:t>
              </a:r>
            </a:p>
            <a:p>
              <a:r>
                <a:rPr lang="en-US" sz="1400" dirty="0">
                  <a:sym typeface="Wingdings 2"/>
                </a:rPr>
                <a:t>To access the internet       </a:t>
              </a:r>
            </a:p>
            <a:p>
              <a:r>
                <a:rPr lang="en-US" sz="1400" dirty="0">
                  <a:sym typeface="Wingdings 2"/>
                </a:rPr>
                <a:t>To send text messages       </a:t>
              </a:r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B67A43-3D99-4863-B189-5A1D07073C66}"/>
                </a:ext>
              </a:extLst>
            </p:cNvPr>
            <p:cNvSpPr txBox="1"/>
            <p:nvPr/>
          </p:nvSpPr>
          <p:spPr>
            <a:xfrm>
              <a:off x="3928248" y="3443002"/>
              <a:ext cx="12457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ym typeface="Wingdings 2"/>
                </a:rPr>
                <a:t>Yes      No</a:t>
              </a:r>
            </a:p>
            <a:p>
              <a:r>
                <a:rPr lang="en-US" sz="1400" dirty="0">
                  <a:latin typeface="Calibri"/>
                  <a:sym typeface="Wingdings 2"/>
                </a:rPr>
                <a:t> ⃝       </a:t>
              </a:r>
              <a:r>
                <a:rPr lang="en-US" sz="1400" dirty="0">
                  <a:sym typeface="Wingdings 2"/>
                </a:rPr>
                <a:t>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B38634-5912-435C-BA91-C7D8817336F9}"/>
                </a:ext>
              </a:extLst>
            </p:cNvPr>
            <p:cNvCxnSpPr/>
            <p:nvPr/>
          </p:nvCxnSpPr>
          <p:spPr>
            <a:xfrm>
              <a:off x="2124656" y="2447537"/>
              <a:ext cx="36576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7318265" y="3048118"/>
            <a:ext cx="330861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arrows and visual cues to provide a clear navigational path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Also, indented and labeled 1a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forced choice-responses, as opposed to check-all-that-apply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DC89E0-8A96-4C75-91CC-703C630AA789}"/>
              </a:ext>
            </a:extLst>
          </p:cNvPr>
          <p:cNvSpPr txBox="1"/>
          <p:nvPr/>
        </p:nvSpPr>
        <p:spPr>
          <a:xfrm>
            <a:off x="3807755" y="647109"/>
            <a:ext cx="3241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a cell phone?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No         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Yes</a:t>
            </a:r>
          </a:p>
          <a:p>
            <a:pPr marL="573088" indent="-285750">
              <a:buFont typeface="Wingdings 2"/>
              <a:buChar char="£"/>
            </a:pPr>
            <a:endParaRPr lang="en-US" sz="1400" dirty="0">
              <a:sym typeface="Wingdings 2"/>
            </a:endParaRPr>
          </a:p>
          <a:p>
            <a:pPr marL="231775" indent="-231775"/>
            <a:r>
              <a:rPr lang="en-US" sz="1400" dirty="0">
                <a:sym typeface="Wingdings 2"/>
              </a:rPr>
              <a:t>2. (If yes) Do you use your cell phone at least daily for each of the following. </a:t>
            </a:r>
            <a:r>
              <a:rPr lang="en-US" sz="1400" i="1" dirty="0">
                <a:sym typeface="Wingdings 2"/>
              </a:rPr>
              <a:t>Check all that apply. 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For voice calls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access the internet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send text messages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97BD2F-1ED2-4550-A214-9E602C8ED271}"/>
              </a:ext>
            </a:extLst>
          </p:cNvPr>
          <p:cNvSpPr/>
          <p:nvPr/>
        </p:nvSpPr>
        <p:spPr>
          <a:xfrm>
            <a:off x="3713913" y="530895"/>
            <a:ext cx="3420000" cy="25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8D8229-D620-4D80-8514-6FF75DBBF9FF}"/>
              </a:ext>
            </a:extLst>
          </p:cNvPr>
          <p:cNvSpPr txBox="1"/>
          <p:nvPr/>
        </p:nvSpPr>
        <p:spPr>
          <a:xfrm>
            <a:off x="3724352" y="3077244"/>
            <a:ext cx="3501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questions that apply to everyone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one question at a time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Clear separation of questions &amp; answers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Consider using uniquely shaped answer spaces to distinguish between different types of questions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9BB05D-963E-476A-86B6-D148F6AB3AC5}"/>
              </a:ext>
            </a:extLst>
          </p:cNvPr>
          <p:cNvSpPr txBox="1"/>
          <p:nvPr/>
        </p:nvSpPr>
        <p:spPr>
          <a:xfrm>
            <a:off x="3675364" y="161563"/>
            <a:ext cx="32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Improved Example:</a:t>
            </a:r>
          </a:p>
        </p:txBody>
      </p:sp>
    </p:spTree>
    <p:extLst>
      <p:ext uri="{BB962C8B-B14F-4D97-AF65-F5344CB8AC3E}">
        <p14:creationId xmlns:p14="http://schemas.microsoft.com/office/powerpoint/2010/main" val="21051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4"/>
            <a:ext cx="4320000" cy="193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5"/>
            <a:ext cx="4320000" cy="19335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79263" y="173348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To what extent do you agree that your </a:t>
            </a:r>
          </a:p>
          <a:p>
            <a:r>
              <a:rPr lang="en-US" sz="1400" dirty="0"/>
              <a:t>instructors are accessible outside of class? 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Significantly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Disagree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disagree</a:t>
            </a: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682237" y="2513787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Reduce complexity - question stem and response options should match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Provide balanced scales – categories should be relatively equal distance apart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Avoid having too many response options – may become difficult to differentiate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positive and negative side in question stem; for unipolar scales use “if at all”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Do not include or minimize salience of elements not important for respondents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How accessible or inaccessible are your instructors outside of class?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Very accessible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Somewhat accessible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Very inaccessible</a:t>
            </a:r>
          </a:p>
          <a:p>
            <a:pPr marL="633413" indent="-346075">
              <a:buFont typeface="Calibri" pitchFamily="34" charset="0"/>
              <a:buChar char="⃝"/>
            </a:pPr>
            <a:r>
              <a:rPr lang="en-US" sz="1400" dirty="0"/>
              <a:t>Somewhat inaccessible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37924-D6F3-45A3-B840-B823C52F24AD}"/>
              </a:ext>
            </a:extLst>
          </p:cNvPr>
          <p:cNvSpPr txBox="1"/>
          <p:nvPr/>
        </p:nvSpPr>
        <p:spPr>
          <a:xfrm>
            <a:off x="1454832" y="111569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CB44B-9C50-4D4D-AA2C-B47FB0B1CFF6}"/>
              </a:ext>
            </a:extLst>
          </p:cNvPr>
          <p:cNvSpPr txBox="1"/>
          <p:nvPr/>
        </p:nvSpPr>
        <p:spPr>
          <a:xfrm>
            <a:off x="1460547" y="13299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3CC0A-E27E-4B60-9067-7A65361A6B2A}"/>
              </a:ext>
            </a:extLst>
          </p:cNvPr>
          <p:cNvSpPr txBox="1"/>
          <p:nvPr/>
        </p:nvSpPr>
        <p:spPr>
          <a:xfrm>
            <a:off x="1458970" y="15437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26B70-2501-4D35-A150-F23FAC2BEF26}"/>
              </a:ext>
            </a:extLst>
          </p:cNvPr>
          <p:cNvSpPr txBox="1"/>
          <p:nvPr/>
        </p:nvSpPr>
        <p:spPr>
          <a:xfrm>
            <a:off x="1450503" y="17609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4BB063-105A-4460-AC44-0F1013B04D1C}"/>
              </a:ext>
            </a:extLst>
          </p:cNvPr>
          <p:cNvSpPr txBox="1"/>
          <p:nvPr/>
        </p:nvSpPr>
        <p:spPr>
          <a:xfrm>
            <a:off x="1458970" y="197196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57DB31-DA84-42F1-A96D-D775DEA55720}"/>
              </a:ext>
            </a:extLst>
          </p:cNvPr>
          <p:cNvSpPr txBox="1"/>
          <p:nvPr/>
        </p:nvSpPr>
        <p:spPr>
          <a:xfrm>
            <a:off x="1450503" y="217901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BA5A2F-AB49-40AE-BCFE-D6954AA9F360}"/>
              </a:ext>
            </a:extLst>
          </p:cNvPr>
          <p:cNvSpPr txBox="1"/>
          <p:nvPr/>
        </p:nvSpPr>
        <p:spPr>
          <a:xfrm>
            <a:off x="5746932" y="111530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7D72C-D0BA-4D1A-A510-DFE8CA7347EF}"/>
              </a:ext>
            </a:extLst>
          </p:cNvPr>
          <p:cNvSpPr txBox="1"/>
          <p:nvPr/>
        </p:nvSpPr>
        <p:spPr>
          <a:xfrm>
            <a:off x="5746932" y="1335213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F0E68-BCF7-44D6-B769-3813A94A8799}"/>
              </a:ext>
            </a:extLst>
          </p:cNvPr>
          <p:cNvSpPr txBox="1"/>
          <p:nvPr/>
        </p:nvSpPr>
        <p:spPr>
          <a:xfrm>
            <a:off x="5746932" y="1531658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3EB86-5A4C-4C1E-BDED-30F56A2174F6}"/>
              </a:ext>
            </a:extLst>
          </p:cNvPr>
          <p:cNvSpPr txBox="1"/>
          <p:nvPr/>
        </p:nvSpPr>
        <p:spPr>
          <a:xfrm>
            <a:off x="5746932" y="17401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E517F-D09F-4FB2-821B-D76F15B7D6E2}"/>
              </a:ext>
            </a:extLst>
          </p:cNvPr>
          <p:cNvSpPr txBox="1"/>
          <p:nvPr/>
        </p:nvSpPr>
        <p:spPr>
          <a:xfrm>
            <a:off x="5746932" y="197196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2492363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42439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14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11497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Times you ate together with the occupants of this household?</a:t>
            </a:r>
          </a:p>
          <a:p>
            <a:r>
              <a:rPr lang="en-US" sz="1400" dirty="0"/>
              <a:t>___________________________</a:t>
            </a:r>
            <a:endParaRPr lang="en-US" sz="1400" dirty="0">
              <a:sym typeface="Wingdings 2"/>
            </a:endParaRPr>
          </a:p>
          <a:p>
            <a:pPr marL="574675" indent="-287338">
              <a:buFont typeface="Calibri" pitchFamily="34" charset="0"/>
              <a:buChar char="⃝"/>
            </a:pP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83685" y="1808153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complete sentences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specific, concrete language – do not allow room for interpretation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simple, familiar language – avoid abbreviations or specialized language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Encourage use of desired response types by providing appropriately sizes response fields and labels close to response 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3. How many meals did you sit down to eat at home as a family last week?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                                Number of meals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1821936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8ECC0E-9A6B-4DFB-B514-DEDD6E19E371}"/>
              </a:ext>
            </a:extLst>
          </p:cNvPr>
          <p:cNvGrpSpPr/>
          <p:nvPr/>
        </p:nvGrpSpPr>
        <p:grpSpPr>
          <a:xfrm>
            <a:off x="6385534" y="1193169"/>
            <a:ext cx="342771" cy="234424"/>
            <a:chOff x="5885074" y="1570271"/>
            <a:chExt cx="544695" cy="372521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28253B1C-C3C9-48F4-AEDD-BAEB9BC136AA}"/>
                </a:ext>
              </a:extLst>
            </p:cNvPr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11">
              <a:extLst>
                <a:ext uri="{FF2B5EF4-FFF2-40B4-BE49-F238E27FC236}">
                  <a16:creationId xmlns:a16="http://schemas.microsoft.com/office/drawing/2014/main" id="{A38BDD40-7246-42B3-B79B-4B5A312953A2}"/>
                </a:ext>
              </a:extLst>
            </p:cNvPr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8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2747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4224"/>
            <a:ext cx="4320000" cy="27474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4. How many people were living or staying at this residence on Saturday March 3</a:t>
            </a:r>
            <a:r>
              <a:rPr lang="en-US" sz="1400" baseline="30000" dirty="0"/>
              <a:t>rd</a:t>
            </a:r>
            <a:r>
              <a:rPr lang="en-US" sz="1400" dirty="0"/>
              <a:t>, 2000? To make sure each person in the United States is counted only once, it is very important to: </a:t>
            </a:r>
            <a:r>
              <a:rPr lang="en-US" sz="1400" b="1" dirty="0">
                <a:sym typeface="Wingdings 2"/>
              </a:rPr>
              <a:t>Include </a:t>
            </a:r>
            <a:r>
              <a:rPr lang="en-US" sz="1400" dirty="0">
                <a:sym typeface="Wingdings 2"/>
              </a:rPr>
              <a:t>everyone who lives here whether related to you or not, and anyone staying temporarily who  has no permanent place to live; </a:t>
            </a:r>
            <a:r>
              <a:rPr lang="en-US" sz="1400" b="1" dirty="0">
                <a:sym typeface="Wingdings 2"/>
              </a:rPr>
              <a:t>But do not include </a:t>
            </a:r>
            <a:r>
              <a:rPr lang="en-US" sz="1400" dirty="0">
                <a:sym typeface="Wingdings 2"/>
              </a:rPr>
              <a:t>anyone away at college, away in the Armed Forces, in a nursing home, hospice, mental hospital, correctional facility, or other institution. </a:t>
            </a:r>
          </a:p>
          <a:p>
            <a:r>
              <a:rPr lang="en-US" sz="1400" dirty="0">
                <a:sym typeface="Wingdings 2"/>
              </a:rPr>
              <a:t>______________________________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83685" y="3380987"/>
            <a:ext cx="6297306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as few words as possible to pose the question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Eliminating wordy and redundant expressions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4283528" cy="274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4. How many people were living or staying at this residence on Saturday March 3</a:t>
            </a:r>
            <a:r>
              <a:rPr lang="en-US" sz="1400" baseline="30000" dirty="0"/>
              <a:t>rd</a:t>
            </a:r>
            <a:r>
              <a:rPr lang="en-US" sz="1400" dirty="0"/>
              <a:t>, 2000? </a:t>
            </a:r>
          </a:p>
          <a:p>
            <a:pPr marL="461963"/>
            <a:r>
              <a:rPr lang="en-US" sz="1400" b="1" dirty="0">
                <a:sym typeface="Wingdings 2"/>
              </a:rPr>
              <a:t>Include </a:t>
            </a:r>
            <a:r>
              <a:rPr lang="en-US" sz="1400" dirty="0">
                <a:sym typeface="Wingdings 2"/>
              </a:rPr>
              <a:t>everyone who lives here whether related to you or not, and anyone staying temporarily who has no permanent place to live;</a:t>
            </a:r>
          </a:p>
          <a:p>
            <a:pPr marL="461963"/>
            <a:r>
              <a:rPr lang="en-US" sz="1400" b="1" dirty="0">
                <a:sym typeface="Wingdings 2"/>
              </a:rPr>
              <a:t>But do not include </a:t>
            </a:r>
            <a:r>
              <a:rPr lang="en-US" sz="1400" dirty="0">
                <a:sym typeface="Wingdings 2"/>
              </a:rPr>
              <a:t>anyone away at college, </a:t>
            </a:r>
          </a:p>
          <a:p>
            <a:pPr marL="461963"/>
            <a:r>
              <a:rPr lang="en-US" sz="1400" dirty="0">
                <a:sym typeface="Wingdings 2"/>
              </a:rPr>
              <a:t>away in the Armed Forces, in a nursing home, </a:t>
            </a:r>
          </a:p>
          <a:p>
            <a:pPr marL="461963"/>
            <a:r>
              <a:rPr lang="en-US" sz="1400" dirty="0">
                <a:sym typeface="Wingdings 2"/>
              </a:rPr>
              <a:t>hospice, mental hospital, correctional facility, </a:t>
            </a:r>
          </a:p>
          <a:p>
            <a:pPr marL="461963">
              <a:spcAft>
                <a:spcPts val="1000"/>
              </a:spcAft>
            </a:pPr>
            <a:r>
              <a:rPr lang="en-US" sz="1400" dirty="0">
                <a:sym typeface="Wingdings 2"/>
              </a:rPr>
              <a:t>or other institution. 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                                Number people at residence</a:t>
            </a: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3394770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8ECC0E-9A6B-4DFB-B514-DEDD6E19E371}"/>
              </a:ext>
            </a:extLst>
          </p:cNvPr>
          <p:cNvGrpSpPr/>
          <p:nvPr/>
        </p:nvGrpSpPr>
        <p:grpSpPr>
          <a:xfrm>
            <a:off x="6517614" y="2799707"/>
            <a:ext cx="342771" cy="234424"/>
            <a:chOff x="5885074" y="1570271"/>
            <a:chExt cx="544695" cy="372521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28253B1C-C3C9-48F4-AEDD-BAEB9BC136AA}"/>
                </a:ext>
              </a:extLst>
            </p:cNvPr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11">
              <a:extLst>
                <a:ext uri="{FF2B5EF4-FFF2-40B4-BE49-F238E27FC236}">
                  <a16:creationId xmlns:a16="http://schemas.microsoft.com/office/drawing/2014/main" id="{A38BDD40-7246-42B3-B79B-4B5A312953A2}"/>
                </a:ext>
              </a:extLst>
            </p:cNvPr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61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3065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30654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5. From which one of the following did you first learn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Someone 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While 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While traveling to work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73853" y="3700834"/>
            <a:ext cx="6297306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response options are exhaustive and mutually exclusive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If ambiguous, specify that one answer choice should be selected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5. From </a:t>
            </a:r>
            <a:r>
              <a:rPr lang="en-US" sz="1400" u="sng" dirty="0">
                <a:sym typeface="Wingdings 2"/>
              </a:rPr>
              <a:t>which one</a:t>
            </a:r>
            <a:r>
              <a:rPr lang="en-US" sz="1400" dirty="0">
                <a:sym typeface="Wingdings 2"/>
              </a:rPr>
              <a:t> of these sources did you first hear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Internet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Other         please specify____________</a:t>
            </a:r>
          </a:p>
          <a:p>
            <a:pPr marL="568325" indent="-285750">
              <a:buFont typeface="Calibri" pitchFamily="34" charset="0"/>
              <a:buChar char="⃝"/>
            </a:pPr>
            <a:endParaRPr lang="en-US" sz="1400" dirty="0">
              <a:sym typeface="Wingdings 2"/>
            </a:endParaRPr>
          </a:p>
          <a:p>
            <a:r>
              <a:rPr lang="en-US" sz="1400" dirty="0">
                <a:sym typeface="Wingdings 2"/>
              </a:rPr>
              <a:t>6. Where were you when you first heard   about the tornado? </a:t>
            </a:r>
            <a:r>
              <a:rPr lang="en-US" sz="1400" i="1" dirty="0">
                <a:sym typeface="Wingdings 2"/>
              </a:rPr>
              <a:t>Please select one of the following.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Traveling to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Other         please specify____________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3710528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E13D8D-4070-43BE-B16B-D510A6E19647}"/>
              </a:ext>
            </a:extLst>
          </p:cNvPr>
          <p:cNvCxnSpPr>
            <a:cxnSpLocks/>
          </p:cNvCxnSpPr>
          <p:nvPr/>
        </p:nvCxnSpPr>
        <p:spPr>
          <a:xfrm>
            <a:off x="6678930" y="1887938"/>
            <a:ext cx="2491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9C70A8-9434-4C9C-9FBA-087DC6184B09}"/>
              </a:ext>
            </a:extLst>
          </p:cNvPr>
          <p:cNvCxnSpPr>
            <a:cxnSpLocks/>
          </p:cNvCxnSpPr>
          <p:nvPr/>
        </p:nvCxnSpPr>
        <p:spPr>
          <a:xfrm>
            <a:off x="6678930" y="3373838"/>
            <a:ext cx="2491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5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091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7"/>
            <a:ext cx="4320000" cy="10912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7. Do you favor or oppose not allowing the state to raise taxes without approval of 60% of the voters?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Oppose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1730040"/>
            <a:ext cx="6297306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Reduce complexity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“yes” means yes, and “no” means 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7. Do you favor or oppose requiring 60% approval by voters in order to raise state taxes?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Oppose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1739734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38860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2084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7"/>
            <a:ext cx="4320000" cy="2087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8. How satisfied are you with your decision to attend this university? </a:t>
            </a:r>
          </a:p>
          <a:p>
            <a:pPr marL="568325" indent="-285750">
              <a:spcAft>
                <a:spcPts val="1200"/>
              </a:spcAft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5 Very 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4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3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2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1 Very dissatisfied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Prefer not to answer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2729166"/>
            <a:ext cx="6297306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Label all response options; avoid using numbers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even spacing between response options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Align conceptual and visual mid point; may separate non-substantive choices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positive and negative side in question stem; for unipolar scales use “if at all”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8. How satisfied or dissatisfied are you with your decision to attend this university?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Very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Somewhat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Neural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Somewhat dissatisfied</a:t>
            </a:r>
          </a:p>
          <a:p>
            <a:pPr marL="633413" indent="-350838">
              <a:spcAft>
                <a:spcPts val="1200"/>
              </a:spcAft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Very dissatisfied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Prefer not to answer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2738860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45090-C1D9-4909-86AA-6E6379FD1D1E}"/>
              </a:ext>
            </a:extLst>
          </p:cNvPr>
          <p:cNvGrpSpPr/>
          <p:nvPr/>
        </p:nvGrpSpPr>
        <p:grpSpPr>
          <a:xfrm>
            <a:off x="4875763" y="1400655"/>
            <a:ext cx="4885358" cy="523220"/>
            <a:chOff x="3934541" y="2086883"/>
            <a:chExt cx="4885358" cy="523220"/>
          </a:xfrm>
        </p:grpSpPr>
        <p:sp>
          <p:nvSpPr>
            <p:cNvPr id="11" name="Right Arrow 2">
              <a:extLst>
                <a:ext uri="{FF2B5EF4-FFF2-40B4-BE49-F238E27FC236}">
                  <a16:creationId xmlns:a16="http://schemas.microsoft.com/office/drawing/2014/main" id="{9CE99C10-2410-4DAE-8266-40250D61C07A}"/>
                </a:ext>
              </a:extLst>
            </p:cNvPr>
            <p:cNvSpPr/>
            <p:nvPr/>
          </p:nvSpPr>
          <p:spPr>
            <a:xfrm flipH="1">
              <a:off x="5178005" y="2140298"/>
              <a:ext cx="3641894" cy="396558"/>
            </a:xfrm>
            <a:prstGeom prst="rightArrow">
              <a:avLst>
                <a:gd name="adj1" fmla="val 50000"/>
                <a:gd name="adj2" fmla="val 80407"/>
              </a:avLst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556678-F2E4-4AF4-A0BB-F88E10BA4D46}"/>
                </a:ext>
              </a:extLst>
            </p:cNvPr>
            <p:cNvGrpSpPr/>
            <p:nvPr/>
          </p:nvGrpSpPr>
          <p:grpSpPr>
            <a:xfrm>
              <a:off x="3934541" y="2086883"/>
              <a:ext cx="1016736" cy="523220"/>
              <a:chOff x="3824013" y="2056739"/>
              <a:chExt cx="1016736" cy="52322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1420F0-76C8-47EB-ACCB-E43F9D630574}"/>
                  </a:ext>
                </a:extLst>
              </p:cNvPr>
              <p:cNvSpPr txBox="1"/>
              <p:nvPr/>
            </p:nvSpPr>
            <p:spPr>
              <a:xfrm>
                <a:off x="3824013" y="2056739"/>
                <a:ext cx="844060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Visual midpoint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AD27EFE-4EB3-4BB8-A079-493800C13682}"/>
                  </a:ext>
                </a:extLst>
              </p:cNvPr>
              <p:cNvCxnSpPr/>
              <p:nvPr/>
            </p:nvCxnSpPr>
            <p:spPr>
              <a:xfrm flipV="1">
                <a:off x="4566429" y="2318349"/>
                <a:ext cx="274320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070EF-CADD-4E01-987A-44A4914F53EA}"/>
                </a:ext>
              </a:extLst>
            </p:cNvPr>
            <p:cNvSpPr txBox="1"/>
            <p:nvPr/>
          </p:nvSpPr>
          <p:spPr>
            <a:xfrm>
              <a:off x="6905408" y="2178839"/>
              <a:ext cx="1889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Conceptual  midpoint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2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2009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20224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9. Please rate the following on a scale of 1 (very dissatisfied) to 10 (very satisfied):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2666597"/>
            <a:ext cx="6297306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/>
              <a:t>Use </a:t>
            </a:r>
            <a:r>
              <a:rPr lang="en-US" sz="1400" dirty="0"/>
              <a:t>visual cues to make it easy to move across the grid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equal spacing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Break down large grids into a series of smaller grids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Label each column header, and consider labeling each response 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9. Please rate your satisfaction or dissatisfaction for each question below: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2676291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7EBC5-60CC-4C06-918F-332EEF96E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64"/>
          <a:stretch/>
        </p:blipFill>
        <p:spPr>
          <a:xfrm>
            <a:off x="1064789" y="1286045"/>
            <a:ext cx="4092418" cy="969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824D82-2BD5-47E8-A7EA-9673111C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27" y="1262960"/>
            <a:ext cx="4140847" cy="10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1018</Words>
  <Application>Microsoft Office PowerPoint</Application>
  <PresentationFormat>Custom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2021-09-18T01:04:43Z</dcterms:created>
  <dcterms:modified xsi:type="dcterms:W3CDTF">2021-09-18T23:26:57Z</dcterms:modified>
</cp:coreProperties>
</file>