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53" y="9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1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6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8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8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8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4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DC03-2D1E-490E-A46C-1CA03A9F426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13032-F335-4E72-8316-3EDC9704A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Cross the bridge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0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상대의 진영과 내 진영이 완전 분리된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중간은 불구덩이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상대와 내 사이의 긴 다리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혹은 상대가 공격으로 파괴 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오직 가운데 불구덩이에 다리를 놓고 상대 진영에 땅을 밟으면 승리</a:t>
            </a:r>
            <a:endParaRPr lang="en-US" altLang="ko-KR" dirty="0" smtClean="0"/>
          </a:p>
          <a:p>
            <a:r>
              <a:rPr lang="ko-KR" altLang="en-US" dirty="0" err="1" smtClean="0"/>
              <a:t>유닛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석궁병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투석병</a:t>
            </a:r>
            <a:endParaRPr lang="en-US" altLang="ko-KR" dirty="0" smtClean="0"/>
          </a:p>
          <a:p>
            <a:r>
              <a:rPr lang="ko-KR" altLang="en-US" dirty="0" smtClean="0"/>
              <a:t>시간에 따라 다리를 만들 수 있는 재료 지급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상대가 만든 다리와 사용자가 만든 다리가 </a:t>
            </a:r>
            <a:r>
              <a:rPr lang="ko-KR" altLang="en-US" dirty="0" err="1" smtClean="0"/>
              <a:t>이어질수있음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다리와 다리를 이으려면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분에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겹쳐지는 부분이 </a:t>
            </a:r>
            <a:r>
              <a:rPr lang="ko-KR" altLang="en-US" dirty="0" err="1" smtClean="0"/>
              <a:t>있어야함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부서진 다리는 소량의 시간이 지난 후 건설 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0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유닛</a:t>
            </a:r>
            <a:r>
              <a:rPr lang="ko-KR" altLang="en-US" dirty="0" smtClean="0"/>
              <a:t>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보병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오직 다리를 건너서 상대와 접촉이 되어야 공격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석궁병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설정한 </a:t>
            </a:r>
            <a:r>
              <a:rPr lang="ko-KR" altLang="en-US" dirty="0" err="1" smtClean="0"/>
              <a:t>범위내에</a:t>
            </a:r>
            <a:r>
              <a:rPr lang="ko-KR" altLang="en-US" dirty="0" smtClean="0"/>
              <a:t> 적이 있다면 공격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투석병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오직 완성이 된 다리만 공격이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다리가 이어지지 않았으면 공격 불가능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상대 공격 불가능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다리의 원하는 부분만 공격이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포탄 개수 제한 </a:t>
            </a:r>
            <a:r>
              <a:rPr lang="en-US" altLang="ko-KR" dirty="0" smtClean="0"/>
              <a:t>(   ), </a:t>
            </a:r>
            <a:r>
              <a:rPr lang="ko-KR" altLang="en-US" dirty="0" err="1" smtClean="0"/>
              <a:t>투석병</a:t>
            </a:r>
            <a:r>
              <a:rPr lang="ko-KR" altLang="en-US" dirty="0" smtClean="0"/>
              <a:t> 생성 개수 제한</a:t>
            </a:r>
            <a:r>
              <a:rPr lang="en-US" altLang="ko-KR" dirty="0" smtClean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83979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467" y="0"/>
            <a:ext cx="11887200" cy="67225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55333" y="338667"/>
            <a:ext cx="7162800" cy="1134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55333" y="5300133"/>
            <a:ext cx="7162800" cy="1134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00399" y="6163733"/>
            <a:ext cx="372534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080000" y="6163733"/>
            <a:ext cx="372534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959601" y="6163732"/>
            <a:ext cx="372534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856135" y="6163731"/>
            <a:ext cx="372534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14132" y="406398"/>
            <a:ext cx="372534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80000" y="372528"/>
            <a:ext cx="372534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959601" y="372528"/>
            <a:ext cx="372534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856135" y="372527"/>
            <a:ext cx="372534" cy="27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71799" y="1481667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1799" y="1769533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32135" y="5029199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32135" y="4809063"/>
            <a:ext cx="120226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32135" y="4521196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71799" y="3158067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71799" y="2048933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71799" y="2336800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71799" y="2607733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71799" y="2878666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4067" y="3149600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76335" y="3158067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76335" y="3437467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32135" y="4250262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332135" y="3970864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58467" y="3708394"/>
            <a:ext cx="1202268" cy="270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578603" y="3437460"/>
            <a:ext cx="1202268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386666" y="4097867"/>
            <a:ext cx="2971801" cy="177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376335" y="4097867"/>
            <a:ext cx="1329265" cy="20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959601" y="4097867"/>
            <a:ext cx="0" cy="20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179733" y="4097867"/>
            <a:ext cx="1676402" cy="19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8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144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Cross the bridge</vt:lpstr>
      <vt:lpstr>게임 구성</vt:lpstr>
      <vt:lpstr>유닛 특성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bridge</dc:title>
  <dc:creator>김홍주</dc:creator>
  <cp:lastModifiedBy>김홍주</cp:lastModifiedBy>
  <cp:revision>4</cp:revision>
  <dcterms:created xsi:type="dcterms:W3CDTF">2017-09-14T09:15:18Z</dcterms:created>
  <dcterms:modified xsi:type="dcterms:W3CDTF">2017-09-14T09:50:00Z</dcterms:modified>
</cp:coreProperties>
</file>