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2dgp_2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800" dirty="0" smtClean="0"/>
              <a:t>2012180053 </a:t>
            </a:r>
            <a:r>
              <a:rPr lang="ko-KR" altLang="en-US" sz="2800" dirty="0" smtClean="0"/>
              <a:t>김홍주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249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/>
              <a:t>Game concept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32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PacMan</a:t>
            </a:r>
            <a:r>
              <a:rPr lang="ko-KR" altLang="en-US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모작한 아케이드 </a:t>
            </a:r>
            <a:r>
              <a:rPr lang="ko-KR" altLang="en-US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게임으로써</a:t>
            </a:r>
            <a:r>
              <a:rPr lang="en-US" altLang="ko-KR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endParaRPr lang="en-US" altLang="ko-KR" sz="3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</a:t>
            </a:r>
            <a:r>
              <a:rPr lang="ko-KR" altLang="en-US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스테이지 </a:t>
            </a:r>
            <a:r>
              <a:rPr lang="ko-KR" altLang="en-US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별로 </a:t>
            </a:r>
            <a:r>
              <a:rPr lang="ko-KR" altLang="en-US" sz="32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맵에</a:t>
            </a:r>
            <a:r>
              <a:rPr lang="ko-KR" altLang="en-US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있는 적을 피해서 링을 획득하고 </a:t>
            </a:r>
            <a:r>
              <a:rPr lang="ko-KR" altLang="en-US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스코어를 </a:t>
            </a:r>
            <a:r>
              <a:rPr lang="ko-KR" altLang="en-US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올리는 게임입니다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877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072" y="234462"/>
            <a:ext cx="1160585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3076" y="539262"/>
            <a:ext cx="1160585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케릭터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기술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3075" y="1453662"/>
            <a:ext cx="1160585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3075" y="2368062"/>
            <a:ext cx="1160585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3074" y="3282462"/>
            <a:ext cx="1160585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난이도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3073" y="4196862"/>
            <a:ext cx="1160585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게임기능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073" y="5111262"/>
            <a:ext cx="1160585" cy="656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사운드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7785" y="234462"/>
            <a:ext cx="9988061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범위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7785" y="539262"/>
            <a:ext cx="9988061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↑↓←→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상하좌우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 4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방향으로 키보드 입력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7785" y="1453662"/>
            <a:ext cx="9988061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스테이지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(Stage1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완료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 Stage2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완료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-&gt;Stage3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완료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-&gt;Stage4)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7785" y="2368062"/>
            <a:ext cx="9988061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마리 구현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 :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좌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 움직이면서 해당범위에 사용자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발견시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속도증가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2: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하 움직이면서 해당범위 사용자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발견시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속도증가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3: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마지막 남은 동전을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지키기위해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주변을 배회함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7785" y="3282462"/>
            <a:ext cx="9988061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Stage1~4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순차적으로 적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 사용자를 찾는 범위가 넓어짐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7785" y="4196862"/>
            <a:ext cx="9988061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번의 기회가 있는데 적에게 닿으면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번씩 감소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맵에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위치한 코인에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충돌시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골드 증가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맵에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위치한 코인을 모두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획득했을시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다음 스테이지 이동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17785" y="5111262"/>
            <a:ext cx="9988061" cy="656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코인에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충돌시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소리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스테이지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완료시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소리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적이랑 사용자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충돌시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소리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63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60583" y="181709"/>
            <a:ext cx="9870829" cy="5275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계획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785" y="844062"/>
            <a:ext cx="1148861" cy="5861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784" y="1430216"/>
            <a:ext cx="1148861" cy="5861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783" y="2016369"/>
            <a:ext cx="1148861" cy="805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781" y="2828193"/>
            <a:ext cx="1148861" cy="8264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781" y="3634154"/>
            <a:ext cx="1148861" cy="797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781" y="4431324"/>
            <a:ext cx="1148861" cy="797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781" y="5228493"/>
            <a:ext cx="1148861" cy="7971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781" y="6025662"/>
            <a:ext cx="1148861" cy="597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42642" y="844062"/>
            <a:ext cx="2227389" cy="5861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수집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좌표처리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2642" y="1430216"/>
            <a:ext cx="2227389" cy="586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시작화면 및 아군 오브젝트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2642" y="2016368"/>
            <a:ext cx="2227389" cy="805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키보드 방향 동작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2642" y="2822330"/>
            <a:ext cx="2227389" cy="800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적군 오브젝트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2642" y="3622432"/>
            <a:ext cx="2227389" cy="808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코인 좌표에 맞게 생성 및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일시정지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메뉴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42642" y="4431323"/>
            <a:ext cx="2227389" cy="797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사용자와 적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코인 충돌처리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42642" y="5228492"/>
            <a:ext cx="2227389" cy="7971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사용자 및 적군 최종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및 밸런스 조절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42642" y="6025661"/>
            <a:ext cx="2227389" cy="597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마무리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75538" y="840399"/>
            <a:ext cx="7455876" cy="5898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리소스 수집 및 캔버스 위에 사용자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코인 생성을 위한 리스트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생성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(100%)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5536" y="1426550"/>
            <a:ext cx="7455876" cy="589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시작 시 시작 화면 구현 및 아군 해당 좌표에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생성 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(100%)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75536" y="2009767"/>
            <a:ext cx="7455876" cy="8125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하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좌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 키를 입력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받을시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움직임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처리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( 100%)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5536" y="2822877"/>
            <a:ext cx="7455876" cy="7872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적을 각 스테이지마다 좌표에 맞게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배치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( 25% &lt;1Stage&gt;)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5536" y="3610157"/>
            <a:ext cx="7455876" cy="821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코인을 각 스테이지 좌표에 맞게 생성 및 메뉴구현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일시정지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코인을 각 스테이지에 맞게 생성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0%,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메뉴구현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일시정지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)100%)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75536" y="4431322"/>
            <a:ext cx="7455876" cy="80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사용자와 적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사용자와 코인 충돌처리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75536" y="5240214"/>
            <a:ext cx="7455876" cy="7854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사용자와 적군 각 스테이지 별로 맞춰놓고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그에따라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밸런스 조절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5536" y="6025661"/>
            <a:ext cx="7455876" cy="597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최종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점검 및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릴리즈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37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8" y="624597"/>
            <a:ext cx="10204064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234</TotalTime>
  <Words>294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Adobe 고딕 Std B</vt:lpstr>
      <vt:lpstr>바탕</vt:lpstr>
      <vt:lpstr>Rockwell</vt:lpstr>
      <vt:lpstr>Rockwell Condensed</vt:lpstr>
      <vt:lpstr>Wingdings</vt:lpstr>
      <vt:lpstr>목판</vt:lpstr>
      <vt:lpstr>2dgp_2차 발표</vt:lpstr>
      <vt:lpstr>Game concept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2dgp_2차 발표</dc:title>
  <dc:creator>김홍주</dc:creator>
  <cp:lastModifiedBy>김홍주</cp:lastModifiedBy>
  <cp:revision>6</cp:revision>
  <dcterms:created xsi:type="dcterms:W3CDTF">2017-11-21T09:45:22Z</dcterms:created>
  <dcterms:modified xsi:type="dcterms:W3CDTF">2017-11-21T13:39:44Z</dcterms:modified>
</cp:coreProperties>
</file>