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8" r:id="rId1"/>
  </p:sldMasterIdLst>
  <p:notesMasterIdLst>
    <p:notesMasterId r:id="rId20"/>
  </p:notesMasterIdLst>
  <p:handoutMasterIdLst>
    <p:handoutMasterId r:id="rId21"/>
  </p:handoutMasterIdLst>
  <p:sldIdLst>
    <p:sldId id="271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2" r:id="rId10"/>
    <p:sldId id="281" r:id="rId11"/>
    <p:sldId id="284" r:id="rId12"/>
    <p:sldId id="289" r:id="rId13"/>
    <p:sldId id="293" r:id="rId14"/>
    <p:sldId id="288" r:id="rId15"/>
    <p:sldId id="291" r:id="rId16"/>
    <p:sldId id="292" r:id="rId17"/>
    <p:sldId id="294" r:id="rId18"/>
    <p:sldId id="283" r:id="rId19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102E"/>
    <a:srgbClr val="AF0000"/>
    <a:srgbClr val="BF2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42BAD-AF0B-4D9F-8B6B-78402915602B}" v="4" dt="2022-12-07T04:52:50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86218" autoAdjust="0"/>
  </p:normalViewPr>
  <p:slideViewPr>
    <p:cSldViewPr>
      <p:cViewPr varScale="1">
        <p:scale>
          <a:sx n="78" d="100"/>
          <a:sy n="78" d="100"/>
        </p:scale>
        <p:origin x="572" y="64"/>
      </p:cViewPr>
      <p:guideLst>
        <p:guide orient="horz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53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nadha Kaushik Jagarlapudi" userId="90b6efa1-81a4-494d-ba96-017fef9aa4e0" providerId="ADAL" clId="{2F529105-AF32-475F-8290-4B7091056DC1}"/>
    <pc:docChg chg="undo custSel modSld">
      <pc:chgData name="Ramanadha Kaushik Jagarlapudi" userId="90b6efa1-81a4-494d-ba96-017fef9aa4e0" providerId="ADAL" clId="{2F529105-AF32-475F-8290-4B7091056DC1}" dt="2022-10-04T06:14:53.800" v="4682" actId="20577"/>
      <pc:docMkLst>
        <pc:docMk/>
      </pc:docMkLst>
      <pc:sldChg chg="delSp modSp mod">
        <pc:chgData name="Ramanadha Kaushik Jagarlapudi" userId="90b6efa1-81a4-494d-ba96-017fef9aa4e0" providerId="ADAL" clId="{2F529105-AF32-475F-8290-4B7091056DC1}" dt="2022-10-04T05:43:08.631" v="2468" actId="21"/>
        <pc:sldMkLst>
          <pc:docMk/>
          <pc:sldMk cId="397412603" sldId="272"/>
        </pc:sldMkLst>
        <pc:spChg chg="mod">
          <ac:chgData name="Ramanadha Kaushik Jagarlapudi" userId="90b6efa1-81a4-494d-ba96-017fef9aa4e0" providerId="ADAL" clId="{2F529105-AF32-475F-8290-4B7091056DC1}" dt="2022-10-04T05:43:08.631" v="2468" actId="21"/>
          <ac:spMkLst>
            <pc:docMk/>
            <pc:sldMk cId="397412603" sldId="272"/>
            <ac:spMk id="2" creationId="{00000000-0000-0000-0000-000000000000}"/>
          </ac:spMkLst>
        </pc:spChg>
        <pc:picChg chg="del">
          <ac:chgData name="Ramanadha Kaushik Jagarlapudi" userId="90b6efa1-81a4-494d-ba96-017fef9aa4e0" providerId="ADAL" clId="{2F529105-AF32-475F-8290-4B7091056DC1}" dt="2022-10-04T05:15:53.438" v="485" actId="478"/>
          <ac:picMkLst>
            <pc:docMk/>
            <pc:sldMk cId="397412603" sldId="272"/>
            <ac:picMk id="5" creationId="{BF91ACA4-FD9C-829A-F98D-58093AEC7BE1}"/>
          </ac:picMkLst>
        </pc:picChg>
      </pc:sldChg>
      <pc:sldChg chg="modSp mod">
        <pc:chgData name="Ramanadha Kaushik Jagarlapudi" userId="90b6efa1-81a4-494d-ba96-017fef9aa4e0" providerId="ADAL" clId="{2F529105-AF32-475F-8290-4B7091056DC1}" dt="2022-10-04T06:14:53.800" v="4682" actId="20577"/>
        <pc:sldMkLst>
          <pc:docMk/>
          <pc:sldMk cId="1987700874" sldId="273"/>
        </pc:sldMkLst>
        <pc:spChg chg="mod">
          <ac:chgData name="Ramanadha Kaushik Jagarlapudi" userId="90b6efa1-81a4-494d-ba96-017fef9aa4e0" providerId="ADAL" clId="{2F529105-AF32-475F-8290-4B7091056DC1}" dt="2022-10-04T06:14:53.800" v="4682" actId="20577"/>
          <ac:spMkLst>
            <pc:docMk/>
            <pc:sldMk cId="1987700874" sldId="273"/>
            <ac:spMk id="2" creationId="{00000000-0000-0000-0000-000000000000}"/>
          </ac:spMkLst>
        </pc:spChg>
      </pc:sldChg>
      <pc:sldChg chg="delSp modSp mod">
        <pc:chgData name="Ramanadha Kaushik Jagarlapudi" userId="90b6efa1-81a4-494d-ba96-017fef9aa4e0" providerId="ADAL" clId="{2F529105-AF32-475F-8290-4B7091056DC1}" dt="2022-10-04T05:15:49.882" v="484" actId="20577"/>
        <pc:sldMkLst>
          <pc:docMk/>
          <pc:sldMk cId="2711974562" sldId="274"/>
        </pc:sldMkLst>
        <pc:spChg chg="mod">
          <ac:chgData name="Ramanadha Kaushik Jagarlapudi" userId="90b6efa1-81a4-494d-ba96-017fef9aa4e0" providerId="ADAL" clId="{2F529105-AF32-475F-8290-4B7091056DC1}" dt="2022-10-04T05:15:49.882" v="484" actId="20577"/>
          <ac:spMkLst>
            <pc:docMk/>
            <pc:sldMk cId="2711974562" sldId="274"/>
            <ac:spMk id="2" creationId="{00000000-0000-0000-0000-000000000000}"/>
          </ac:spMkLst>
        </pc:spChg>
        <pc:picChg chg="del">
          <ac:chgData name="Ramanadha Kaushik Jagarlapudi" userId="90b6efa1-81a4-494d-ba96-017fef9aa4e0" providerId="ADAL" clId="{2F529105-AF32-475F-8290-4B7091056DC1}" dt="2022-10-04T05:09:16.288" v="0" actId="478"/>
          <ac:picMkLst>
            <pc:docMk/>
            <pc:sldMk cId="2711974562" sldId="274"/>
            <ac:picMk id="4" creationId="{65FDB6F2-C297-914B-A824-EB1CC5A08316}"/>
          </ac:picMkLst>
        </pc:picChg>
      </pc:sldChg>
      <pc:sldChg chg="addSp modSp mod">
        <pc:chgData name="Ramanadha Kaushik Jagarlapudi" userId="90b6efa1-81a4-494d-ba96-017fef9aa4e0" providerId="ADAL" clId="{2F529105-AF32-475F-8290-4B7091056DC1}" dt="2022-10-04T05:56:45.195" v="3263" actId="1076"/>
        <pc:sldMkLst>
          <pc:docMk/>
          <pc:sldMk cId="3938782861" sldId="275"/>
        </pc:sldMkLst>
        <pc:spChg chg="mod">
          <ac:chgData name="Ramanadha Kaushik Jagarlapudi" userId="90b6efa1-81a4-494d-ba96-017fef9aa4e0" providerId="ADAL" clId="{2F529105-AF32-475F-8290-4B7091056DC1}" dt="2022-10-04T05:56:40.167" v="3261" actId="20577"/>
          <ac:spMkLst>
            <pc:docMk/>
            <pc:sldMk cId="3938782861" sldId="275"/>
            <ac:spMk id="2" creationId="{00000000-0000-0000-0000-000000000000}"/>
          </ac:spMkLst>
        </pc:spChg>
        <pc:picChg chg="add mod">
          <ac:chgData name="Ramanadha Kaushik Jagarlapudi" userId="90b6efa1-81a4-494d-ba96-017fef9aa4e0" providerId="ADAL" clId="{2F529105-AF32-475F-8290-4B7091056DC1}" dt="2022-10-04T05:56:45.195" v="3263" actId="1076"/>
          <ac:picMkLst>
            <pc:docMk/>
            <pc:sldMk cId="3938782861" sldId="275"/>
            <ac:picMk id="5" creationId="{5C35DB99-6872-44A5-AACB-5ED21FBF3B9A}"/>
          </ac:picMkLst>
        </pc:picChg>
      </pc:sldChg>
    </pc:docChg>
  </pc:docChgLst>
  <pc:docChgLst>
    <pc:chgData name="Ramanadha Kaushik Jagarlapudi" userId="90b6efa1-81a4-494d-ba96-017fef9aa4e0" providerId="ADAL" clId="{1AA42143-B8B2-4E3E-938C-6A8E627EF431}"/>
    <pc:docChg chg="modSld">
      <pc:chgData name="Ramanadha Kaushik Jagarlapudi" userId="90b6efa1-81a4-494d-ba96-017fef9aa4e0" providerId="ADAL" clId="{1AA42143-B8B2-4E3E-938C-6A8E627EF431}" dt="2022-10-04T01:35:17.877" v="25" actId="20577"/>
      <pc:docMkLst>
        <pc:docMk/>
      </pc:docMkLst>
      <pc:sldChg chg="modSp mod">
        <pc:chgData name="Ramanadha Kaushik Jagarlapudi" userId="90b6efa1-81a4-494d-ba96-017fef9aa4e0" providerId="ADAL" clId="{1AA42143-B8B2-4E3E-938C-6A8E627EF431}" dt="2022-10-04T01:35:17.877" v="25" actId="20577"/>
        <pc:sldMkLst>
          <pc:docMk/>
          <pc:sldMk cId="239249170" sldId="271"/>
        </pc:sldMkLst>
        <pc:spChg chg="mod">
          <ac:chgData name="Ramanadha Kaushik Jagarlapudi" userId="90b6efa1-81a4-494d-ba96-017fef9aa4e0" providerId="ADAL" clId="{1AA42143-B8B2-4E3E-938C-6A8E627EF431}" dt="2022-10-04T01:35:17.877" v="25" actId="20577"/>
          <ac:spMkLst>
            <pc:docMk/>
            <pc:sldMk cId="239249170" sldId="271"/>
            <ac:spMk id="4" creationId="{00000000-0000-0000-0000-000000000000}"/>
          </ac:spMkLst>
        </pc:spChg>
      </pc:sldChg>
    </pc:docChg>
  </pc:docChgLst>
  <pc:docChgLst>
    <pc:chgData name="Ramanadha Kaushik Jagarlapudi" userId="90b6efa1-81a4-494d-ba96-017fef9aa4e0" providerId="ADAL" clId="{9E5001C8-4F29-4F50-8D29-373BFCA9BCF2}"/>
    <pc:docChg chg="undo redo custSel addSld delSld modSld sldOrd">
      <pc:chgData name="Ramanadha Kaushik Jagarlapudi" userId="90b6efa1-81a4-494d-ba96-017fef9aa4e0" providerId="ADAL" clId="{9E5001C8-4F29-4F50-8D29-373BFCA9BCF2}" dt="2022-11-17T10:00:16.650" v="2869" actId="14100"/>
      <pc:docMkLst>
        <pc:docMk/>
      </pc:docMkLst>
      <pc:sldChg chg="modSp mod">
        <pc:chgData name="Ramanadha Kaushik Jagarlapudi" userId="90b6efa1-81a4-494d-ba96-017fef9aa4e0" providerId="ADAL" clId="{9E5001C8-4F29-4F50-8D29-373BFCA9BCF2}" dt="2022-11-17T03:00:51.607" v="2846"/>
        <pc:sldMkLst>
          <pc:docMk/>
          <pc:sldMk cId="239249170" sldId="271"/>
        </pc:sldMkLst>
        <pc:spChg chg="mod">
          <ac:chgData name="Ramanadha Kaushik Jagarlapudi" userId="90b6efa1-81a4-494d-ba96-017fef9aa4e0" providerId="ADAL" clId="{9E5001C8-4F29-4F50-8D29-373BFCA9BCF2}" dt="2022-11-16T23:55:14.521" v="145" actId="1076"/>
          <ac:spMkLst>
            <pc:docMk/>
            <pc:sldMk cId="239249170" sldId="271"/>
            <ac:spMk id="2" creationId="{00000000-0000-0000-0000-000000000000}"/>
          </ac:spMkLst>
        </pc:spChg>
        <pc:spChg chg="mod">
          <ac:chgData name="Ramanadha Kaushik Jagarlapudi" userId="90b6efa1-81a4-494d-ba96-017fef9aa4e0" providerId="ADAL" clId="{9E5001C8-4F29-4F50-8D29-373BFCA9BCF2}" dt="2022-11-17T03:00:51.607" v="2846"/>
          <ac:spMkLst>
            <pc:docMk/>
            <pc:sldMk cId="239249170" sldId="271"/>
            <ac:spMk id="4" creationId="{00000000-0000-0000-0000-000000000000}"/>
          </ac:spMkLst>
        </pc:spChg>
      </pc:sldChg>
      <pc:sldChg chg="del">
        <pc:chgData name="Ramanadha Kaushik Jagarlapudi" userId="90b6efa1-81a4-494d-ba96-017fef9aa4e0" providerId="ADAL" clId="{9E5001C8-4F29-4F50-8D29-373BFCA9BCF2}" dt="2022-11-16T23:51:06.878" v="0" actId="2696"/>
        <pc:sldMkLst>
          <pc:docMk/>
          <pc:sldMk cId="397412603" sldId="272"/>
        </pc:sldMkLst>
      </pc:sldChg>
      <pc:sldChg chg="del">
        <pc:chgData name="Ramanadha Kaushik Jagarlapudi" userId="90b6efa1-81a4-494d-ba96-017fef9aa4e0" providerId="ADAL" clId="{9E5001C8-4F29-4F50-8D29-373BFCA9BCF2}" dt="2022-11-16T23:51:21.598" v="7" actId="2696"/>
        <pc:sldMkLst>
          <pc:docMk/>
          <pc:sldMk cId="1987700874" sldId="273"/>
        </pc:sldMkLst>
      </pc:sldChg>
      <pc:sldChg chg="modSp mod ord">
        <pc:chgData name="Ramanadha Kaushik Jagarlapudi" userId="90b6efa1-81a4-494d-ba96-017fef9aa4e0" providerId="ADAL" clId="{9E5001C8-4F29-4F50-8D29-373BFCA9BCF2}" dt="2022-11-17T03:00:51.607" v="2846"/>
        <pc:sldMkLst>
          <pc:docMk/>
          <pc:sldMk cId="2711974562" sldId="274"/>
        </pc:sldMkLst>
        <pc:spChg chg="mod">
          <ac:chgData name="Ramanadha Kaushik Jagarlapudi" userId="90b6efa1-81a4-494d-ba96-017fef9aa4e0" providerId="ADAL" clId="{9E5001C8-4F29-4F50-8D29-373BFCA9BCF2}" dt="2022-11-17T03:00:51.607" v="2846"/>
          <ac:spMkLst>
            <pc:docMk/>
            <pc:sldMk cId="2711974562" sldId="274"/>
            <ac:spMk id="2" creationId="{00000000-0000-0000-0000-000000000000}"/>
          </ac:spMkLst>
        </pc:spChg>
        <pc:spChg chg="mod">
          <ac:chgData name="Ramanadha Kaushik Jagarlapudi" userId="90b6efa1-81a4-494d-ba96-017fef9aa4e0" providerId="ADAL" clId="{9E5001C8-4F29-4F50-8D29-373BFCA9BCF2}" dt="2022-11-17T03:00:51.607" v="2846"/>
          <ac:spMkLst>
            <pc:docMk/>
            <pc:sldMk cId="2711974562" sldId="274"/>
            <ac:spMk id="3" creationId="{00000000-0000-0000-0000-000000000000}"/>
          </ac:spMkLst>
        </pc:spChg>
      </pc:sldChg>
      <pc:sldChg chg="add del">
        <pc:chgData name="Ramanadha Kaushik Jagarlapudi" userId="90b6efa1-81a4-494d-ba96-017fef9aa4e0" providerId="ADAL" clId="{9E5001C8-4F29-4F50-8D29-373BFCA9BCF2}" dt="2022-11-16T23:58:17.779" v="291" actId="2890"/>
        <pc:sldMkLst>
          <pc:docMk/>
          <pc:sldMk cId="599107615" sldId="275"/>
        </pc:sldMkLst>
      </pc:sldChg>
      <pc:sldChg chg="del ord">
        <pc:chgData name="Ramanadha Kaushik Jagarlapudi" userId="90b6efa1-81a4-494d-ba96-017fef9aa4e0" providerId="ADAL" clId="{9E5001C8-4F29-4F50-8D29-373BFCA9BCF2}" dt="2022-11-16T23:51:24.910" v="8" actId="2696"/>
        <pc:sldMkLst>
          <pc:docMk/>
          <pc:sldMk cId="3938782861" sldId="275"/>
        </pc:sldMkLst>
      </pc:sldChg>
      <pc:sldChg chg="addSp delSp modSp add mod ord">
        <pc:chgData name="Ramanadha Kaushik Jagarlapudi" userId="90b6efa1-81a4-494d-ba96-017fef9aa4e0" providerId="ADAL" clId="{9E5001C8-4F29-4F50-8D29-373BFCA9BCF2}" dt="2022-11-17T03:00:51.607" v="2846"/>
        <pc:sldMkLst>
          <pc:docMk/>
          <pc:sldMk cId="4186503468" sldId="275"/>
        </pc:sldMkLst>
        <pc:spChg chg="mod">
          <ac:chgData name="Ramanadha Kaushik Jagarlapudi" userId="90b6efa1-81a4-494d-ba96-017fef9aa4e0" providerId="ADAL" clId="{9E5001C8-4F29-4F50-8D29-373BFCA9BCF2}" dt="2022-11-17T03:00:51.607" v="2846"/>
          <ac:spMkLst>
            <pc:docMk/>
            <pc:sldMk cId="4186503468" sldId="275"/>
            <ac:spMk id="2" creationId="{00000000-0000-0000-0000-000000000000}"/>
          </ac:spMkLst>
        </pc:spChg>
        <pc:spChg chg="mod">
          <ac:chgData name="Ramanadha Kaushik Jagarlapudi" userId="90b6efa1-81a4-494d-ba96-017fef9aa4e0" providerId="ADAL" clId="{9E5001C8-4F29-4F50-8D29-373BFCA9BCF2}" dt="2022-11-17T03:00:51.607" v="2846"/>
          <ac:spMkLst>
            <pc:docMk/>
            <pc:sldMk cId="4186503468" sldId="275"/>
            <ac:spMk id="3" creationId="{00000000-0000-0000-0000-000000000000}"/>
          </ac:spMkLst>
        </pc:spChg>
        <pc:spChg chg="add del mod">
          <ac:chgData name="Ramanadha Kaushik Jagarlapudi" userId="90b6efa1-81a4-494d-ba96-017fef9aa4e0" providerId="ADAL" clId="{9E5001C8-4F29-4F50-8D29-373BFCA9BCF2}" dt="2022-11-17T00:47:11.731" v="633" actId="22"/>
          <ac:spMkLst>
            <pc:docMk/>
            <pc:sldMk cId="4186503468" sldId="275"/>
            <ac:spMk id="5" creationId="{42C5980C-E778-4754-B628-BCB2004714A6}"/>
          </ac:spMkLst>
        </pc:spChg>
      </pc:sldChg>
      <pc:sldChg chg="modSp add mod">
        <pc:chgData name="Ramanadha Kaushik Jagarlapudi" userId="90b6efa1-81a4-494d-ba96-017fef9aa4e0" providerId="ADAL" clId="{9E5001C8-4F29-4F50-8D29-373BFCA9BCF2}" dt="2022-11-17T03:00:51.607" v="2846"/>
        <pc:sldMkLst>
          <pc:docMk/>
          <pc:sldMk cId="2597595058" sldId="276"/>
        </pc:sldMkLst>
        <pc:spChg chg="mod">
          <ac:chgData name="Ramanadha Kaushik Jagarlapudi" userId="90b6efa1-81a4-494d-ba96-017fef9aa4e0" providerId="ADAL" clId="{9E5001C8-4F29-4F50-8D29-373BFCA9BCF2}" dt="2022-11-17T03:00:51.607" v="2846"/>
          <ac:spMkLst>
            <pc:docMk/>
            <pc:sldMk cId="2597595058" sldId="276"/>
            <ac:spMk id="2" creationId="{00000000-0000-0000-0000-000000000000}"/>
          </ac:spMkLst>
        </pc:spChg>
        <pc:spChg chg="mod">
          <ac:chgData name="Ramanadha Kaushik Jagarlapudi" userId="90b6efa1-81a4-494d-ba96-017fef9aa4e0" providerId="ADAL" clId="{9E5001C8-4F29-4F50-8D29-373BFCA9BCF2}" dt="2022-11-17T03:00:51.607" v="2846"/>
          <ac:spMkLst>
            <pc:docMk/>
            <pc:sldMk cId="2597595058" sldId="276"/>
            <ac:spMk id="3" creationId="{00000000-0000-0000-0000-000000000000}"/>
          </ac:spMkLst>
        </pc:spChg>
      </pc:sldChg>
      <pc:sldChg chg="addSp delSp modSp add mod modClrScheme chgLayout">
        <pc:chgData name="Ramanadha Kaushik Jagarlapudi" userId="90b6efa1-81a4-494d-ba96-017fef9aa4e0" providerId="ADAL" clId="{9E5001C8-4F29-4F50-8D29-373BFCA9BCF2}" dt="2022-11-17T03:00:51.607" v="2846"/>
        <pc:sldMkLst>
          <pc:docMk/>
          <pc:sldMk cId="2600279706" sldId="277"/>
        </pc:sldMkLst>
        <pc:spChg chg="mod ord">
          <ac:chgData name="Ramanadha Kaushik Jagarlapudi" userId="90b6efa1-81a4-494d-ba96-017fef9aa4e0" providerId="ADAL" clId="{9E5001C8-4F29-4F50-8D29-373BFCA9BCF2}" dt="2022-11-17T01:30:12.096" v="1809" actId="14100"/>
          <ac:spMkLst>
            <pc:docMk/>
            <pc:sldMk cId="2600279706" sldId="277"/>
            <ac:spMk id="2" creationId="{00000000-0000-0000-0000-000000000000}"/>
          </ac:spMkLst>
        </pc:spChg>
        <pc:spChg chg="mod ord">
          <ac:chgData name="Ramanadha Kaushik Jagarlapudi" userId="90b6efa1-81a4-494d-ba96-017fef9aa4e0" providerId="ADAL" clId="{9E5001C8-4F29-4F50-8D29-373BFCA9BCF2}" dt="2022-11-17T03:00:51.607" v="2846"/>
          <ac:spMkLst>
            <pc:docMk/>
            <pc:sldMk cId="2600279706" sldId="277"/>
            <ac:spMk id="3" creationId="{00000000-0000-0000-0000-000000000000}"/>
          </ac:spMkLst>
        </pc:spChg>
        <pc:spChg chg="add mod ord">
          <ac:chgData name="Ramanadha Kaushik Jagarlapudi" userId="90b6efa1-81a4-494d-ba96-017fef9aa4e0" providerId="ADAL" clId="{9E5001C8-4F29-4F50-8D29-373BFCA9BCF2}" dt="2022-11-17T01:29:14.425" v="1793" actId="1076"/>
          <ac:spMkLst>
            <pc:docMk/>
            <pc:sldMk cId="2600279706" sldId="277"/>
            <ac:spMk id="4" creationId="{97AAFB66-C978-4615-A2D4-D7AADFB38592}"/>
          </ac:spMkLst>
        </pc:spChg>
        <pc:spChg chg="add del mod">
          <ac:chgData name="Ramanadha Kaushik Jagarlapudi" userId="90b6efa1-81a4-494d-ba96-017fef9aa4e0" providerId="ADAL" clId="{9E5001C8-4F29-4F50-8D29-373BFCA9BCF2}" dt="2022-11-17T01:31:38.557" v="1867" actId="478"/>
          <ac:spMkLst>
            <pc:docMk/>
            <pc:sldMk cId="2600279706" sldId="277"/>
            <ac:spMk id="6" creationId="{F8F2EAB4-C29A-4013-8DDE-0A451068BB25}"/>
          </ac:spMkLst>
        </pc:spChg>
        <pc:spChg chg="add mod">
          <ac:chgData name="Ramanadha Kaushik Jagarlapudi" userId="90b6efa1-81a4-494d-ba96-017fef9aa4e0" providerId="ADAL" clId="{9E5001C8-4F29-4F50-8D29-373BFCA9BCF2}" dt="2022-11-17T01:31:54.108" v="1869" actId="1076"/>
          <ac:spMkLst>
            <pc:docMk/>
            <pc:sldMk cId="2600279706" sldId="277"/>
            <ac:spMk id="7" creationId="{7680AC4C-EB61-4999-85CF-00F70A5E56BE}"/>
          </ac:spMkLst>
        </pc:spChg>
      </pc:sldChg>
      <pc:sldChg chg="addSp delSp modSp add mod ord">
        <pc:chgData name="Ramanadha Kaushik Jagarlapudi" userId="90b6efa1-81a4-494d-ba96-017fef9aa4e0" providerId="ADAL" clId="{9E5001C8-4F29-4F50-8D29-373BFCA9BCF2}" dt="2022-11-17T03:00:51.607" v="2846"/>
        <pc:sldMkLst>
          <pc:docMk/>
          <pc:sldMk cId="655389414" sldId="278"/>
        </pc:sldMkLst>
        <pc:spChg chg="mod">
          <ac:chgData name="Ramanadha Kaushik Jagarlapudi" userId="90b6efa1-81a4-494d-ba96-017fef9aa4e0" providerId="ADAL" clId="{9E5001C8-4F29-4F50-8D29-373BFCA9BCF2}" dt="2022-11-17T03:00:51.607" v="2846"/>
          <ac:spMkLst>
            <pc:docMk/>
            <pc:sldMk cId="655389414" sldId="278"/>
            <ac:spMk id="2" creationId="{00000000-0000-0000-0000-000000000000}"/>
          </ac:spMkLst>
        </pc:spChg>
        <pc:spChg chg="mod">
          <ac:chgData name="Ramanadha Kaushik Jagarlapudi" userId="90b6efa1-81a4-494d-ba96-017fef9aa4e0" providerId="ADAL" clId="{9E5001C8-4F29-4F50-8D29-373BFCA9BCF2}" dt="2022-11-17T03:00:51.607" v="2846"/>
          <ac:spMkLst>
            <pc:docMk/>
            <pc:sldMk cId="655389414" sldId="278"/>
            <ac:spMk id="3" creationId="{00000000-0000-0000-0000-000000000000}"/>
          </ac:spMkLst>
        </pc:spChg>
        <pc:spChg chg="add del">
          <ac:chgData name="Ramanadha Kaushik Jagarlapudi" userId="90b6efa1-81a4-494d-ba96-017fef9aa4e0" providerId="ADAL" clId="{9E5001C8-4F29-4F50-8D29-373BFCA9BCF2}" dt="2022-11-17T01:39:00.034" v="2011"/>
          <ac:spMkLst>
            <pc:docMk/>
            <pc:sldMk cId="655389414" sldId="278"/>
            <ac:spMk id="4" creationId="{466A210F-7C80-4543-9205-C92C1FE44493}"/>
          </ac:spMkLst>
        </pc:spChg>
        <pc:spChg chg="add del mod">
          <ac:chgData name="Ramanadha Kaushik Jagarlapudi" userId="90b6efa1-81a4-494d-ba96-017fef9aa4e0" providerId="ADAL" clId="{9E5001C8-4F29-4F50-8D29-373BFCA9BCF2}" dt="2022-11-17T01:39:12.291" v="2015"/>
          <ac:spMkLst>
            <pc:docMk/>
            <pc:sldMk cId="655389414" sldId="278"/>
            <ac:spMk id="5" creationId="{932E8670-067E-4113-9A84-392A6C6A2ACE}"/>
          </ac:spMkLst>
        </pc:spChg>
        <pc:spChg chg="add del">
          <ac:chgData name="Ramanadha Kaushik Jagarlapudi" userId="90b6efa1-81a4-494d-ba96-017fef9aa4e0" providerId="ADAL" clId="{9E5001C8-4F29-4F50-8D29-373BFCA9BCF2}" dt="2022-11-17T01:44:43.369" v="2174"/>
          <ac:spMkLst>
            <pc:docMk/>
            <pc:sldMk cId="655389414" sldId="278"/>
            <ac:spMk id="6" creationId="{C028F731-6846-4643-940B-D7230692EF37}"/>
          </ac:spMkLst>
        </pc:spChg>
      </pc:sldChg>
      <pc:sldChg chg="modSp new mod">
        <pc:chgData name="Ramanadha Kaushik Jagarlapudi" userId="90b6efa1-81a4-494d-ba96-017fef9aa4e0" providerId="ADAL" clId="{9E5001C8-4F29-4F50-8D29-373BFCA9BCF2}" dt="2022-11-17T03:00:51.607" v="2846"/>
        <pc:sldMkLst>
          <pc:docMk/>
          <pc:sldMk cId="3929300488" sldId="279"/>
        </pc:sldMkLst>
        <pc:spChg chg="mod">
          <ac:chgData name="Ramanadha Kaushik Jagarlapudi" userId="90b6efa1-81a4-494d-ba96-017fef9aa4e0" providerId="ADAL" clId="{9E5001C8-4F29-4F50-8D29-373BFCA9BCF2}" dt="2022-11-17T03:00:51.607" v="2846"/>
          <ac:spMkLst>
            <pc:docMk/>
            <pc:sldMk cId="3929300488" sldId="279"/>
            <ac:spMk id="2" creationId="{FFD67066-FEF2-41B4-A67B-0F6588FCCA06}"/>
          </ac:spMkLst>
        </pc:spChg>
        <pc:spChg chg="mod">
          <ac:chgData name="Ramanadha Kaushik Jagarlapudi" userId="90b6efa1-81a4-494d-ba96-017fef9aa4e0" providerId="ADAL" clId="{9E5001C8-4F29-4F50-8D29-373BFCA9BCF2}" dt="2022-11-17T03:00:51.607" v="2846"/>
          <ac:spMkLst>
            <pc:docMk/>
            <pc:sldMk cId="3929300488" sldId="279"/>
            <ac:spMk id="3" creationId="{5AB75E52-28DE-4C36-816F-9E4E4D3D2663}"/>
          </ac:spMkLst>
        </pc:spChg>
      </pc:sldChg>
      <pc:sldChg chg="addSp delSp modSp add mod chgLayout">
        <pc:chgData name="Ramanadha Kaushik Jagarlapudi" userId="90b6efa1-81a4-494d-ba96-017fef9aa4e0" providerId="ADAL" clId="{9E5001C8-4F29-4F50-8D29-373BFCA9BCF2}" dt="2022-11-17T03:00:51.607" v="2846"/>
        <pc:sldMkLst>
          <pc:docMk/>
          <pc:sldMk cId="621902326" sldId="280"/>
        </pc:sldMkLst>
        <pc:spChg chg="mod ord">
          <ac:chgData name="Ramanadha Kaushik Jagarlapudi" userId="90b6efa1-81a4-494d-ba96-017fef9aa4e0" providerId="ADAL" clId="{9E5001C8-4F29-4F50-8D29-373BFCA9BCF2}" dt="2022-11-17T03:00:51.607" v="2846"/>
          <ac:spMkLst>
            <pc:docMk/>
            <pc:sldMk cId="621902326" sldId="280"/>
            <ac:spMk id="2" creationId="{00000000-0000-0000-0000-000000000000}"/>
          </ac:spMkLst>
        </pc:spChg>
        <pc:spChg chg="mod ord">
          <ac:chgData name="Ramanadha Kaushik Jagarlapudi" userId="90b6efa1-81a4-494d-ba96-017fef9aa4e0" providerId="ADAL" clId="{9E5001C8-4F29-4F50-8D29-373BFCA9BCF2}" dt="2022-11-17T03:00:51.607" v="2846"/>
          <ac:spMkLst>
            <pc:docMk/>
            <pc:sldMk cId="621902326" sldId="280"/>
            <ac:spMk id="3" creationId="{00000000-0000-0000-0000-000000000000}"/>
          </ac:spMkLst>
        </pc:spChg>
        <pc:spChg chg="mod">
          <ac:chgData name="Ramanadha Kaushik Jagarlapudi" userId="90b6efa1-81a4-494d-ba96-017fef9aa4e0" providerId="ADAL" clId="{9E5001C8-4F29-4F50-8D29-373BFCA9BCF2}" dt="2022-11-17T02:12:50.673" v="2638"/>
          <ac:spMkLst>
            <pc:docMk/>
            <pc:sldMk cId="621902326" sldId="280"/>
            <ac:spMk id="10" creationId="{21F0E719-9739-436F-84B8-967357D805FB}"/>
          </ac:spMkLst>
        </pc:spChg>
        <pc:spChg chg="mod">
          <ac:chgData name="Ramanadha Kaushik Jagarlapudi" userId="90b6efa1-81a4-494d-ba96-017fef9aa4e0" providerId="ADAL" clId="{9E5001C8-4F29-4F50-8D29-373BFCA9BCF2}" dt="2022-11-17T02:12:50.673" v="2638"/>
          <ac:spMkLst>
            <pc:docMk/>
            <pc:sldMk cId="621902326" sldId="280"/>
            <ac:spMk id="11" creationId="{0533D1BB-50E0-4BFB-B085-298DF1EBC3D3}"/>
          </ac:spMkLst>
        </pc:spChg>
        <pc:spChg chg="mod">
          <ac:chgData name="Ramanadha Kaushik Jagarlapudi" userId="90b6efa1-81a4-494d-ba96-017fef9aa4e0" providerId="ADAL" clId="{9E5001C8-4F29-4F50-8D29-373BFCA9BCF2}" dt="2022-11-17T02:12:50.673" v="2638"/>
          <ac:spMkLst>
            <pc:docMk/>
            <pc:sldMk cId="621902326" sldId="280"/>
            <ac:spMk id="12" creationId="{664CA66E-3DDA-4FCD-A9AC-0DC62C6AE1F9}"/>
          </ac:spMkLst>
        </pc:spChg>
        <pc:spChg chg="mod">
          <ac:chgData name="Ramanadha Kaushik Jagarlapudi" userId="90b6efa1-81a4-494d-ba96-017fef9aa4e0" providerId="ADAL" clId="{9E5001C8-4F29-4F50-8D29-373BFCA9BCF2}" dt="2022-11-17T02:12:50.673" v="2638"/>
          <ac:spMkLst>
            <pc:docMk/>
            <pc:sldMk cId="621902326" sldId="280"/>
            <ac:spMk id="13" creationId="{06FE2A51-3773-430E-B114-06349AC782EC}"/>
          </ac:spMkLst>
        </pc:spChg>
        <pc:grpChg chg="add del mod">
          <ac:chgData name="Ramanadha Kaushik Jagarlapudi" userId="90b6efa1-81a4-494d-ba96-017fef9aa4e0" providerId="ADAL" clId="{9E5001C8-4F29-4F50-8D29-373BFCA9BCF2}" dt="2022-11-17T02:13:17.073" v="2642" actId="21"/>
          <ac:grpSpMkLst>
            <pc:docMk/>
            <pc:sldMk cId="621902326" sldId="280"/>
            <ac:grpSpMk id="9" creationId="{EDED1EBF-5860-435D-8232-28849D9F4670}"/>
          </ac:grpSpMkLst>
        </pc:grpChg>
        <pc:picChg chg="add mod">
          <ac:chgData name="Ramanadha Kaushik Jagarlapudi" userId="90b6efa1-81a4-494d-ba96-017fef9aa4e0" providerId="ADAL" clId="{9E5001C8-4F29-4F50-8D29-373BFCA9BCF2}" dt="2022-11-17T01:55:50.719" v="2474" actId="1076"/>
          <ac:picMkLst>
            <pc:docMk/>
            <pc:sldMk cId="621902326" sldId="280"/>
            <ac:picMk id="5" creationId="{0593CC1A-9526-4FEF-8344-AF27DD5CB9ED}"/>
          </ac:picMkLst>
        </pc:picChg>
        <pc:picChg chg="add mod">
          <ac:chgData name="Ramanadha Kaushik Jagarlapudi" userId="90b6efa1-81a4-494d-ba96-017fef9aa4e0" providerId="ADAL" clId="{9E5001C8-4F29-4F50-8D29-373BFCA9BCF2}" dt="2022-11-17T01:57:28.898" v="2507" actId="1076"/>
          <ac:picMkLst>
            <pc:docMk/>
            <pc:sldMk cId="621902326" sldId="280"/>
            <ac:picMk id="7" creationId="{4B43B1DF-5756-49B0-82A3-FB9D6D8E0049}"/>
          </ac:picMkLst>
        </pc:picChg>
        <pc:picChg chg="add del mod">
          <ac:chgData name="Ramanadha Kaushik Jagarlapudi" userId="90b6efa1-81a4-494d-ba96-017fef9aa4e0" providerId="ADAL" clId="{9E5001C8-4F29-4F50-8D29-373BFCA9BCF2}" dt="2022-11-17T02:13:17.073" v="2642" actId="21"/>
          <ac:picMkLst>
            <pc:docMk/>
            <pc:sldMk cId="621902326" sldId="280"/>
            <ac:picMk id="8" creationId="{DCCD78D3-EE67-4D55-A54E-D0DD6FFEFBB7}"/>
          </ac:picMkLst>
        </pc:picChg>
      </pc:sldChg>
      <pc:sldChg chg="addSp delSp modSp add mod ord">
        <pc:chgData name="Ramanadha Kaushik Jagarlapudi" userId="90b6efa1-81a4-494d-ba96-017fef9aa4e0" providerId="ADAL" clId="{9E5001C8-4F29-4F50-8D29-373BFCA9BCF2}" dt="2022-11-17T03:00:51.607" v="2846"/>
        <pc:sldMkLst>
          <pc:docMk/>
          <pc:sldMk cId="1836016587" sldId="281"/>
        </pc:sldMkLst>
        <pc:spChg chg="mod">
          <ac:chgData name="Ramanadha Kaushik Jagarlapudi" userId="90b6efa1-81a4-494d-ba96-017fef9aa4e0" providerId="ADAL" clId="{9E5001C8-4F29-4F50-8D29-373BFCA9BCF2}" dt="2022-11-17T03:00:51.607" v="2846"/>
          <ac:spMkLst>
            <pc:docMk/>
            <pc:sldMk cId="1836016587" sldId="281"/>
            <ac:spMk id="2" creationId="{00000000-0000-0000-0000-000000000000}"/>
          </ac:spMkLst>
        </pc:spChg>
        <pc:spChg chg="mod">
          <ac:chgData name="Ramanadha Kaushik Jagarlapudi" userId="90b6efa1-81a4-494d-ba96-017fef9aa4e0" providerId="ADAL" clId="{9E5001C8-4F29-4F50-8D29-373BFCA9BCF2}" dt="2022-11-17T03:00:51.607" v="2846"/>
          <ac:spMkLst>
            <pc:docMk/>
            <pc:sldMk cId="1836016587" sldId="281"/>
            <ac:spMk id="3" creationId="{00000000-0000-0000-0000-000000000000}"/>
          </ac:spMkLst>
        </pc:spChg>
        <pc:spChg chg="add mod">
          <ac:chgData name="Ramanadha Kaushik Jagarlapudi" userId="90b6efa1-81a4-494d-ba96-017fef9aa4e0" providerId="ADAL" clId="{9E5001C8-4F29-4F50-8D29-373BFCA9BCF2}" dt="2022-11-17T02:05:16.205" v="2595" actId="164"/>
          <ac:spMkLst>
            <pc:docMk/>
            <pc:sldMk cId="1836016587" sldId="281"/>
            <ac:spMk id="6" creationId="{3A5314AD-F8A6-4198-B9D7-570C46B849AA}"/>
          </ac:spMkLst>
        </pc:spChg>
        <pc:spChg chg="add mod">
          <ac:chgData name="Ramanadha Kaushik Jagarlapudi" userId="90b6efa1-81a4-494d-ba96-017fef9aa4e0" providerId="ADAL" clId="{9E5001C8-4F29-4F50-8D29-373BFCA9BCF2}" dt="2022-11-17T02:05:16.205" v="2595" actId="164"/>
          <ac:spMkLst>
            <pc:docMk/>
            <pc:sldMk cId="1836016587" sldId="281"/>
            <ac:spMk id="7" creationId="{8CC5E10F-20DB-4621-A8C7-3F94AB25BB79}"/>
          </ac:spMkLst>
        </pc:spChg>
        <pc:spChg chg="add mod">
          <ac:chgData name="Ramanadha Kaushik Jagarlapudi" userId="90b6efa1-81a4-494d-ba96-017fef9aa4e0" providerId="ADAL" clId="{9E5001C8-4F29-4F50-8D29-373BFCA9BCF2}" dt="2022-11-17T02:05:16.205" v="2595" actId="164"/>
          <ac:spMkLst>
            <pc:docMk/>
            <pc:sldMk cId="1836016587" sldId="281"/>
            <ac:spMk id="8" creationId="{367C9682-4990-4A1D-959C-4ABEDE511EDF}"/>
          </ac:spMkLst>
        </pc:spChg>
        <pc:spChg chg="add mod">
          <ac:chgData name="Ramanadha Kaushik Jagarlapudi" userId="90b6efa1-81a4-494d-ba96-017fef9aa4e0" providerId="ADAL" clId="{9E5001C8-4F29-4F50-8D29-373BFCA9BCF2}" dt="2022-11-17T02:05:16.205" v="2595" actId="164"/>
          <ac:spMkLst>
            <pc:docMk/>
            <pc:sldMk cId="1836016587" sldId="281"/>
            <ac:spMk id="9" creationId="{E13163F9-FE80-4C70-BACD-8CDB2CA7CCE6}"/>
          </ac:spMkLst>
        </pc:spChg>
        <pc:spChg chg="add del mod">
          <ac:chgData name="Ramanadha Kaushik Jagarlapudi" userId="90b6efa1-81a4-494d-ba96-017fef9aa4e0" providerId="ADAL" clId="{9E5001C8-4F29-4F50-8D29-373BFCA9BCF2}" dt="2022-11-17T02:23:42.179" v="2676"/>
          <ac:spMkLst>
            <pc:docMk/>
            <pc:sldMk cId="1836016587" sldId="281"/>
            <ac:spMk id="15" creationId="{25BE4D1A-3480-440E-8D42-A64527BC1E46}"/>
          </ac:spMkLst>
        </pc:spChg>
        <pc:grpChg chg="add del mod">
          <ac:chgData name="Ramanadha Kaushik Jagarlapudi" userId="90b6efa1-81a4-494d-ba96-017fef9aa4e0" providerId="ADAL" clId="{9E5001C8-4F29-4F50-8D29-373BFCA9BCF2}" dt="2022-11-17T02:15:27.793" v="2662" actId="478"/>
          <ac:grpSpMkLst>
            <pc:docMk/>
            <pc:sldMk cId="1836016587" sldId="281"/>
            <ac:grpSpMk id="10" creationId="{7D912EED-0BB8-4901-B20A-B6AD427403C7}"/>
          </ac:grpSpMkLst>
        </pc:grpChg>
        <pc:picChg chg="add del mod">
          <ac:chgData name="Ramanadha Kaushik Jagarlapudi" userId="90b6efa1-81a4-494d-ba96-017fef9aa4e0" providerId="ADAL" clId="{9E5001C8-4F29-4F50-8D29-373BFCA9BCF2}" dt="2022-11-17T02:15:25.318" v="2661" actId="478"/>
          <ac:picMkLst>
            <pc:docMk/>
            <pc:sldMk cId="1836016587" sldId="281"/>
            <ac:picMk id="5" creationId="{37092211-EAA0-4B60-933B-B39F389B88C2}"/>
          </ac:picMkLst>
        </pc:picChg>
        <pc:picChg chg="add del mod">
          <ac:chgData name="Ramanadha Kaushik Jagarlapudi" userId="90b6efa1-81a4-494d-ba96-017fef9aa4e0" providerId="ADAL" clId="{9E5001C8-4F29-4F50-8D29-373BFCA9BCF2}" dt="2022-11-17T02:06:56.078" v="2603" actId="22"/>
          <ac:picMkLst>
            <pc:docMk/>
            <pc:sldMk cId="1836016587" sldId="281"/>
            <ac:picMk id="12" creationId="{D4BD5E5D-E89D-482B-9E6D-7490E72D625E}"/>
          </ac:picMkLst>
        </pc:picChg>
        <pc:picChg chg="add del mod">
          <ac:chgData name="Ramanadha Kaushik Jagarlapudi" userId="90b6efa1-81a4-494d-ba96-017fef9aa4e0" providerId="ADAL" clId="{9E5001C8-4F29-4F50-8D29-373BFCA9BCF2}" dt="2022-11-17T02:10:57.909" v="2609" actId="21"/>
          <ac:picMkLst>
            <pc:docMk/>
            <pc:sldMk cId="1836016587" sldId="281"/>
            <ac:picMk id="14" creationId="{05CD781E-5C6A-4636-8BB5-8D4544173BFD}"/>
          </ac:picMkLst>
        </pc:picChg>
        <pc:picChg chg="add del mod">
          <ac:chgData name="Ramanadha Kaushik Jagarlapudi" userId="90b6efa1-81a4-494d-ba96-017fef9aa4e0" providerId="ADAL" clId="{9E5001C8-4F29-4F50-8D29-373BFCA9BCF2}" dt="2022-11-17T02:23:42.174" v="2674" actId="478"/>
          <ac:picMkLst>
            <pc:docMk/>
            <pc:sldMk cId="1836016587" sldId="281"/>
            <ac:picMk id="17" creationId="{E482B3CF-3554-4C7F-951C-2B22F553211A}"/>
          </ac:picMkLst>
        </pc:picChg>
        <pc:picChg chg="add mod">
          <ac:chgData name="Ramanadha Kaushik Jagarlapudi" userId="90b6efa1-81a4-494d-ba96-017fef9aa4e0" providerId="ADAL" clId="{9E5001C8-4F29-4F50-8D29-373BFCA9BCF2}" dt="2022-11-17T02:26:14.977" v="2743" actId="1440"/>
          <ac:picMkLst>
            <pc:docMk/>
            <pc:sldMk cId="1836016587" sldId="281"/>
            <ac:picMk id="19" creationId="{2FD687F4-1248-4295-BC49-DF92152C4A49}"/>
          </ac:picMkLst>
        </pc:picChg>
      </pc:sldChg>
      <pc:sldChg chg="addSp delSp modSp add mod">
        <pc:chgData name="Ramanadha Kaushik Jagarlapudi" userId="90b6efa1-81a4-494d-ba96-017fef9aa4e0" providerId="ADAL" clId="{9E5001C8-4F29-4F50-8D29-373BFCA9BCF2}" dt="2022-11-17T03:00:51.607" v="2846"/>
        <pc:sldMkLst>
          <pc:docMk/>
          <pc:sldMk cId="3169623118" sldId="282"/>
        </pc:sldMkLst>
        <pc:spChg chg="mod">
          <ac:chgData name="Ramanadha Kaushik Jagarlapudi" userId="90b6efa1-81a4-494d-ba96-017fef9aa4e0" providerId="ADAL" clId="{9E5001C8-4F29-4F50-8D29-373BFCA9BCF2}" dt="2022-11-17T03:00:51.607" v="2846"/>
          <ac:spMkLst>
            <pc:docMk/>
            <pc:sldMk cId="3169623118" sldId="282"/>
            <ac:spMk id="2" creationId="{00000000-0000-0000-0000-000000000000}"/>
          </ac:spMkLst>
        </pc:spChg>
        <pc:spChg chg="mod">
          <ac:chgData name="Ramanadha Kaushik Jagarlapudi" userId="90b6efa1-81a4-494d-ba96-017fef9aa4e0" providerId="ADAL" clId="{9E5001C8-4F29-4F50-8D29-373BFCA9BCF2}" dt="2022-11-17T03:00:51.607" v="2846"/>
          <ac:spMkLst>
            <pc:docMk/>
            <pc:sldMk cId="3169623118" sldId="282"/>
            <ac:spMk id="3" creationId="{00000000-0000-0000-0000-000000000000}"/>
          </ac:spMkLst>
        </pc:spChg>
        <pc:spChg chg="mod">
          <ac:chgData name="Ramanadha Kaushik Jagarlapudi" userId="90b6efa1-81a4-494d-ba96-017fef9aa4e0" providerId="ADAL" clId="{9E5001C8-4F29-4F50-8D29-373BFCA9BCF2}" dt="2022-11-17T02:15:17.807" v="2660" actId="1076"/>
          <ac:spMkLst>
            <pc:docMk/>
            <pc:sldMk cId="3169623118" sldId="282"/>
            <ac:spMk id="10" creationId="{56FB4806-0783-4CB4-ABB6-C0A722405F1F}"/>
          </ac:spMkLst>
        </pc:spChg>
        <pc:spChg chg="mod">
          <ac:chgData name="Ramanadha Kaushik Jagarlapudi" userId="90b6efa1-81a4-494d-ba96-017fef9aa4e0" providerId="ADAL" clId="{9E5001C8-4F29-4F50-8D29-373BFCA9BCF2}" dt="2022-11-17T02:15:07.213" v="2659" actId="1076"/>
          <ac:spMkLst>
            <pc:docMk/>
            <pc:sldMk cId="3169623118" sldId="282"/>
            <ac:spMk id="11" creationId="{D491AC12-8EF7-4B59-AC51-F32B039446F0}"/>
          </ac:spMkLst>
        </pc:spChg>
        <pc:spChg chg="mod">
          <ac:chgData name="Ramanadha Kaushik Jagarlapudi" userId="90b6efa1-81a4-494d-ba96-017fef9aa4e0" providerId="ADAL" clId="{9E5001C8-4F29-4F50-8D29-373BFCA9BCF2}" dt="2022-11-17T02:14:38.405" v="2655" actId="688"/>
          <ac:spMkLst>
            <pc:docMk/>
            <pc:sldMk cId="3169623118" sldId="282"/>
            <ac:spMk id="12" creationId="{D7D74238-8FA8-4F2A-8E8E-FFF35E73F3A0}"/>
          </ac:spMkLst>
        </pc:spChg>
        <pc:spChg chg="mod">
          <ac:chgData name="Ramanadha Kaushik Jagarlapudi" userId="90b6efa1-81a4-494d-ba96-017fef9aa4e0" providerId="ADAL" clId="{9E5001C8-4F29-4F50-8D29-373BFCA9BCF2}" dt="2022-11-17T02:14:52.995" v="2657" actId="1076"/>
          <ac:spMkLst>
            <pc:docMk/>
            <pc:sldMk cId="3169623118" sldId="282"/>
            <ac:spMk id="13" creationId="{A13E823D-EB46-4BEE-88AB-38468DDE5DCC}"/>
          </ac:spMkLst>
        </pc:spChg>
        <pc:grpChg chg="add mod">
          <ac:chgData name="Ramanadha Kaushik Jagarlapudi" userId="90b6efa1-81a4-494d-ba96-017fef9aa4e0" providerId="ADAL" clId="{9E5001C8-4F29-4F50-8D29-373BFCA9BCF2}" dt="2022-11-17T02:14:04.877" v="2650" actId="1076"/>
          <ac:grpSpMkLst>
            <pc:docMk/>
            <pc:sldMk cId="3169623118" sldId="282"/>
            <ac:grpSpMk id="9" creationId="{532E4F50-23E2-46A3-B105-4E3D9109AD3F}"/>
          </ac:grpSpMkLst>
        </pc:grpChg>
        <pc:picChg chg="add del mod">
          <ac:chgData name="Ramanadha Kaushik Jagarlapudi" userId="90b6efa1-81a4-494d-ba96-017fef9aa4e0" providerId="ADAL" clId="{9E5001C8-4F29-4F50-8D29-373BFCA9BCF2}" dt="2022-11-17T02:11:05.647" v="2611"/>
          <ac:picMkLst>
            <pc:docMk/>
            <pc:sldMk cId="3169623118" sldId="282"/>
            <ac:picMk id="4" creationId="{E17F72A6-7587-4394-8F4C-E7D4928AECF4}"/>
          </ac:picMkLst>
        </pc:picChg>
        <pc:picChg chg="add mod">
          <ac:chgData name="Ramanadha Kaushik Jagarlapudi" userId="90b6efa1-81a4-494d-ba96-017fef9aa4e0" providerId="ADAL" clId="{9E5001C8-4F29-4F50-8D29-373BFCA9BCF2}" dt="2022-11-17T02:12:09.528" v="2621" actId="14100"/>
          <ac:picMkLst>
            <pc:docMk/>
            <pc:sldMk cId="3169623118" sldId="282"/>
            <ac:picMk id="5" creationId="{FE9A4009-7BBB-4F5D-9B4E-0BA5389AD363}"/>
          </ac:picMkLst>
        </pc:picChg>
        <pc:picChg chg="add mod">
          <ac:chgData name="Ramanadha Kaushik Jagarlapudi" userId="90b6efa1-81a4-494d-ba96-017fef9aa4e0" providerId="ADAL" clId="{9E5001C8-4F29-4F50-8D29-373BFCA9BCF2}" dt="2022-11-17T02:13:52.308" v="2649" actId="1076"/>
          <ac:picMkLst>
            <pc:docMk/>
            <pc:sldMk cId="3169623118" sldId="282"/>
            <ac:picMk id="8" creationId="{49344B2B-7D79-4765-BF8D-D2488A1CD82F}"/>
          </ac:picMkLst>
        </pc:picChg>
        <pc:cxnChg chg="add del">
          <ac:chgData name="Ramanadha Kaushik Jagarlapudi" userId="90b6efa1-81a4-494d-ba96-017fef9aa4e0" providerId="ADAL" clId="{9E5001C8-4F29-4F50-8D29-373BFCA9BCF2}" dt="2022-11-17T02:12:06.106" v="2620" actId="11529"/>
          <ac:cxnSpMkLst>
            <pc:docMk/>
            <pc:sldMk cId="3169623118" sldId="282"/>
            <ac:cxnSpMk id="7" creationId="{331CB2CE-D98D-489F-8983-9A9823F55C7A}"/>
          </ac:cxnSpMkLst>
        </pc:cxnChg>
      </pc:sldChg>
      <pc:sldChg chg="modSp add mod">
        <pc:chgData name="Ramanadha Kaushik Jagarlapudi" userId="90b6efa1-81a4-494d-ba96-017fef9aa4e0" providerId="ADAL" clId="{9E5001C8-4F29-4F50-8D29-373BFCA9BCF2}" dt="2022-11-17T03:00:51.607" v="2846"/>
        <pc:sldMkLst>
          <pc:docMk/>
          <pc:sldMk cId="3866176764" sldId="283"/>
        </pc:sldMkLst>
        <pc:spChg chg="mod">
          <ac:chgData name="Ramanadha Kaushik Jagarlapudi" userId="90b6efa1-81a4-494d-ba96-017fef9aa4e0" providerId="ADAL" clId="{9E5001C8-4F29-4F50-8D29-373BFCA9BCF2}" dt="2022-11-17T03:00:51.607" v="2846"/>
          <ac:spMkLst>
            <pc:docMk/>
            <pc:sldMk cId="3866176764" sldId="283"/>
            <ac:spMk id="2" creationId="{00000000-0000-0000-0000-000000000000}"/>
          </ac:spMkLst>
        </pc:spChg>
        <pc:spChg chg="mod">
          <ac:chgData name="Ramanadha Kaushik Jagarlapudi" userId="90b6efa1-81a4-494d-ba96-017fef9aa4e0" providerId="ADAL" clId="{9E5001C8-4F29-4F50-8D29-373BFCA9BCF2}" dt="2022-11-17T03:00:51.607" v="2846"/>
          <ac:spMkLst>
            <pc:docMk/>
            <pc:sldMk cId="3866176764" sldId="283"/>
            <ac:spMk id="3" creationId="{00000000-0000-0000-0000-000000000000}"/>
          </ac:spMkLst>
        </pc:spChg>
      </pc:sldChg>
      <pc:sldChg chg="addSp delSp modSp add mod">
        <pc:chgData name="Ramanadha Kaushik Jagarlapudi" userId="90b6efa1-81a4-494d-ba96-017fef9aa4e0" providerId="ADAL" clId="{9E5001C8-4F29-4F50-8D29-373BFCA9BCF2}" dt="2022-11-17T10:00:16.650" v="2869" actId="14100"/>
        <pc:sldMkLst>
          <pc:docMk/>
          <pc:sldMk cId="4089626534" sldId="284"/>
        </pc:sldMkLst>
        <pc:spChg chg="mod">
          <ac:chgData name="Ramanadha Kaushik Jagarlapudi" userId="90b6efa1-81a4-494d-ba96-017fef9aa4e0" providerId="ADAL" clId="{9E5001C8-4F29-4F50-8D29-373BFCA9BCF2}" dt="2022-11-17T03:00:51.607" v="2846"/>
          <ac:spMkLst>
            <pc:docMk/>
            <pc:sldMk cId="4089626534" sldId="284"/>
            <ac:spMk id="2" creationId="{00000000-0000-0000-0000-000000000000}"/>
          </ac:spMkLst>
        </pc:spChg>
        <pc:spChg chg="mod">
          <ac:chgData name="Ramanadha Kaushik Jagarlapudi" userId="90b6efa1-81a4-494d-ba96-017fef9aa4e0" providerId="ADAL" clId="{9E5001C8-4F29-4F50-8D29-373BFCA9BCF2}" dt="2022-11-17T03:00:51.607" v="2846"/>
          <ac:spMkLst>
            <pc:docMk/>
            <pc:sldMk cId="4089626534" sldId="284"/>
            <ac:spMk id="3" creationId="{00000000-0000-0000-0000-000000000000}"/>
          </ac:spMkLst>
        </pc:spChg>
        <pc:picChg chg="add del mod">
          <ac:chgData name="Ramanadha Kaushik Jagarlapudi" userId="90b6efa1-81a4-494d-ba96-017fef9aa4e0" providerId="ADAL" clId="{9E5001C8-4F29-4F50-8D29-373BFCA9BCF2}" dt="2022-11-17T09:58:47.577" v="2854" actId="478"/>
          <ac:picMkLst>
            <pc:docMk/>
            <pc:sldMk cId="4089626534" sldId="284"/>
            <ac:picMk id="5" creationId="{E16FE221-EE30-44B0-9ED8-A50FB1428D7C}"/>
          </ac:picMkLst>
        </pc:picChg>
        <pc:picChg chg="add mod">
          <ac:chgData name="Ramanadha Kaushik Jagarlapudi" userId="90b6efa1-81a4-494d-ba96-017fef9aa4e0" providerId="ADAL" clId="{9E5001C8-4F29-4F50-8D29-373BFCA9BCF2}" dt="2022-11-17T09:59:15.627" v="2864" actId="1076"/>
          <ac:picMkLst>
            <pc:docMk/>
            <pc:sldMk cId="4089626534" sldId="284"/>
            <ac:picMk id="7" creationId="{10202C4D-61D4-40EA-A8B8-57B5C3235EDD}"/>
          </ac:picMkLst>
        </pc:picChg>
        <pc:picChg chg="add mod">
          <ac:chgData name="Ramanadha Kaushik Jagarlapudi" userId="90b6efa1-81a4-494d-ba96-017fef9aa4e0" providerId="ADAL" clId="{9E5001C8-4F29-4F50-8D29-373BFCA9BCF2}" dt="2022-11-17T10:00:16.650" v="2869" actId="14100"/>
          <ac:picMkLst>
            <pc:docMk/>
            <pc:sldMk cId="4089626534" sldId="284"/>
            <ac:picMk id="9" creationId="{E336FFD6-50A2-46A2-BCB4-41A01EEE8EAF}"/>
          </ac:picMkLst>
        </pc:picChg>
        <pc:picChg chg="del">
          <ac:chgData name="Ramanadha Kaushik Jagarlapudi" userId="90b6efa1-81a4-494d-ba96-017fef9aa4e0" providerId="ADAL" clId="{9E5001C8-4F29-4F50-8D29-373BFCA9BCF2}" dt="2022-11-17T02:27:37.054" v="2756" actId="478"/>
          <ac:picMkLst>
            <pc:docMk/>
            <pc:sldMk cId="4089626534" sldId="284"/>
            <ac:picMk id="19" creationId="{2FD687F4-1248-4295-BC49-DF92152C4A49}"/>
          </ac:picMkLst>
        </pc:picChg>
        <pc:picChg chg="add del mod">
          <ac:chgData name="Ramanadha Kaushik Jagarlapudi" userId="90b6efa1-81a4-494d-ba96-017fef9aa4e0" providerId="ADAL" clId="{9E5001C8-4F29-4F50-8D29-373BFCA9BCF2}" dt="2022-11-17T09:59:12.578" v="2863" actId="478"/>
          <ac:picMkLst>
            <pc:docMk/>
            <pc:sldMk cId="4089626534" sldId="284"/>
            <ac:picMk id="2050" creationId="{498CC79C-5514-4609-932B-F294FA204FF8}"/>
          </ac:picMkLst>
        </pc:picChg>
        <pc:picChg chg="add del mod">
          <ac:chgData name="Ramanadha Kaushik Jagarlapudi" userId="90b6efa1-81a4-494d-ba96-017fef9aa4e0" providerId="ADAL" clId="{9E5001C8-4F29-4F50-8D29-373BFCA9BCF2}" dt="2022-11-17T09:59:33.735" v="2866" actId="478"/>
          <ac:picMkLst>
            <pc:docMk/>
            <pc:sldMk cId="4089626534" sldId="284"/>
            <ac:picMk id="2052" creationId="{7A5B0365-83D2-467C-81A1-3E25CE5C303E}"/>
          </ac:picMkLst>
        </pc:picChg>
      </pc:sldChg>
    </pc:docChg>
  </pc:docChgLst>
  <pc:docChgLst>
    <pc:chgData name="Ramanadha Kaushik Jagarlapudi" userId="90b6efa1-81a4-494d-ba96-017fef9aa4e0" providerId="ADAL" clId="{26A42BAD-AF0B-4D9F-8B6B-78402915602B}"/>
    <pc:docChg chg="undo custSel addSld delSld modSld sldOrd">
      <pc:chgData name="Ramanadha Kaushik Jagarlapudi" userId="90b6efa1-81a4-494d-ba96-017fef9aa4e0" providerId="ADAL" clId="{26A42BAD-AF0B-4D9F-8B6B-78402915602B}" dt="2022-12-07T04:56:48.971" v="414" actId="20577"/>
      <pc:docMkLst>
        <pc:docMk/>
      </pc:docMkLst>
      <pc:sldChg chg="modSp mod">
        <pc:chgData name="Ramanadha Kaushik Jagarlapudi" userId="90b6efa1-81a4-494d-ba96-017fef9aa4e0" providerId="ADAL" clId="{26A42BAD-AF0B-4D9F-8B6B-78402915602B}" dt="2022-12-07T04:56:48.971" v="414" actId="20577"/>
        <pc:sldMkLst>
          <pc:docMk/>
          <pc:sldMk cId="2711974562" sldId="274"/>
        </pc:sldMkLst>
        <pc:spChg chg="mod">
          <ac:chgData name="Ramanadha Kaushik Jagarlapudi" userId="90b6efa1-81a4-494d-ba96-017fef9aa4e0" providerId="ADAL" clId="{26A42BAD-AF0B-4D9F-8B6B-78402915602B}" dt="2022-12-07T04:56:48.971" v="414" actId="20577"/>
          <ac:spMkLst>
            <pc:docMk/>
            <pc:sldMk cId="2711974562" sldId="274"/>
            <ac:spMk id="2" creationId="{00000000-0000-0000-0000-000000000000}"/>
          </ac:spMkLst>
        </pc:spChg>
      </pc:sldChg>
      <pc:sldChg chg="modSp mod">
        <pc:chgData name="Ramanadha Kaushik Jagarlapudi" userId="90b6efa1-81a4-494d-ba96-017fef9aa4e0" providerId="ADAL" clId="{26A42BAD-AF0B-4D9F-8B6B-78402915602B}" dt="2022-12-07T04:39:16.330" v="162" actId="20577"/>
        <pc:sldMkLst>
          <pc:docMk/>
          <pc:sldMk cId="2597595058" sldId="276"/>
        </pc:sldMkLst>
        <pc:spChg chg="mod">
          <ac:chgData name="Ramanadha Kaushik Jagarlapudi" userId="90b6efa1-81a4-494d-ba96-017fef9aa4e0" providerId="ADAL" clId="{26A42BAD-AF0B-4D9F-8B6B-78402915602B}" dt="2022-12-07T04:39:16.330" v="162" actId="20577"/>
          <ac:spMkLst>
            <pc:docMk/>
            <pc:sldMk cId="2597595058" sldId="276"/>
            <ac:spMk id="2" creationId="{00000000-0000-0000-0000-000000000000}"/>
          </ac:spMkLst>
        </pc:spChg>
      </pc:sldChg>
      <pc:sldChg chg="delSp modSp mod">
        <pc:chgData name="Ramanadha Kaushik Jagarlapudi" userId="90b6efa1-81a4-494d-ba96-017fef9aa4e0" providerId="ADAL" clId="{26A42BAD-AF0B-4D9F-8B6B-78402915602B}" dt="2022-12-07T04:40:06.544" v="169" actId="27636"/>
        <pc:sldMkLst>
          <pc:docMk/>
          <pc:sldMk cId="2600279706" sldId="277"/>
        </pc:sldMkLst>
        <pc:spChg chg="mod">
          <ac:chgData name="Ramanadha Kaushik Jagarlapudi" userId="90b6efa1-81a4-494d-ba96-017fef9aa4e0" providerId="ADAL" clId="{26A42BAD-AF0B-4D9F-8B6B-78402915602B}" dt="2022-12-07T04:40:06.544" v="169" actId="27636"/>
          <ac:spMkLst>
            <pc:docMk/>
            <pc:sldMk cId="2600279706" sldId="277"/>
            <ac:spMk id="2" creationId="{00000000-0000-0000-0000-000000000000}"/>
          </ac:spMkLst>
        </pc:spChg>
        <pc:spChg chg="del mod">
          <ac:chgData name="Ramanadha Kaushik Jagarlapudi" userId="90b6efa1-81a4-494d-ba96-017fef9aa4e0" providerId="ADAL" clId="{26A42BAD-AF0B-4D9F-8B6B-78402915602B}" dt="2022-12-07T03:34:51.862" v="2" actId="478"/>
          <ac:spMkLst>
            <pc:docMk/>
            <pc:sldMk cId="2600279706" sldId="277"/>
            <ac:spMk id="4" creationId="{97AAFB66-C978-4615-A2D4-D7AADFB38592}"/>
          </ac:spMkLst>
        </pc:spChg>
        <pc:spChg chg="mod">
          <ac:chgData name="Ramanadha Kaushik Jagarlapudi" userId="90b6efa1-81a4-494d-ba96-017fef9aa4e0" providerId="ADAL" clId="{26A42BAD-AF0B-4D9F-8B6B-78402915602B}" dt="2022-12-07T03:34:45.742" v="1" actId="20577"/>
          <ac:spMkLst>
            <pc:docMk/>
            <pc:sldMk cId="2600279706" sldId="277"/>
            <ac:spMk id="7" creationId="{7680AC4C-EB61-4999-85CF-00F70A5E56BE}"/>
          </ac:spMkLst>
        </pc:spChg>
      </pc:sldChg>
      <pc:sldChg chg="modSp mod">
        <pc:chgData name="Ramanadha Kaushik Jagarlapudi" userId="90b6efa1-81a4-494d-ba96-017fef9aa4e0" providerId="ADAL" clId="{26A42BAD-AF0B-4D9F-8B6B-78402915602B}" dt="2022-12-07T04:56:27.813" v="398" actId="27636"/>
        <pc:sldMkLst>
          <pc:docMk/>
          <pc:sldMk cId="3866176764" sldId="283"/>
        </pc:sldMkLst>
        <pc:spChg chg="mod">
          <ac:chgData name="Ramanadha Kaushik Jagarlapudi" userId="90b6efa1-81a4-494d-ba96-017fef9aa4e0" providerId="ADAL" clId="{26A42BAD-AF0B-4D9F-8B6B-78402915602B}" dt="2022-12-07T04:56:27.813" v="398" actId="27636"/>
          <ac:spMkLst>
            <pc:docMk/>
            <pc:sldMk cId="3866176764" sldId="283"/>
            <ac:spMk id="2" creationId="{00000000-0000-0000-0000-000000000000}"/>
          </ac:spMkLst>
        </pc:spChg>
        <pc:spChg chg="mod">
          <ac:chgData name="Ramanadha Kaushik Jagarlapudi" userId="90b6efa1-81a4-494d-ba96-017fef9aa4e0" providerId="ADAL" clId="{26A42BAD-AF0B-4D9F-8B6B-78402915602B}" dt="2022-12-07T04:55:45.334" v="391" actId="20577"/>
          <ac:spMkLst>
            <pc:docMk/>
            <pc:sldMk cId="3866176764" sldId="283"/>
            <ac:spMk id="3" creationId="{00000000-0000-0000-0000-000000000000}"/>
          </ac:spMkLst>
        </pc:spChg>
      </pc:sldChg>
      <pc:sldChg chg="delSp modSp add del mod chgLayout">
        <pc:chgData name="Ramanadha Kaushik Jagarlapudi" userId="90b6efa1-81a4-494d-ba96-017fef9aa4e0" providerId="ADAL" clId="{26A42BAD-AF0B-4D9F-8B6B-78402915602B}" dt="2022-12-07T04:35:27.254" v="31" actId="2696"/>
        <pc:sldMkLst>
          <pc:docMk/>
          <pc:sldMk cId="2218460096" sldId="285"/>
        </pc:sldMkLst>
        <pc:spChg chg="mod ord">
          <ac:chgData name="Ramanadha Kaushik Jagarlapudi" userId="90b6efa1-81a4-494d-ba96-017fef9aa4e0" providerId="ADAL" clId="{26A42BAD-AF0B-4D9F-8B6B-78402915602B}" dt="2022-12-07T04:33:42.139" v="18" actId="27636"/>
          <ac:spMkLst>
            <pc:docMk/>
            <pc:sldMk cId="2218460096" sldId="285"/>
            <ac:spMk id="2" creationId="{00000000-0000-0000-0000-000000000000}"/>
          </ac:spMkLst>
        </pc:spChg>
        <pc:spChg chg="mod ord">
          <ac:chgData name="Ramanadha Kaushik Jagarlapudi" userId="90b6efa1-81a4-494d-ba96-017fef9aa4e0" providerId="ADAL" clId="{26A42BAD-AF0B-4D9F-8B6B-78402915602B}" dt="2022-12-07T04:33:32.829" v="14" actId="700"/>
          <ac:spMkLst>
            <pc:docMk/>
            <pc:sldMk cId="2218460096" sldId="285"/>
            <ac:spMk id="3" creationId="{00000000-0000-0000-0000-000000000000}"/>
          </ac:spMkLst>
        </pc:spChg>
        <pc:picChg chg="del">
          <ac:chgData name="Ramanadha Kaushik Jagarlapudi" userId="90b6efa1-81a4-494d-ba96-017fef9aa4e0" providerId="ADAL" clId="{26A42BAD-AF0B-4D9F-8B6B-78402915602B}" dt="2022-12-07T04:33:05.915" v="12" actId="478"/>
          <ac:picMkLst>
            <pc:docMk/>
            <pc:sldMk cId="2218460096" sldId="285"/>
            <ac:picMk id="7" creationId="{10202C4D-61D4-40EA-A8B8-57B5C3235EDD}"/>
          </ac:picMkLst>
        </pc:picChg>
        <pc:picChg chg="del">
          <ac:chgData name="Ramanadha Kaushik Jagarlapudi" userId="90b6efa1-81a4-494d-ba96-017fef9aa4e0" providerId="ADAL" clId="{26A42BAD-AF0B-4D9F-8B6B-78402915602B}" dt="2022-12-07T04:33:07.385" v="13" actId="478"/>
          <ac:picMkLst>
            <pc:docMk/>
            <pc:sldMk cId="2218460096" sldId="285"/>
            <ac:picMk id="9" creationId="{E336FFD6-50A2-46A2-BCB4-41A01EEE8EAF}"/>
          </ac:picMkLst>
        </pc:picChg>
      </pc:sldChg>
      <pc:sldChg chg="add del">
        <pc:chgData name="Ramanadha Kaushik Jagarlapudi" userId="90b6efa1-81a4-494d-ba96-017fef9aa4e0" providerId="ADAL" clId="{26A42BAD-AF0B-4D9F-8B6B-78402915602B}" dt="2022-12-07T04:39:28.835" v="163" actId="47"/>
        <pc:sldMkLst>
          <pc:docMk/>
          <pc:sldMk cId="190523296" sldId="286"/>
        </pc:sldMkLst>
      </pc:sldChg>
      <pc:sldChg chg="add del">
        <pc:chgData name="Ramanadha Kaushik Jagarlapudi" userId="90b6efa1-81a4-494d-ba96-017fef9aa4e0" providerId="ADAL" clId="{26A42BAD-AF0B-4D9F-8B6B-78402915602B}" dt="2022-12-07T04:39:30.701" v="164" actId="47"/>
        <pc:sldMkLst>
          <pc:docMk/>
          <pc:sldMk cId="4198624389" sldId="287"/>
        </pc:sldMkLst>
      </pc:sldChg>
      <pc:sldChg chg="modSp mod ord">
        <pc:chgData name="Ramanadha Kaushik Jagarlapudi" userId="90b6efa1-81a4-494d-ba96-017fef9aa4e0" providerId="ADAL" clId="{26A42BAD-AF0B-4D9F-8B6B-78402915602B}" dt="2022-12-07T04:40:53.624" v="190" actId="20577"/>
        <pc:sldMkLst>
          <pc:docMk/>
          <pc:sldMk cId="1047227538" sldId="288"/>
        </pc:sldMkLst>
        <pc:spChg chg="mod">
          <ac:chgData name="Ramanadha Kaushik Jagarlapudi" userId="90b6efa1-81a4-494d-ba96-017fef9aa4e0" providerId="ADAL" clId="{26A42BAD-AF0B-4D9F-8B6B-78402915602B}" dt="2022-12-07T04:40:53.624" v="190" actId="20577"/>
          <ac:spMkLst>
            <pc:docMk/>
            <pc:sldMk cId="1047227538" sldId="288"/>
            <ac:spMk id="2" creationId="{00000000-0000-0000-0000-000000000000}"/>
          </ac:spMkLst>
        </pc:spChg>
        <pc:spChg chg="mod">
          <ac:chgData name="Ramanadha Kaushik Jagarlapudi" userId="90b6efa1-81a4-494d-ba96-017fef9aa4e0" providerId="ADAL" clId="{26A42BAD-AF0B-4D9F-8B6B-78402915602B}" dt="2022-12-07T04:34:17.075" v="21"/>
          <ac:spMkLst>
            <pc:docMk/>
            <pc:sldMk cId="1047227538" sldId="288"/>
            <ac:spMk id="3" creationId="{00000000-0000-0000-0000-000000000000}"/>
          </ac:spMkLst>
        </pc:spChg>
      </pc:sldChg>
      <pc:sldChg chg="modSp mod ord">
        <pc:chgData name="Ramanadha Kaushik Jagarlapudi" userId="90b6efa1-81a4-494d-ba96-017fef9aa4e0" providerId="ADAL" clId="{26A42BAD-AF0B-4D9F-8B6B-78402915602B}" dt="2022-12-07T04:39:08.220" v="161" actId="20577"/>
        <pc:sldMkLst>
          <pc:docMk/>
          <pc:sldMk cId="1435555738" sldId="289"/>
        </pc:sldMkLst>
        <pc:spChg chg="mod">
          <ac:chgData name="Ramanadha Kaushik Jagarlapudi" userId="90b6efa1-81a4-494d-ba96-017fef9aa4e0" providerId="ADAL" clId="{26A42BAD-AF0B-4D9F-8B6B-78402915602B}" dt="2022-12-07T04:39:08.220" v="161" actId="20577"/>
          <ac:spMkLst>
            <pc:docMk/>
            <pc:sldMk cId="1435555738" sldId="289"/>
            <ac:spMk id="2" creationId="{00000000-0000-0000-0000-000000000000}"/>
          </ac:spMkLst>
        </pc:spChg>
      </pc:sldChg>
      <pc:sldChg chg="add del">
        <pc:chgData name="Ramanadha Kaushik Jagarlapudi" userId="90b6efa1-81a4-494d-ba96-017fef9aa4e0" providerId="ADAL" clId="{26A42BAD-AF0B-4D9F-8B6B-78402915602B}" dt="2022-12-07T04:41:54.314" v="200" actId="2696"/>
        <pc:sldMkLst>
          <pc:docMk/>
          <pc:sldMk cId="1062002380" sldId="290"/>
        </pc:sldMkLst>
      </pc:sldChg>
      <pc:sldChg chg="addSp delSp modSp add mod">
        <pc:chgData name="Ramanadha Kaushik Jagarlapudi" userId="90b6efa1-81a4-494d-ba96-017fef9aa4e0" providerId="ADAL" clId="{26A42BAD-AF0B-4D9F-8B6B-78402915602B}" dt="2022-12-07T04:47:15.576" v="216" actId="1440"/>
        <pc:sldMkLst>
          <pc:docMk/>
          <pc:sldMk cId="1544064621" sldId="291"/>
        </pc:sldMkLst>
        <pc:spChg chg="del mod">
          <ac:chgData name="Ramanadha Kaushik Jagarlapudi" userId="90b6efa1-81a4-494d-ba96-017fef9aa4e0" providerId="ADAL" clId="{26A42BAD-AF0B-4D9F-8B6B-78402915602B}" dt="2022-12-07T04:44:02.200" v="204" actId="22"/>
          <ac:spMkLst>
            <pc:docMk/>
            <pc:sldMk cId="1544064621" sldId="291"/>
            <ac:spMk id="2" creationId="{00000000-0000-0000-0000-000000000000}"/>
          </ac:spMkLst>
        </pc:spChg>
        <pc:spChg chg="mod">
          <ac:chgData name="Ramanadha Kaushik Jagarlapudi" userId="90b6efa1-81a4-494d-ba96-017fef9aa4e0" providerId="ADAL" clId="{26A42BAD-AF0B-4D9F-8B6B-78402915602B}" dt="2022-12-07T04:42:19.171" v="203"/>
          <ac:spMkLst>
            <pc:docMk/>
            <pc:sldMk cId="1544064621" sldId="291"/>
            <ac:spMk id="3" creationId="{00000000-0000-0000-0000-000000000000}"/>
          </ac:spMkLst>
        </pc:spChg>
        <pc:picChg chg="add mod ord">
          <ac:chgData name="Ramanadha Kaushik Jagarlapudi" userId="90b6efa1-81a4-494d-ba96-017fef9aa4e0" providerId="ADAL" clId="{26A42BAD-AF0B-4D9F-8B6B-78402915602B}" dt="2022-12-07T04:45:19.520" v="211" actId="1076"/>
          <ac:picMkLst>
            <pc:docMk/>
            <pc:sldMk cId="1544064621" sldId="291"/>
            <ac:picMk id="5" creationId="{8241A32B-EF1B-4599-A35C-8444A0B16AFB}"/>
          </ac:picMkLst>
        </pc:picChg>
        <pc:picChg chg="add mod">
          <ac:chgData name="Ramanadha Kaushik Jagarlapudi" userId="90b6efa1-81a4-494d-ba96-017fef9aa4e0" providerId="ADAL" clId="{26A42BAD-AF0B-4D9F-8B6B-78402915602B}" dt="2022-12-07T04:47:15.576" v="216" actId="1440"/>
          <ac:picMkLst>
            <pc:docMk/>
            <pc:sldMk cId="1544064621" sldId="291"/>
            <ac:picMk id="7" creationId="{A1B23512-B5DF-48EF-9DBB-11DE15C279A2}"/>
          </ac:picMkLst>
        </pc:picChg>
      </pc:sldChg>
      <pc:sldChg chg="addSp delSp modSp add mod chgLayout">
        <pc:chgData name="Ramanadha Kaushik Jagarlapudi" userId="90b6efa1-81a4-494d-ba96-017fef9aa4e0" providerId="ADAL" clId="{26A42BAD-AF0B-4D9F-8B6B-78402915602B}" dt="2022-12-07T04:53:07.258" v="365" actId="20577"/>
        <pc:sldMkLst>
          <pc:docMk/>
          <pc:sldMk cId="3990506623" sldId="292"/>
        </pc:sldMkLst>
        <pc:spChg chg="del mod">
          <ac:chgData name="Ramanadha Kaushik Jagarlapudi" userId="90b6efa1-81a4-494d-ba96-017fef9aa4e0" providerId="ADAL" clId="{26A42BAD-AF0B-4D9F-8B6B-78402915602B}" dt="2022-12-07T04:50:30.706" v="221" actId="22"/>
          <ac:spMkLst>
            <pc:docMk/>
            <pc:sldMk cId="3990506623" sldId="292"/>
            <ac:spMk id="2" creationId="{00000000-0000-0000-0000-000000000000}"/>
          </ac:spMkLst>
        </pc:spChg>
        <pc:spChg chg="mod ord">
          <ac:chgData name="Ramanadha Kaushik Jagarlapudi" userId="90b6efa1-81a4-494d-ba96-017fef9aa4e0" providerId="ADAL" clId="{26A42BAD-AF0B-4D9F-8B6B-78402915602B}" dt="2022-12-07T04:51:50.624" v="228" actId="700"/>
          <ac:spMkLst>
            <pc:docMk/>
            <pc:sldMk cId="3990506623" sldId="292"/>
            <ac:spMk id="3" creationId="{00000000-0000-0000-0000-000000000000}"/>
          </ac:spMkLst>
        </pc:spChg>
        <pc:spChg chg="add mod">
          <ac:chgData name="Ramanadha Kaushik Jagarlapudi" userId="90b6efa1-81a4-494d-ba96-017fef9aa4e0" providerId="ADAL" clId="{26A42BAD-AF0B-4D9F-8B6B-78402915602B}" dt="2022-12-07T04:53:07.258" v="365" actId="20577"/>
          <ac:spMkLst>
            <pc:docMk/>
            <pc:sldMk cId="3990506623" sldId="292"/>
            <ac:spMk id="7" creationId="{DE913580-FBBA-4466-A759-75C67785E3D7}"/>
          </ac:spMkLst>
        </pc:spChg>
        <pc:picChg chg="add del mod ord">
          <ac:chgData name="Ramanadha Kaushik Jagarlapudi" userId="90b6efa1-81a4-494d-ba96-017fef9aa4e0" providerId="ADAL" clId="{26A42BAD-AF0B-4D9F-8B6B-78402915602B}" dt="2022-12-07T04:51:54.252" v="229" actId="21"/>
          <ac:picMkLst>
            <pc:docMk/>
            <pc:sldMk cId="3990506623" sldId="292"/>
            <ac:picMk id="5" creationId="{F393D4ED-7051-4295-B679-53E61D13B67D}"/>
          </ac:picMkLst>
        </pc:picChg>
        <pc:picChg chg="add mod">
          <ac:chgData name="Ramanadha Kaushik Jagarlapudi" userId="90b6efa1-81a4-494d-ba96-017fef9aa4e0" providerId="ADAL" clId="{26A42BAD-AF0B-4D9F-8B6B-78402915602B}" dt="2022-12-07T04:52:51.691" v="352" actId="1076"/>
          <ac:picMkLst>
            <pc:docMk/>
            <pc:sldMk cId="3990506623" sldId="292"/>
            <ac:picMk id="8" creationId="{901FCF78-DF6F-437B-A674-D39053702911}"/>
          </ac:picMkLst>
        </pc:picChg>
      </pc:sldChg>
      <pc:sldChg chg="modSp add mod ord">
        <pc:chgData name="Ramanadha Kaushik Jagarlapudi" userId="90b6efa1-81a4-494d-ba96-017fef9aa4e0" providerId="ADAL" clId="{26A42BAD-AF0B-4D9F-8B6B-78402915602B}" dt="2022-12-07T04:41:08.344" v="197" actId="20577"/>
        <pc:sldMkLst>
          <pc:docMk/>
          <pc:sldMk cId="3922988461" sldId="293"/>
        </pc:sldMkLst>
        <pc:spChg chg="mod">
          <ac:chgData name="Ramanadha Kaushik Jagarlapudi" userId="90b6efa1-81a4-494d-ba96-017fef9aa4e0" providerId="ADAL" clId="{26A42BAD-AF0B-4D9F-8B6B-78402915602B}" dt="2022-12-07T04:41:08.344" v="197" actId="20577"/>
          <ac:spMkLst>
            <pc:docMk/>
            <pc:sldMk cId="3922988461" sldId="293"/>
            <ac:spMk id="2" creationId="{00000000-0000-0000-0000-000000000000}"/>
          </ac:spMkLst>
        </pc:spChg>
      </pc:sldChg>
      <pc:sldChg chg="addSp delSp modSp add mod">
        <pc:chgData name="Ramanadha Kaushik Jagarlapudi" userId="90b6efa1-81a4-494d-ba96-017fef9aa4e0" providerId="ADAL" clId="{26A42BAD-AF0B-4D9F-8B6B-78402915602B}" dt="2022-12-07T04:54:31.072" v="372" actId="1076"/>
        <pc:sldMkLst>
          <pc:docMk/>
          <pc:sldMk cId="621670977" sldId="294"/>
        </pc:sldMkLst>
        <pc:spChg chg="del mod">
          <ac:chgData name="Ramanadha Kaushik Jagarlapudi" userId="90b6efa1-81a4-494d-ba96-017fef9aa4e0" providerId="ADAL" clId="{26A42BAD-AF0B-4D9F-8B6B-78402915602B}" dt="2022-12-07T04:54:19.255" v="369" actId="22"/>
          <ac:spMkLst>
            <pc:docMk/>
            <pc:sldMk cId="621670977" sldId="294"/>
            <ac:spMk id="7" creationId="{DE913580-FBBA-4466-A759-75C67785E3D7}"/>
          </ac:spMkLst>
        </pc:spChg>
        <pc:picChg chg="add mod ord">
          <ac:chgData name="Ramanadha Kaushik Jagarlapudi" userId="90b6efa1-81a4-494d-ba96-017fef9aa4e0" providerId="ADAL" clId="{26A42BAD-AF0B-4D9F-8B6B-78402915602B}" dt="2022-12-07T04:54:31.072" v="372" actId="1076"/>
          <ac:picMkLst>
            <pc:docMk/>
            <pc:sldMk cId="621670977" sldId="294"/>
            <ac:picMk id="4" creationId="{BF65F04A-1F5E-48B7-9A3B-F08A24787243}"/>
          </ac:picMkLst>
        </pc:picChg>
        <pc:picChg chg="del">
          <ac:chgData name="Ramanadha Kaushik Jagarlapudi" userId="90b6efa1-81a4-494d-ba96-017fef9aa4e0" providerId="ADAL" clId="{26A42BAD-AF0B-4D9F-8B6B-78402915602B}" dt="2022-12-07T04:54:16.335" v="368" actId="478"/>
          <ac:picMkLst>
            <pc:docMk/>
            <pc:sldMk cId="621670977" sldId="294"/>
            <ac:picMk id="8" creationId="{901FCF78-DF6F-437B-A674-D39053702911}"/>
          </ac:picMkLst>
        </pc:picChg>
      </pc:sldChg>
      <pc:sldChg chg="del ord">
        <pc:chgData name="Ramanadha Kaushik Jagarlapudi" userId="90b6efa1-81a4-494d-ba96-017fef9aa4e0" providerId="ADAL" clId="{26A42BAD-AF0B-4D9F-8B6B-78402915602B}" dt="2022-12-07T04:47:42.192" v="217" actId="2696"/>
        <pc:sldMkLst>
          <pc:docMk/>
          <pc:sldMk cId="3488679854" sldId="2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A00E0-8A82-468F-9B2B-F8EB4AB6399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4D65-DA11-4126-9556-9310B8956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F7AD5-1E06-481F-9C05-C3A40CB42C6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22EF-CF13-4EA3-BA93-BBE40C15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1194329"/>
          </a:xfrm>
          <a:prstGeom prst="rect">
            <a:avLst/>
          </a:prstGeom>
          <a:solidFill>
            <a:srgbClr val="C810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2800" y="3733800"/>
            <a:ext cx="10566400" cy="1219200"/>
          </a:xfrm>
        </p:spPr>
        <p:txBody>
          <a:bodyPr anchor="b"/>
          <a:lstStyle>
            <a:lvl1pPr algn="ctr">
              <a:defRPr sz="3600">
                <a:solidFill>
                  <a:srgbClr val="C8102E"/>
                </a:solidFill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34240"/>
            <a:ext cx="87376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20"/>
          <a:stretch/>
        </p:blipFill>
        <p:spPr>
          <a:xfrm>
            <a:off x="4344455" y="358251"/>
            <a:ext cx="3299890" cy="268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4648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828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981200"/>
            <a:ext cx="10138129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1016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C8102E"/>
                </a:solidFill>
              </a:defRPr>
            </a:lvl1pPr>
          </a:lstStyle>
          <a:p>
            <a:pPr lvl="0"/>
            <a:r>
              <a:rPr lang="en-US" dirty="0"/>
              <a:t>Sub-Header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957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5384800" cy="46783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384800" cy="46783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51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240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09600" y="38100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197600" y="38100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22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352550"/>
            <a:ext cx="512731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8102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1992312"/>
            <a:ext cx="51273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8568" y="1352550"/>
            <a:ext cx="508423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8102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8568" y="1992312"/>
            <a:ext cx="50842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0080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C810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6340476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76A6A54-2A6B-4242-B691-C4DE4231F394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55200" y="632460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381000"/>
            <a:ext cx="678610" cy="11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6" r:id="rId3"/>
    <p:sldLayoutId id="2147483661" r:id="rId4"/>
    <p:sldLayoutId id="2147483665" r:id="rId5"/>
    <p:sldLayoutId id="2147483662" r:id="rId6"/>
    <p:sldLayoutId id="2147483663" r:id="rId7"/>
    <p:sldLayoutId id="2147483664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3276600"/>
            <a:ext cx="10566400" cy="1524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Complexity Analysis </a:t>
            </a:r>
            <a:br>
              <a:rPr lang="en-US" dirty="0"/>
            </a:br>
            <a:r>
              <a:rPr lang="en-US" dirty="0"/>
              <a:t>Using </a:t>
            </a:r>
            <a:br>
              <a:rPr lang="en-US" dirty="0"/>
            </a:br>
            <a:r>
              <a:rPr lang="en-US" dirty="0" err="1"/>
              <a:t>SmartShark</a:t>
            </a:r>
            <a:r>
              <a:rPr lang="en-US" dirty="0"/>
              <a:t> Dataset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/>
              <a:t>Kameswara Pullabhotla (Z1891893)</a:t>
            </a:r>
          </a:p>
          <a:p>
            <a:r>
              <a:rPr lang="en-US" b="0" dirty="0"/>
              <a:t>Ramanadha Kaushik Jagarlapudi (Z1946140)</a:t>
            </a:r>
          </a:p>
        </p:txBody>
      </p:sp>
    </p:spTree>
    <p:extLst>
      <p:ext uri="{BB962C8B-B14F-4D97-AF65-F5344CB8AC3E}">
        <p14:creationId xmlns:p14="http://schemas.microsoft.com/office/powerpoint/2010/main" val="23924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Times New Roman" panose="02020603050405020304" pitchFamily="18" charset="0"/>
              </a:rPr>
              <a:t>Project Cluster</a:t>
            </a:r>
            <a:endParaRPr lang="en-US" sz="1800" b="1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FD687F4-1248-4295-BC49-DF92152C4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904" y="1979390"/>
            <a:ext cx="7766191" cy="34326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3601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202C4D-61D4-40EA-A8B8-57B5C3235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360714"/>
            <a:ext cx="3534660" cy="4501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6FFD6-50A2-46A2-BCB4-41A01EEE8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371599"/>
            <a:ext cx="3689215" cy="44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2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Phase-2</a:t>
            </a:r>
          </a:p>
          <a:p>
            <a:pPr marL="0" indent="0">
              <a:buNone/>
            </a:pPr>
            <a:r>
              <a:rPr lang="en-US" sz="4000" dirty="0">
                <a:ea typeface="Calibri" panose="020F0502020204030204" pitchFamily="34" charset="0"/>
                <a:cs typeface="Times New Roman" panose="02020603050405020304" pitchFamily="18" charset="0"/>
              </a:rPr>
              <a:t>Determining the success ratio of projects with respect to  build success rates.</a:t>
            </a:r>
            <a:endParaRPr lang="en-US" sz="1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</a:t>
            </a:r>
          </a:p>
        </p:txBody>
      </p:sp>
    </p:spTree>
    <p:extLst>
      <p:ext uri="{BB962C8B-B14F-4D97-AF65-F5344CB8AC3E}">
        <p14:creationId xmlns:p14="http://schemas.microsoft.com/office/powerpoint/2010/main" val="1435555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Phase-2</a:t>
            </a:r>
          </a:p>
          <a:p>
            <a:pPr marL="0" indent="0">
              <a:buNone/>
            </a:pPr>
            <a:endParaRPr lang="en-US" sz="3600" b="1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Independent Variables </a:t>
            </a:r>
          </a:p>
          <a:p>
            <a:pPr lvl="1"/>
            <a:r>
              <a:rPr lang="en-US" sz="3100" dirty="0">
                <a:ea typeface="Calibri" panose="020F0502020204030204" pitchFamily="34" charset="0"/>
                <a:cs typeface="Times New Roman" panose="02020603050405020304" pitchFamily="18" charset="0"/>
              </a:rPr>
              <a:t>state </a:t>
            </a:r>
          </a:p>
          <a:p>
            <a:pPr lvl="1"/>
            <a:r>
              <a:rPr lang="en-US" sz="3100" dirty="0" err="1">
                <a:ea typeface="Calibri" panose="020F0502020204030204" pitchFamily="34" charset="0"/>
                <a:cs typeface="Times New Roman" panose="02020603050405020304" pitchFamily="18" charset="0"/>
              </a:rPr>
              <a:t>event_type</a:t>
            </a:r>
            <a:endParaRPr lang="en-US" sz="3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3100" dirty="0">
                <a:ea typeface="Calibri" panose="020F0502020204030204" pitchFamily="34" charset="0"/>
                <a:cs typeface="Times New Roman" panose="02020603050405020304" pitchFamily="18" charset="0"/>
              </a:rPr>
              <a:t>duration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&amp; 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3922988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>
                <a:cs typeface="Times New Roman" panose="02020603050405020304" pitchFamily="18" charset="0"/>
              </a:rPr>
              <a:t>Event Type:</a:t>
            </a:r>
          </a:p>
          <a:p>
            <a:pPr marL="0" indent="0">
              <a:buNone/>
            </a:pPr>
            <a:r>
              <a:rPr lang="en-US" sz="2600" dirty="0">
                <a:cs typeface="Times New Roman" panose="02020603050405020304" pitchFamily="18" charset="0"/>
              </a:rPr>
              <a:t>	Push: </a:t>
            </a:r>
            <a:r>
              <a:rPr lang="en-US" sz="2600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sz="2600" dirty="0">
                <a:cs typeface="Times New Roman" panose="02020603050405020304" pitchFamily="18" charset="0"/>
              </a:rPr>
              <a:t>	Cron:</a:t>
            </a:r>
            <a:r>
              <a:rPr lang="en-US" sz="2600" dirty="0">
                <a:solidFill>
                  <a:srgbClr val="FF0000"/>
                </a:solidFill>
                <a:cs typeface="Times New Roman" panose="02020603050405020304" pitchFamily="18" charset="0"/>
              </a:rPr>
              <a:t> 2</a:t>
            </a:r>
          </a:p>
          <a:p>
            <a:pPr marL="0" indent="0">
              <a:buNone/>
            </a:pPr>
            <a:r>
              <a:rPr lang="en-US" sz="2600" dirty="0">
                <a:cs typeface="Times New Roman" panose="02020603050405020304" pitchFamily="18" charset="0"/>
              </a:rPr>
              <a:t>	API: </a:t>
            </a:r>
            <a:r>
              <a:rPr lang="en-US" sz="2600" dirty="0">
                <a:solidFill>
                  <a:srgbClr val="FF0000"/>
                </a:solidFill>
                <a:cs typeface="Times New Roman" panose="02020603050405020304" pitchFamily="18" charset="0"/>
              </a:rPr>
              <a:t>3</a:t>
            </a:r>
          </a:p>
          <a:p>
            <a:pPr marL="0" indent="0">
              <a:buNone/>
            </a:pPr>
            <a:endParaRPr lang="en-US" sz="26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cs typeface="Times New Roman" panose="02020603050405020304" pitchFamily="18" charset="0"/>
              </a:rPr>
              <a:t>State:</a:t>
            </a:r>
          </a:p>
          <a:p>
            <a:pPr marL="0" indent="0">
              <a:buNone/>
            </a:pPr>
            <a:r>
              <a:rPr lang="en-US" sz="2600" dirty="0">
                <a:cs typeface="Times New Roman" panose="02020603050405020304" pitchFamily="18" charset="0"/>
              </a:rPr>
              <a:t>	Failed: </a:t>
            </a:r>
            <a:r>
              <a:rPr lang="en-US" sz="2600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sz="2600" dirty="0">
                <a:cs typeface="Times New Roman" panose="02020603050405020304" pitchFamily="18" charset="0"/>
              </a:rPr>
              <a:t>	Passed: </a:t>
            </a:r>
            <a:r>
              <a:rPr lang="en-US" sz="2600" dirty="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cs typeface="Times New Roman" panose="02020603050405020304" pitchFamily="18" charset="0"/>
              </a:rPr>
              <a:t>	</a:t>
            </a:r>
            <a:r>
              <a:rPr lang="en-US" sz="2600" dirty="0">
                <a:cs typeface="Times New Roman" panose="02020603050405020304" pitchFamily="18" charset="0"/>
              </a:rPr>
              <a:t>Errored: </a:t>
            </a:r>
            <a:r>
              <a:rPr lang="en-US" sz="2600" dirty="0">
                <a:solidFill>
                  <a:srgbClr val="FF0000"/>
                </a:solidFill>
                <a:cs typeface="Times New Roman" panose="02020603050405020304" pitchFamily="18" charset="0"/>
              </a:rPr>
              <a:t>3</a:t>
            </a:r>
            <a:endParaRPr lang="en-US" sz="2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cs typeface="Times New Roman" panose="02020603050405020304" pitchFamily="18" charset="0"/>
              </a:rPr>
              <a:t>	Canceled: </a:t>
            </a:r>
            <a:r>
              <a:rPr lang="en-US" sz="2600" dirty="0">
                <a:solidFill>
                  <a:srgbClr val="FF0000"/>
                </a:solidFill>
                <a:cs typeface="Times New Roman" panose="02020603050405020304" pitchFamily="18" charset="0"/>
              </a:rPr>
              <a:t>4</a:t>
            </a:r>
            <a:endParaRPr lang="en-US" sz="2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&amp; 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1047227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41A32B-EF1B-4599-A35C-8444A0B16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447800"/>
            <a:ext cx="3626036" cy="2590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B23512-B5DF-48EF-9DBB-11DE15C27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667000"/>
            <a:ext cx="4771351" cy="3308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4064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913580-FBBA-4466-A759-75C67785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Project clusters along with their success ratio labels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01FCF78-DF6F-437B-A674-D39053702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888" y="2057400"/>
            <a:ext cx="6312224" cy="3854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0506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65F04A-1F5E-48B7-9A3B-F08A24787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1447800"/>
            <a:ext cx="7055213" cy="4572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1670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Since this is an unsupervised learning problem, we have assessed the results of Models 1 and 2, which involve clustering projects based on complexity, and Model 2, which involves manually calculating the success ratios of the projects by examining the values in the </a:t>
            </a:r>
            <a:r>
              <a:rPr lang="en-US" sz="2500" dirty="0" err="1"/>
              <a:t>SmartShark</a:t>
            </a:r>
            <a:r>
              <a:rPr lang="en-US" sz="2500" dirty="0"/>
              <a:t> dataset and the conclusions drawn from the bar graph. This can be improved by adding the extensive </a:t>
            </a:r>
            <a:r>
              <a:rPr lang="en-US" sz="2500" dirty="0" err="1"/>
              <a:t>SmartShark</a:t>
            </a:r>
            <a:r>
              <a:rPr lang="en-US" sz="2500" dirty="0"/>
              <a:t> dataset and committer or developer-related information to assess developers' productivity on a project-by-project basis. This can then be applied as a dependent metric for the project complexity estimates made in this work using Model-2.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86617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Analyzing project complexities and the success ratios depending on the issue complexity and build efficiency</a:t>
            </a:r>
          </a:p>
          <a:p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71197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using </a:t>
            </a:r>
            <a:r>
              <a:rPr lang="en-US" sz="3500" b="1" u="sng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SmartShark</a:t>
            </a:r>
            <a:r>
              <a:rPr lang="en-US" sz="3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dataset for this analysis</a:t>
            </a:r>
          </a:p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Tables Included: </a:t>
            </a:r>
          </a:p>
          <a:p>
            <a:pPr lvl="1"/>
            <a:r>
              <a:rPr lang="en-US" sz="3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</a:t>
            </a:r>
          </a:p>
          <a:p>
            <a:pPr lvl="1"/>
            <a:r>
              <a:rPr lang="en-US" sz="3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 </a:t>
            </a:r>
          </a:p>
          <a:p>
            <a:pPr lvl="1"/>
            <a:r>
              <a:rPr lang="en-US" sz="32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issue_system</a:t>
            </a:r>
            <a:endParaRPr lang="en-US" sz="32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</a:t>
            </a:r>
          </a:p>
          <a:p>
            <a:pPr lvl="1"/>
            <a:r>
              <a:rPr lang="en-US" sz="32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travis_build</a:t>
            </a:r>
            <a:endParaRPr lang="en-US" sz="32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2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travis_job</a:t>
            </a:r>
            <a:endParaRPr lang="en-US" sz="32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2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vcs_system</a:t>
            </a:r>
            <a:endParaRPr lang="en-US" sz="32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418650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Phase-1</a:t>
            </a:r>
          </a:p>
          <a:p>
            <a:pPr marL="0" indent="0">
              <a:buNone/>
            </a:pPr>
            <a:r>
              <a:rPr lang="en-US" sz="4000" dirty="0">
                <a:ea typeface="Calibri" panose="020F0502020204030204" pitchFamily="34" charset="0"/>
                <a:cs typeface="Times New Roman" panose="02020603050405020304" pitchFamily="18" charset="0"/>
              </a:rPr>
              <a:t>Determining complexity of issues and extending the same in finding the complexity of project.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</a:t>
            </a:r>
          </a:p>
        </p:txBody>
      </p:sp>
    </p:spTree>
    <p:extLst>
      <p:ext uri="{BB962C8B-B14F-4D97-AF65-F5344CB8AC3E}">
        <p14:creationId xmlns:p14="http://schemas.microsoft.com/office/powerpoint/2010/main" val="259759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7010400" cy="4678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Phase-1</a:t>
            </a:r>
          </a:p>
          <a:p>
            <a:pPr marL="0" indent="0">
              <a:buNone/>
            </a:pPr>
            <a:endParaRPr lang="en-US" sz="3500" b="1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Independent Variables </a:t>
            </a:r>
          </a:p>
          <a:p>
            <a:pPr lvl="1"/>
            <a:r>
              <a:rPr lang="en-US" sz="3100" dirty="0" err="1">
                <a:ea typeface="Calibri" panose="020F0502020204030204" pitchFamily="34" charset="0"/>
                <a:cs typeface="Times New Roman" panose="02020603050405020304" pitchFamily="18" charset="0"/>
              </a:rPr>
              <a:t>issue_type</a:t>
            </a:r>
            <a:r>
              <a:rPr lang="en-US" sz="31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3100" dirty="0" err="1">
                <a:ea typeface="Calibri" panose="020F0502020204030204" pitchFamily="34" charset="0"/>
                <a:cs typeface="Times New Roman" panose="02020603050405020304" pitchFamily="18" charset="0"/>
              </a:rPr>
              <a:t>issue_priority</a:t>
            </a:r>
            <a:endParaRPr lang="en-US" sz="3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3100" dirty="0" err="1">
                <a:ea typeface="Calibri" panose="020F0502020204030204" pitchFamily="34" charset="0"/>
                <a:cs typeface="Times New Roman" panose="02020603050405020304" pitchFamily="18" charset="0"/>
              </a:rPr>
              <a:t>issue_hours</a:t>
            </a:r>
            <a:endParaRPr lang="en-US" sz="3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3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&amp; Dependent Variable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680AC4C-EB61-4999-85CF-00F70A5E56BE}"/>
              </a:ext>
            </a:extLst>
          </p:cNvPr>
          <p:cNvSpPr txBox="1">
            <a:spLocks/>
          </p:cNvSpPr>
          <p:nvPr/>
        </p:nvSpPr>
        <p:spPr>
          <a:xfrm>
            <a:off x="4428423" y="4572000"/>
            <a:ext cx="4038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7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cs typeface="Times New Roman" panose="02020603050405020304" pitchFamily="18" charset="0"/>
              </a:rPr>
              <a:t>Priority Value: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sz="2400" dirty="0">
                <a:cs typeface="Times New Roman" panose="02020603050405020304" pitchFamily="18" charset="0"/>
              </a:rPr>
              <a:t>Blocker/Critical: </a:t>
            </a:r>
            <a:r>
              <a:rPr 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	Major:</a:t>
            </a:r>
            <a:r>
              <a:rPr 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 2</a:t>
            </a: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	Trivial/Minor: </a:t>
            </a:r>
            <a:r>
              <a:rPr 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3</a:t>
            </a:r>
          </a:p>
          <a:p>
            <a:pPr marL="0" indent="0">
              <a:buNone/>
            </a:pPr>
            <a:r>
              <a:rPr lang="en-US" sz="3600" b="1" dirty="0">
                <a:cs typeface="Times New Roman" panose="02020603050405020304" pitchFamily="18" charset="0"/>
              </a:rPr>
              <a:t>Issue Type: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	</a:t>
            </a:r>
            <a:r>
              <a:rPr lang="en-US" sz="2400" dirty="0">
                <a:cs typeface="Times New Roman" panose="02020603050405020304" pitchFamily="18" charset="0"/>
              </a:rPr>
              <a:t>Bug, Technical task, Story, Improvement, Dependency upgrade: </a:t>
            </a:r>
            <a:r>
              <a:rPr 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	New Feature, Task, Sub-task, Test, Brainstorming, Documentation: </a:t>
            </a:r>
            <a:r>
              <a:rPr 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	Question, Wish, Epic: </a:t>
            </a:r>
            <a:r>
              <a:rPr 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3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&amp; Dependent Variables </a:t>
            </a:r>
          </a:p>
        </p:txBody>
      </p:sp>
    </p:spTree>
    <p:extLst>
      <p:ext uri="{BB962C8B-B14F-4D97-AF65-F5344CB8AC3E}">
        <p14:creationId xmlns:p14="http://schemas.microsoft.com/office/powerpoint/2010/main" val="65538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D67066-FEF2-41B4-A67B-0F6588FCC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/>
              <a:t>Elbow Method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K-Means Clustering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B75E52-28DE-4C36-816F-9E4E4D3D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929300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Times New Roman" panose="02020603050405020304" pitchFamily="18" charset="0"/>
              </a:rPr>
              <a:t>Sample Dataset</a:t>
            </a:r>
            <a:endParaRPr lang="en-US" sz="1800" b="1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3CC1A-9526-4FEF-8344-AF27DD5CB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81200"/>
            <a:ext cx="5711458" cy="2514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43B1DF-5756-49B0-82A3-FB9D6D8E0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841460"/>
            <a:ext cx="5261342" cy="31750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2190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A4009-7BBB-4F5D-9B4E-0BA5389AD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280442"/>
            <a:ext cx="4902487" cy="4869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344B2B-7D79-4765-BF8D-D2488A1CD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248167" y="3285624"/>
            <a:ext cx="4063999" cy="54075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32E4F50-23E2-46A3-B105-4E3D9109AD3F}"/>
              </a:ext>
            </a:extLst>
          </p:cNvPr>
          <p:cNvGrpSpPr/>
          <p:nvPr/>
        </p:nvGrpSpPr>
        <p:grpSpPr>
          <a:xfrm rot="5400000">
            <a:off x="7702952" y="3312550"/>
            <a:ext cx="3003244" cy="144206"/>
            <a:chOff x="2995904" y="3201650"/>
            <a:chExt cx="5818786" cy="11649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FB4806-0783-4CB4-ABB6-C0A722405F1F}"/>
                </a:ext>
              </a:extLst>
            </p:cNvPr>
            <p:cNvSpPr txBox="1"/>
            <p:nvPr/>
          </p:nvSpPr>
          <p:spPr>
            <a:xfrm rot="16200000">
              <a:off x="2457727" y="3739827"/>
              <a:ext cx="1164936" cy="8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91AC12-8EF7-4B59-AC51-F32B039446F0}"/>
                </a:ext>
              </a:extLst>
            </p:cNvPr>
            <p:cNvSpPr txBox="1"/>
            <p:nvPr/>
          </p:nvSpPr>
          <p:spPr>
            <a:xfrm rot="16200000">
              <a:off x="8187929" y="3739833"/>
              <a:ext cx="1164941" cy="8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D74238-8FA8-4F2A-8E8E-FFF35E73F3A0}"/>
                </a:ext>
              </a:extLst>
            </p:cNvPr>
            <p:cNvSpPr txBox="1"/>
            <p:nvPr/>
          </p:nvSpPr>
          <p:spPr>
            <a:xfrm rot="16200000">
              <a:off x="4279099" y="3739837"/>
              <a:ext cx="1164941" cy="8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3E823D-EB46-4BEE-88AB-38468DDE5DCC}"/>
                </a:ext>
              </a:extLst>
            </p:cNvPr>
            <p:cNvSpPr txBox="1"/>
            <p:nvPr/>
          </p:nvSpPr>
          <p:spPr>
            <a:xfrm rot="16200000">
              <a:off x="6205540" y="3739837"/>
              <a:ext cx="1164941" cy="8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962311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5105</TotalTime>
  <Words>366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Arial</vt:lpstr>
      <vt:lpstr>1_Office Theme</vt:lpstr>
      <vt:lpstr>Project Complexity Analysis  Using  SmartShark Dataset</vt:lpstr>
      <vt:lpstr>Motivation</vt:lpstr>
      <vt:lpstr>Dataset</vt:lpstr>
      <vt:lpstr>Research Question </vt:lpstr>
      <vt:lpstr>Independent &amp; Dependent Variable</vt:lpstr>
      <vt:lpstr>Independent &amp; Dependent Variables </vt:lpstr>
      <vt:lpstr>Methods</vt:lpstr>
      <vt:lpstr>Results</vt:lpstr>
      <vt:lpstr>Continued…</vt:lpstr>
      <vt:lpstr>Continued…</vt:lpstr>
      <vt:lpstr>Continued…</vt:lpstr>
      <vt:lpstr>Research Question </vt:lpstr>
      <vt:lpstr>Independent &amp; Dependent Variables</vt:lpstr>
      <vt:lpstr>Independent &amp; Dependent Variables</vt:lpstr>
      <vt:lpstr>Results</vt:lpstr>
      <vt:lpstr>Continued…</vt:lpstr>
      <vt:lpstr>Continued…</vt:lpstr>
      <vt:lpstr>Conclusion &amp;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Jennice O'Brien</dc:creator>
  <cp:lastModifiedBy>Ramanadha Kaushik Jagarlapudi</cp:lastModifiedBy>
  <cp:revision>104</cp:revision>
  <dcterms:created xsi:type="dcterms:W3CDTF">2010-05-18T23:17:18Z</dcterms:created>
  <dcterms:modified xsi:type="dcterms:W3CDTF">2022-12-07T04:56:54Z</dcterms:modified>
</cp:coreProperties>
</file>