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8" r:id="rId3"/>
    <p:sldMasterId id="2147483659" r:id="rId4"/>
    <p:sldMasterId id="2147483660" r:id="rId5"/>
    <p:sldMasterId id="2147483661" r:id="rId6"/>
    <p:sldMasterId id="2147483663" r:id="rId7"/>
    <p:sldMasterId id="2147483664" r:id="rId8"/>
  </p:sldMasterIdLst>
  <p:notesMasterIdLst>
    <p:notesMasterId r:id="rId39"/>
  </p:notesMasterIdLst>
  <p:sldIdLst>
    <p:sldId id="259" r:id="rId9"/>
    <p:sldId id="260" r:id="rId10"/>
    <p:sldId id="488" r:id="rId11"/>
    <p:sldId id="489" r:id="rId12"/>
    <p:sldId id="490" r:id="rId13"/>
    <p:sldId id="491" r:id="rId14"/>
    <p:sldId id="492" r:id="rId15"/>
    <p:sldId id="493" r:id="rId16"/>
    <p:sldId id="494" r:id="rId17"/>
    <p:sldId id="495" r:id="rId18"/>
    <p:sldId id="461" r:id="rId19"/>
    <p:sldId id="462" r:id="rId20"/>
    <p:sldId id="463" r:id="rId21"/>
    <p:sldId id="465" r:id="rId22"/>
    <p:sldId id="466" r:id="rId23"/>
    <p:sldId id="467" r:id="rId24"/>
    <p:sldId id="468" r:id="rId25"/>
    <p:sldId id="469" r:id="rId26"/>
    <p:sldId id="456" r:id="rId27"/>
    <p:sldId id="457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458" r:id="rId37"/>
    <p:sldId id="459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rgbClr val="FF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rgbClr val="FF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rgbClr val="FF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rgbClr val="FF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rgbClr val="FF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rgbClr val="FF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rgbClr val="FF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rgbClr val="FF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rgbClr val="FF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33CC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627CE13-A681-4A13-AF9C-C4F4FA214F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44188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A5C98BE-1E98-4D23-93A0-74FA3C7160D4}" type="slidenum">
              <a:rPr lang="en-US" altLang="en-US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en-US" smtClean="0"/>
          </a:p>
        </p:txBody>
      </p:sp>
      <p:sp>
        <p:nvSpPr>
          <p:cNvPr id="409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B626A2D-1E81-4516-88C2-051B71E50AD3}" type="slidenum">
              <a:rPr lang="en-US" altLang="en-US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en-US" smtClean="0"/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D90AED4-C62F-4E6F-A867-B47F9864DEF6}" type="slidenum">
              <a:rPr lang="en-US" altLang="en-US" smtClean="0"/>
              <a:pPr eaLnBrk="1" hangingPunct="1">
                <a:spcBef>
                  <a:spcPct val="0"/>
                </a:spcBef>
              </a:pPr>
              <a:t>29</a:t>
            </a:fld>
            <a:endParaRPr lang="en-US" altLang="en-US" smtClean="0"/>
          </a:p>
        </p:txBody>
      </p:sp>
      <p:sp>
        <p:nvSpPr>
          <p:cNvPr id="430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7D40DE4-95BB-4A72-B2A5-3A9294E503F3}" type="slidenum">
              <a:rPr lang="en-US" altLang="en-US" smtClean="0"/>
              <a:pPr eaLnBrk="1" hangingPunct="1">
                <a:spcBef>
                  <a:spcPct val="0"/>
                </a:spcBef>
              </a:pPr>
              <a:t>30</a:t>
            </a:fld>
            <a:endParaRPr lang="en-US" altLang="en-US" smtClean="0"/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D5F02-CFE2-4349-95DD-23A9CB030A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33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2217E5-B59A-4E41-A1D6-21F75A3660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025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587A2-D8E4-49D8-B186-F3CB481C7A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7823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30054-FF79-428D-BE2F-E99E19ED3E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8184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0209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2746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552795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063" y="1771650"/>
            <a:ext cx="3735387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771650"/>
            <a:ext cx="3736975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4840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5989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2096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60824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B27B9-4A4A-43F9-BCC6-04013CF81F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8121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76902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American Typewriter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203558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4412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3825" y="103188"/>
            <a:ext cx="1905000" cy="5965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063" y="103188"/>
            <a:ext cx="5567362" cy="5965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0866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B3581-AFA5-4980-955A-F802F5F4D4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5818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510A7-91A1-401B-ADAE-40AD4B65ED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2452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B11E0-6BD2-4496-874F-0B0EECD5B4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17246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17839-E757-427F-9FE2-D71C2E4AEC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30336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9CF15-FEFB-46A9-9814-3522571387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99139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EA542-D216-43AB-BD11-4F22B89BD6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09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A0DBC8-CC7A-41B0-9E44-210A97C6C6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735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3F67F-A391-49B3-8C3D-42863EA048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456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0E0C1-3D79-4479-BEBF-375DDDE14B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63926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7126E-042C-4E99-B938-E867EA6077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56661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F56BF-A3A3-412E-B895-37FC799838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51897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72DD3-E791-4AAF-80D9-35973EF5ED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1132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4755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58676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0043778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89659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9013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1DC3B9-AFD6-4D76-A195-26E19FCA02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6618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1932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1953765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0208597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American Typewriter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3657468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48206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63549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29438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02198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2885211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063" y="1771650"/>
            <a:ext cx="3735387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771650"/>
            <a:ext cx="3736975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0908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45AF8-4DE7-441F-A358-620083E882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95615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05890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66592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3192539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1682570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American Typewriter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9466469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57022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3825" y="103188"/>
            <a:ext cx="1905000" cy="5965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063" y="103188"/>
            <a:ext cx="5567362" cy="5965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20313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4297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77018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747847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1860D-49FC-46F6-B2EC-94499978B9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304476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37492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33758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42878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0403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464089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American Typewriter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9753602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20990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188"/>
            <a:ext cx="2057400" cy="6022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188"/>
            <a:ext cx="6019800" cy="60229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82636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5678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9776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86344-28AA-4488-A996-2E2F8CE76B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869652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4087699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47630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69373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82257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623071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9980539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American Typewriter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5660006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97076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686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6863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00579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6993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77A14-DB4B-47A1-A63F-49CED782CD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66607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73632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7564328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063" y="1771650"/>
            <a:ext cx="3735387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771650"/>
            <a:ext cx="3736975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83728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67729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27198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4498306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8074715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American Typewriter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7647693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89589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3825" y="103188"/>
            <a:ext cx="1905000" cy="5965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063" y="103188"/>
            <a:ext cx="5567362" cy="5965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7105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CE6DB-A832-4CA8-87A3-2739F0E13D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852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9" tIns="45719" rIns="91439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97C4A755-2B78-476B-8254-2180A9C4B4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754063" y="103188"/>
            <a:ext cx="7624762" cy="147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American Typewriter" charset="0"/>
              </a:rPr>
              <a:t>Click to edit Master title style</a:t>
            </a:r>
          </a:p>
        </p:txBody>
      </p:sp>
      <p:sp>
        <p:nvSpPr>
          <p:cNvPr id="205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754063" y="1771650"/>
            <a:ext cx="7624762" cy="429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45718" tIns="45718" rIns="45718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American Typewriter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American Typewriter" charset="0"/>
              </a:rPr>
              <a:t>Second level</a:t>
            </a:r>
          </a:p>
          <a:p>
            <a:pPr lvl="2"/>
            <a:r>
              <a:rPr lang="en-US" altLang="en-US" smtClean="0">
                <a:sym typeface="American Typewriter" charset="0"/>
              </a:rPr>
              <a:t>Third level</a:t>
            </a:r>
          </a:p>
          <a:p>
            <a:pPr lvl="3"/>
            <a:r>
              <a:rPr lang="en-US" altLang="en-US" smtClean="0">
                <a:sym typeface="American Typewriter" charset="0"/>
              </a:rPr>
              <a:t>Fourth level</a:t>
            </a:r>
          </a:p>
          <a:p>
            <a:pPr lvl="4"/>
            <a:r>
              <a:rPr lang="en-US" altLang="en-US" smtClean="0">
                <a:sym typeface="American Typewriter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ctr" defTabSz="82232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+mj-lt"/>
          <a:ea typeface="+mj-ea"/>
          <a:cs typeface="+mj-cs"/>
          <a:sym typeface="American Typewriter" charset="0"/>
        </a:defRPr>
      </a:lvl1pPr>
      <a:lvl2pPr algn="ctr" defTabSz="82232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sym typeface="American Typewriter" charset="0"/>
        </a:defRPr>
      </a:lvl2pPr>
      <a:lvl3pPr algn="ctr" defTabSz="82232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sym typeface="American Typewriter" charset="0"/>
        </a:defRPr>
      </a:lvl3pPr>
      <a:lvl4pPr algn="ctr" defTabSz="82232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sym typeface="American Typewriter" charset="0"/>
        </a:defRPr>
      </a:lvl4pPr>
      <a:lvl5pPr algn="ctr" defTabSz="82232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sym typeface="American Typewriter" charset="0"/>
        </a:defRPr>
      </a:lvl5pPr>
      <a:lvl6pPr marL="457200" algn="ctr" defTabSz="82232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sym typeface="American Typewriter" charset="0"/>
        </a:defRPr>
      </a:lvl6pPr>
      <a:lvl7pPr marL="914400" algn="ctr" defTabSz="82232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sym typeface="American Typewriter" charset="0"/>
        </a:defRPr>
      </a:lvl7pPr>
      <a:lvl8pPr marL="1371600" algn="ctr" defTabSz="82232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sym typeface="American Typewriter" charset="0"/>
        </a:defRPr>
      </a:lvl8pPr>
      <a:lvl9pPr marL="1828800" algn="ctr" defTabSz="82232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sym typeface="American Typewriter" charset="0"/>
        </a:defRPr>
      </a:lvl9pPr>
    </p:titleStyle>
    <p:bodyStyle>
      <a:lvl1pPr marL="581025" indent="-387350" algn="l" defTabSz="822325" rtl="0" eaLnBrk="0" fontAlgn="base" hangingPunct="0">
        <a:spcBef>
          <a:spcPts val="2250"/>
        </a:spcBef>
        <a:spcAft>
          <a:spcPct val="0"/>
        </a:spcAft>
        <a:buSzPct val="120000"/>
        <a:buFont typeface="Lucida Grande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1pPr>
      <a:lvl2pPr marL="950913" indent="-385763" algn="l" defTabSz="822325" rtl="0" eaLnBrk="0" fontAlgn="base" hangingPunct="0">
        <a:spcBef>
          <a:spcPts val="2250"/>
        </a:spcBef>
        <a:spcAft>
          <a:spcPct val="0"/>
        </a:spcAft>
        <a:buSzPct val="120000"/>
        <a:buFont typeface="Lucida Grande" charset="0"/>
        <a:buChar char="•"/>
        <a:defRPr sz="2900">
          <a:solidFill>
            <a:schemeClr val="tx1"/>
          </a:solidFill>
          <a:latin typeface="+mn-lt"/>
          <a:sym typeface="American Typewriter" charset="0"/>
        </a:defRPr>
      </a:lvl2pPr>
      <a:lvl3pPr marL="1308100" indent="-385763" algn="l" defTabSz="822325" rtl="0" eaLnBrk="0" fontAlgn="base" hangingPunct="0">
        <a:spcBef>
          <a:spcPts val="2250"/>
        </a:spcBef>
        <a:spcAft>
          <a:spcPct val="0"/>
        </a:spcAft>
        <a:buSzPct val="120000"/>
        <a:buFont typeface="Lucida Grande" charset="0"/>
        <a:buChar char="•"/>
        <a:defRPr sz="2900">
          <a:solidFill>
            <a:schemeClr val="tx1"/>
          </a:solidFill>
          <a:latin typeface="+mn-lt"/>
          <a:sym typeface="American Typewriter" charset="0"/>
        </a:defRPr>
      </a:lvl3pPr>
      <a:lvl4pPr marL="1677988" indent="-387350" algn="l" defTabSz="822325" rtl="0" eaLnBrk="0" fontAlgn="base" hangingPunct="0">
        <a:spcBef>
          <a:spcPts val="2250"/>
        </a:spcBef>
        <a:spcAft>
          <a:spcPct val="0"/>
        </a:spcAft>
        <a:buSzPct val="120000"/>
        <a:buFont typeface="Lucida Grande" charset="0"/>
        <a:buChar char="•"/>
        <a:defRPr sz="2900">
          <a:solidFill>
            <a:schemeClr val="tx1"/>
          </a:solidFill>
          <a:latin typeface="+mn-lt"/>
          <a:sym typeface="American Typewriter" charset="0"/>
        </a:defRPr>
      </a:lvl4pPr>
      <a:lvl5pPr marL="2044700" indent="-387350" algn="l" defTabSz="822325" rtl="0" eaLnBrk="0" fontAlgn="base" hangingPunct="0">
        <a:spcBef>
          <a:spcPts val="2250"/>
        </a:spcBef>
        <a:spcAft>
          <a:spcPct val="0"/>
        </a:spcAft>
        <a:buSzPct val="120000"/>
        <a:buFont typeface="Lucida Grande" charset="0"/>
        <a:buChar char="•"/>
        <a:defRPr sz="2900">
          <a:solidFill>
            <a:schemeClr val="tx1"/>
          </a:solidFill>
          <a:latin typeface="+mn-lt"/>
          <a:sym typeface="American Typewriter" charset="0"/>
        </a:defRPr>
      </a:lvl5pPr>
      <a:lvl6pPr marL="2501900" indent="-387350" algn="l" defTabSz="822325" rtl="0" fontAlgn="base">
        <a:spcBef>
          <a:spcPts val="2250"/>
        </a:spcBef>
        <a:spcAft>
          <a:spcPct val="0"/>
        </a:spcAft>
        <a:buSzPct val="120000"/>
        <a:buFont typeface="Lucida Grande" charset="0"/>
        <a:buChar char="•"/>
        <a:defRPr sz="2900">
          <a:solidFill>
            <a:schemeClr val="tx1"/>
          </a:solidFill>
          <a:latin typeface="+mn-lt"/>
          <a:sym typeface="American Typewriter" charset="0"/>
        </a:defRPr>
      </a:lvl6pPr>
      <a:lvl7pPr marL="2959100" indent="-387350" algn="l" defTabSz="822325" rtl="0" fontAlgn="base">
        <a:spcBef>
          <a:spcPts val="2250"/>
        </a:spcBef>
        <a:spcAft>
          <a:spcPct val="0"/>
        </a:spcAft>
        <a:buSzPct val="120000"/>
        <a:buFont typeface="Lucida Grande" charset="0"/>
        <a:buChar char="•"/>
        <a:defRPr sz="2900">
          <a:solidFill>
            <a:schemeClr val="tx1"/>
          </a:solidFill>
          <a:latin typeface="+mn-lt"/>
          <a:sym typeface="American Typewriter" charset="0"/>
        </a:defRPr>
      </a:lvl7pPr>
      <a:lvl8pPr marL="3416300" indent="-387350" algn="l" defTabSz="822325" rtl="0" fontAlgn="base">
        <a:spcBef>
          <a:spcPts val="2250"/>
        </a:spcBef>
        <a:spcAft>
          <a:spcPct val="0"/>
        </a:spcAft>
        <a:buSzPct val="120000"/>
        <a:buFont typeface="Lucida Grande" charset="0"/>
        <a:buChar char="•"/>
        <a:defRPr sz="2900">
          <a:solidFill>
            <a:schemeClr val="tx1"/>
          </a:solidFill>
          <a:latin typeface="+mn-lt"/>
          <a:sym typeface="American Typewriter" charset="0"/>
        </a:defRPr>
      </a:lvl8pPr>
      <a:lvl9pPr marL="3873500" indent="-387350" algn="l" defTabSz="822325" rtl="0" fontAlgn="base">
        <a:spcBef>
          <a:spcPts val="2250"/>
        </a:spcBef>
        <a:spcAft>
          <a:spcPct val="0"/>
        </a:spcAft>
        <a:buSzPct val="120000"/>
        <a:buFont typeface="Lucida Grande" charset="0"/>
        <a:buChar char="•"/>
        <a:defRPr sz="2900">
          <a:solidFill>
            <a:schemeClr val="tx1"/>
          </a:solidFill>
          <a:latin typeface="+mn-lt"/>
          <a:sym typeface="American Typewriter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9" tIns="45719" rIns="91439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519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519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51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C07DA36-58B4-4461-A497-63C7DFC12B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754063" y="2092325"/>
            <a:ext cx="7624762" cy="267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4290" tIns="34290" rIns="3429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American Typewriter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/>
  <p:txStyles>
    <p:titleStyle>
      <a:lvl1pPr algn="ctr" defTabSz="822325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+mj-lt"/>
          <a:ea typeface="+mj-ea"/>
          <a:cs typeface="+mj-cs"/>
          <a:sym typeface="American Typewriter" charset="0"/>
        </a:defRPr>
      </a:lvl1pPr>
      <a:lvl2pPr algn="ctr" defTabSz="822325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American Typewriter" charset="0"/>
          <a:cs typeface="Arial" pitchFamily="34" charset="0"/>
          <a:sym typeface="American Typewriter" charset="0"/>
        </a:defRPr>
      </a:lvl2pPr>
      <a:lvl3pPr algn="ctr" defTabSz="822325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American Typewriter" charset="0"/>
          <a:cs typeface="Arial" pitchFamily="34" charset="0"/>
          <a:sym typeface="American Typewriter" charset="0"/>
        </a:defRPr>
      </a:lvl3pPr>
      <a:lvl4pPr algn="ctr" defTabSz="822325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American Typewriter" charset="0"/>
          <a:cs typeface="Arial" pitchFamily="34" charset="0"/>
          <a:sym typeface="American Typewriter" charset="0"/>
        </a:defRPr>
      </a:lvl4pPr>
      <a:lvl5pPr algn="ctr" defTabSz="822325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American Typewriter" charset="0"/>
          <a:cs typeface="Arial" pitchFamily="34" charset="0"/>
          <a:sym typeface="American Typewriter" charset="0"/>
        </a:defRPr>
      </a:lvl5pPr>
      <a:lvl6pPr marL="457200" algn="ctr" defTabSz="822325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American Typewriter" charset="0"/>
          <a:cs typeface="Arial" pitchFamily="34" charset="0"/>
          <a:sym typeface="American Typewriter" charset="0"/>
        </a:defRPr>
      </a:lvl6pPr>
      <a:lvl7pPr marL="914400" algn="ctr" defTabSz="822325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American Typewriter" charset="0"/>
          <a:cs typeface="Arial" pitchFamily="34" charset="0"/>
          <a:sym typeface="American Typewriter" charset="0"/>
        </a:defRPr>
      </a:lvl7pPr>
      <a:lvl8pPr marL="1371600" algn="ctr" defTabSz="822325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American Typewriter" charset="0"/>
          <a:cs typeface="Arial" pitchFamily="34" charset="0"/>
          <a:sym typeface="American Typewriter" charset="0"/>
        </a:defRPr>
      </a:lvl8pPr>
      <a:lvl9pPr marL="1828800" algn="ctr" defTabSz="822325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American Typewriter" charset="0"/>
          <a:cs typeface="Arial" pitchFamily="34" charset="0"/>
          <a:sym typeface="American Typewriter" charset="0"/>
        </a:defRPr>
      </a:lvl9pPr>
    </p:titleStyle>
    <p:bodyStyle>
      <a:lvl1pPr marL="228600" indent="-228600" algn="ctr" defTabSz="822325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1pPr>
      <a:lvl2pPr marL="228600" indent="-228600" algn="ctr" defTabSz="822325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cs typeface="+mn-cs"/>
          <a:sym typeface="American Typewriter" charset="0"/>
        </a:defRPr>
      </a:lvl2pPr>
      <a:lvl3pPr marL="228600" indent="-228600" algn="ctr" defTabSz="822325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cs typeface="+mn-cs"/>
          <a:sym typeface="American Typewriter" charset="0"/>
        </a:defRPr>
      </a:lvl3pPr>
      <a:lvl4pPr marL="228600" indent="-228600" algn="ctr" defTabSz="822325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cs typeface="+mn-cs"/>
          <a:sym typeface="American Typewriter" charset="0"/>
        </a:defRPr>
      </a:lvl4pPr>
      <a:lvl5pPr marL="228600" indent="-228600" algn="ctr" defTabSz="822325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cs typeface="+mn-cs"/>
          <a:sym typeface="American Typewriter" charset="0"/>
        </a:defRPr>
      </a:lvl5pPr>
      <a:lvl6pPr marL="685800" indent="-228600" algn="ctr" defTabSz="822325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cs typeface="+mn-cs"/>
          <a:sym typeface="American Typewriter" charset="0"/>
        </a:defRPr>
      </a:lvl6pPr>
      <a:lvl7pPr marL="1143000" indent="-228600" algn="ctr" defTabSz="822325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cs typeface="+mn-cs"/>
          <a:sym typeface="American Typewriter" charset="0"/>
        </a:defRPr>
      </a:lvl7pPr>
      <a:lvl8pPr marL="1600200" indent="-228600" algn="ctr" defTabSz="822325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cs typeface="+mn-cs"/>
          <a:sym typeface="American Typewriter" charset="0"/>
        </a:defRPr>
      </a:lvl8pPr>
      <a:lvl9pPr marL="2057400" indent="-228600" algn="ctr" defTabSz="822325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cs typeface="+mn-cs"/>
          <a:sym typeface="American Typewriter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754063" y="103188"/>
            <a:ext cx="7624762" cy="147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4290" tIns="34290" rIns="3429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American Typewriter" charset="0"/>
              </a:rPr>
              <a:t>Click to edit Master title style</a:t>
            </a:r>
          </a:p>
        </p:txBody>
      </p:sp>
      <p:sp>
        <p:nvSpPr>
          <p:cNvPr id="512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754063" y="1771650"/>
            <a:ext cx="7624762" cy="429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4290" tIns="34290" rIns="3429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American Typewriter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American Typewriter" charset="0"/>
              </a:rPr>
              <a:t>Second level</a:t>
            </a:r>
          </a:p>
          <a:p>
            <a:pPr lvl="2"/>
            <a:r>
              <a:rPr lang="en-US" altLang="en-US" smtClean="0">
                <a:sym typeface="American Typewriter" charset="0"/>
              </a:rPr>
              <a:t>Third level</a:t>
            </a:r>
          </a:p>
          <a:p>
            <a:pPr lvl="3"/>
            <a:r>
              <a:rPr lang="en-US" altLang="en-US" smtClean="0">
                <a:sym typeface="American Typewriter" charset="0"/>
              </a:rPr>
              <a:t>Fourth level</a:t>
            </a:r>
          </a:p>
          <a:p>
            <a:pPr lvl="4"/>
            <a:r>
              <a:rPr lang="en-US" altLang="en-US" smtClean="0">
                <a:sym typeface="American Typewriter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/>
  <p:txStyles>
    <p:titleStyle>
      <a:lvl1pPr algn="ctr" defTabSz="82232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+mj-lt"/>
          <a:ea typeface="+mj-ea"/>
          <a:cs typeface="+mj-cs"/>
          <a:sym typeface="American Typewriter" charset="0"/>
        </a:defRPr>
      </a:lvl1pPr>
      <a:lvl2pPr algn="ctr" defTabSz="82232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sym typeface="American Typewriter" charset="0"/>
        </a:defRPr>
      </a:lvl2pPr>
      <a:lvl3pPr algn="ctr" defTabSz="82232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sym typeface="American Typewriter" charset="0"/>
        </a:defRPr>
      </a:lvl3pPr>
      <a:lvl4pPr algn="ctr" defTabSz="82232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sym typeface="American Typewriter" charset="0"/>
        </a:defRPr>
      </a:lvl4pPr>
      <a:lvl5pPr algn="ctr" defTabSz="82232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sym typeface="American Typewriter" charset="0"/>
        </a:defRPr>
      </a:lvl5pPr>
      <a:lvl6pPr marL="457200" algn="ctr" defTabSz="82232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sym typeface="American Typewriter" charset="0"/>
        </a:defRPr>
      </a:lvl6pPr>
      <a:lvl7pPr marL="914400" algn="ctr" defTabSz="82232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sym typeface="American Typewriter" charset="0"/>
        </a:defRPr>
      </a:lvl7pPr>
      <a:lvl8pPr marL="1371600" algn="ctr" defTabSz="82232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sym typeface="American Typewriter" charset="0"/>
        </a:defRPr>
      </a:lvl8pPr>
      <a:lvl9pPr marL="1828800" algn="ctr" defTabSz="82232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sym typeface="American Typewriter" charset="0"/>
        </a:defRPr>
      </a:lvl9pPr>
    </p:titleStyle>
    <p:bodyStyle>
      <a:lvl1pPr marL="600075" indent="-393700" algn="l" defTabSz="822325" rtl="0" eaLnBrk="0" fontAlgn="base" hangingPunct="0">
        <a:spcBef>
          <a:spcPts val="2250"/>
        </a:spcBef>
        <a:spcAft>
          <a:spcPct val="0"/>
        </a:spcAft>
        <a:buSzPct val="120000"/>
        <a:buFont typeface="Lucida Grande" charset="0"/>
        <a:buChar char="•"/>
        <a:defRPr sz="2900">
          <a:solidFill>
            <a:srgbClr val="FFFEFC"/>
          </a:solidFill>
          <a:latin typeface="+mn-lt"/>
          <a:ea typeface="+mn-ea"/>
          <a:cs typeface="+mn-cs"/>
          <a:sym typeface="American Typewriter" charset="0"/>
        </a:defRPr>
      </a:lvl1pPr>
      <a:lvl2pPr marL="969963" indent="-393700" algn="l" defTabSz="822325" rtl="0" eaLnBrk="0" fontAlgn="base" hangingPunct="0">
        <a:spcBef>
          <a:spcPts val="2250"/>
        </a:spcBef>
        <a:spcAft>
          <a:spcPct val="0"/>
        </a:spcAft>
        <a:buSzPct val="120000"/>
        <a:buFont typeface="Lucida Grande" charset="0"/>
        <a:buChar char="•"/>
        <a:defRPr sz="2900">
          <a:solidFill>
            <a:srgbClr val="FFFEFC"/>
          </a:solidFill>
          <a:latin typeface="+mn-lt"/>
          <a:sym typeface="American Typewriter" charset="0"/>
        </a:defRPr>
      </a:lvl2pPr>
      <a:lvl3pPr marL="1327150" indent="-393700" algn="l" defTabSz="822325" rtl="0" eaLnBrk="0" fontAlgn="base" hangingPunct="0">
        <a:spcBef>
          <a:spcPts val="2250"/>
        </a:spcBef>
        <a:spcAft>
          <a:spcPct val="0"/>
        </a:spcAft>
        <a:buSzPct val="120000"/>
        <a:buFont typeface="Lucida Grande" charset="0"/>
        <a:buChar char="•"/>
        <a:defRPr sz="2900">
          <a:solidFill>
            <a:srgbClr val="FFFEFC"/>
          </a:solidFill>
          <a:latin typeface="+mn-lt"/>
          <a:sym typeface="American Typewriter" charset="0"/>
        </a:defRPr>
      </a:lvl3pPr>
      <a:lvl4pPr marL="1695450" indent="-393700" algn="l" defTabSz="822325" rtl="0" eaLnBrk="0" fontAlgn="base" hangingPunct="0">
        <a:spcBef>
          <a:spcPts val="2250"/>
        </a:spcBef>
        <a:spcAft>
          <a:spcPct val="0"/>
        </a:spcAft>
        <a:buSzPct val="120000"/>
        <a:buFont typeface="Lucida Grande" charset="0"/>
        <a:buChar char="•"/>
        <a:defRPr sz="2900">
          <a:solidFill>
            <a:srgbClr val="FFFEFC"/>
          </a:solidFill>
          <a:latin typeface="+mn-lt"/>
          <a:sym typeface="American Typewriter" charset="0"/>
        </a:defRPr>
      </a:lvl4pPr>
      <a:lvl5pPr marL="2063750" indent="-395288" algn="l" defTabSz="822325" rtl="0" eaLnBrk="0" fontAlgn="base" hangingPunct="0">
        <a:spcBef>
          <a:spcPts val="2250"/>
        </a:spcBef>
        <a:spcAft>
          <a:spcPct val="0"/>
        </a:spcAft>
        <a:buSzPct val="120000"/>
        <a:buFont typeface="Lucida Grande" charset="0"/>
        <a:buChar char="•"/>
        <a:defRPr sz="2900">
          <a:solidFill>
            <a:srgbClr val="FFFEFC"/>
          </a:solidFill>
          <a:latin typeface="+mn-lt"/>
          <a:sym typeface="American Typewriter" charset="0"/>
        </a:defRPr>
      </a:lvl5pPr>
      <a:lvl6pPr marL="2520950" indent="-395288" algn="l" defTabSz="822325" rtl="0" fontAlgn="base">
        <a:spcBef>
          <a:spcPts val="2250"/>
        </a:spcBef>
        <a:spcAft>
          <a:spcPct val="0"/>
        </a:spcAft>
        <a:buSzPct val="120000"/>
        <a:buFont typeface="Lucida Grande" charset="0"/>
        <a:buChar char="•"/>
        <a:defRPr sz="2900">
          <a:solidFill>
            <a:srgbClr val="FFFEFC"/>
          </a:solidFill>
          <a:latin typeface="+mn-lt"/>
          <a:sym typeface="American Typewriter" charset="0"/>
        </a:defRPr>
      </a:lvl6pPr>
      <a:lvl7pPr marL="2978150" indent="-395288" algn="l" defTabSz="822325" rtl="0" fontAlgn="base">
        <a:spcBef>
          <a:spcPts val="2250"/>
        </a:spcBef>
        <a:spcAft>
          <a:spcPct val="0"/>
        </a:spcAft>
        <a:buSzPct val="120000"/>
        <a:buFont typeface="Lucida Grande" charset="0"/>
        <a:buChar char="•"/>
        <a:defRPr sz="2900">
          <a:solidFill>
            <a:srgbClr val="FFFEFC"/>
          </a:solidFill>
          <a:latin typeface="+mn-lt"/>
          <a:sym typeface="American Typewriter" charset="0"/>
        </a:defRPr>
      </a:lvl7pPr>
      <a:lvl8pPr marL="3435350" indent="-395288" algn="l" defTabSz="822325" rtl="0" fontAlgn="base">
        <a:spcBef>
          <a:spcPts val="2250"/>
        </a:spcBef>
        <a:spcAft>
          <a:spcPct val="0"/>
        </a:spcAft>
        <a:buSzPct val="120000"/>
        <a:buFont typeface="Lucida Grande" charset="0"/>
        <a:buChar char="•"/>
        <a:defRPr sz="2900">
          <a:solidFill>
            <a:srgbClr val="FFFEFC"/>
          </a:solidFill>
          <a:latin typeface="+mn-lt"/>
          <a:sym typeface="American Typewriter" charset="0"/>
        </a:defRPr>
      </a:lvl8pPr>
      <a:lvl9pPr marL="3892550" indent="-395288" algn="l" defTabSz="822325" rtl="0" fontAlgn="base">
        <a:spcBef>
          <a:spcPts val="2250"/>
        </a:spcBef>
        <a:spcAft>
          <a:spcPct val="0"/>
        </a:spcAft>
        <a:buSzPct val="120000"/>
        <a:buFont typeface="Lucida Grande" charset="0"/>
        <a:buChar char="•"/>
        <a:defRPr sz="2900">
          <a:solidFill>
            <a:srgbClr val="FFFEFC"/>
          </a:solidFill>
          <a:latin typeface="+mn-lt"/>
          <a:sym typeface="American Typewriter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754063" y="103188"/>
            <a:ext cx="7624762" cy="147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American Typewriter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txStyles>
    <p:titleStyle>
      <a:lvl1pPr algn="ctr" defTabSz="82232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+mj-lt"/>
          <a:ea typeface="+mj-ea"/>
          <a:cs typeface="+mj-cs"/>
          <a:sym typeface="American Typewriter" charset="0"/>
        </a:defRPr>
      </a:lvl1pPr>
      <a:lvl2pPr algn="ctr" defTabSz="82232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sym typeface="American Typewriter" charset="0"/>
        </a:defRPr>
      </a:lvl2pPr>
      <a:lvl3pPr algn="ctr" defTabSz="82232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sym typeface="American Typewriter" charset="0"/>
        </a:defRPr>
      </a:lvl3pPr>
      <a:lvl4pPr algn="ctr" defTabSz="82232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sym typeface="American Typewriter" charset="0"/>
        </a:defRPr>
      </a:lvl4pPr>
      <a:lvl5pPr algn="ctr" defTabSz="82232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sym typeface="American Typewriter" charset="0"/>
        </a:defRPr>
      </a:lvl5pPr>
      <a:lvl6pPr marL="457200" algn="ctr" defTabSz="82232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sym typeface="American Typewriter" charset="0"/>
        </a:defRPr>
      </a:lvl6pPr>
      <a:lvl7pPr marL="914400" algn="ctr" defTabSz="82232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sym typeface="American Typewriter" charset="0"/>
        </a:defRPr>
      </a:lvl7pPr>
      <a:lvl8pPr marL="1371600" algn="ctr" defTabSz="82232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sym typeface="American Typewriter" charset="0"/>
        </a:defRPr>
      </a:lvl8pPr>
      <a:lvl9pPr marL="1828800" algn="ctr" defTabSz="82232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sym typeface="American Typewriter" charset="0"/>
        </a:defRPr>
      </a:lvl9pPr>
    </p:titleStyle>
    <p:bodyStyle>
      <a:lvl1pPr marL="627063" indent="-387350" algn="l" defTabSz="822325" rtl="0" eaLnBrk="0" fontAlgn="base" hangingPunct="0">
        <a:spcBef>
          <a:spcPts val="2250"/>
        </a:spcBef>
        <a:spcAft>
          <a:spcPct val="0"/>
        </a:spcAft>
        <a:buSzPct val="120000"/>
        <a:buFont typeface="Lucida Grande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1pPr>
      <a:lvl2pPr marL="996950" indent="-387350" algn="l" defTabSz="822325" rtl="0" eaLnBrk="0" fontAlgn="base" hangingPunct="0">
        <a:spcBef>
          <a:spcPts val="2250"/>
        </a:spcBef>
        <a:spcAft>
          <a:spcPct val="0"/>
        </a:spcAft>
        <a:buSzPct val="120000"/>
        <a:buFont typeface="Lucida Grande" charset="0"/>
        <a:buChar char="•"/>
        <a:defRPr sz="2900">
          <a:solidFill>
            <a:schemeClr val="tx1"/>
          </a:solidFill>
          <a:latin typeface="+mn-lt"/>
          <a:sym typeface="American Typewriter" charset="0"/>
        </a:defRPr>
      </a:lvl2pPr>
      <a:lvl3pPr marL="1354138" indent="-387350" algn="l" defTabSz="822325" rtl="0" eaLnBrk="0" fontAlgn="base" hangingPunct="0">
        <a:spcBef>
          <a:spcPts val="2250"/>
        </a:spcBef>
        <a:spcAft>
          <a:spcPct val="0"/>
        </a:spcAft>
        <a:buSzPct val="120000"/>
        <a:buFont typeface="Lucida Grande" charset="0"/>
        <a:buChar char="•"/>
        <a:defRPr sz="2900">
          <a:solidFill>
            <a:schemeClr val="tx1"/>
          </a:solidFill>
          <a:latin typeface="+mn-lt"/>
          <a:sym typeface="American Typewriter" charset="0"/>
        </a:defRPr>
      </a:lvl3pPr>
      <a:lvl4pPr marL="1722438" indent="-385763" algn="l" defTabSz="822325" rtl="0" eaLnBrk="0" fontAlgn="base" hangingPunct="0">
        <a:spcBef>
          <a:spcPts val="2250"/>
        </a:spcBef>
        <a:spcAft>
          <a:spcPct val="0"/>
        </a:spcAft>
        <a:buSzPct val="120000"/>
        <a:buFont typeface="Lucida Grande" charset="0"/>
        <a:buChar char="•"/>
        <a:defRPr sz="2900">
          <a:solidFill>
            <a:schemeClr val="tx1"/>
          </a:solidFill>
          <a:latin typeface="+mn-lt"/>
          <a:sym typeface="American Typewriter" charset="0"/>
        </a:defRPr>
      </a:lvl4pPr>
      <a:lvl5pPr marL="2090738" indent="-387350" algn="l" defTabSz="822325" rtl="0" eaLnBrk="0" fontAlgn="base" hangingPunct="0">
        <a:spcBef>
          <a:spcPts val="2250"/>
        </a:spcBef>
        <a:spcAft>
          <a:spcPct val="0"/>
        </a:spcAft>
        <a:buSzPct val="120000"/>
        <a:buFont typeface="Lucida Grande" charset="0"/>
        <a:buChar char="•"/>
        <a:defRPr sz="2900">
          <a:solidFill>
            <a:schemeClr val="tx1"/>
          </a:solidFill>
          <a:latin typeface="+mn-lt"/>
          <a:sym typeface="American Typewriter" charset="0"/>
        </a:defRPr>
      </a:lvl5pPr>
      <a:lvl6pPr marL="2547938" indent="-387350" algn="l" defTabSz="822325" rtl="0" fontAlgn="base">
        <a:spcBef>
          <a:spcPts val="2250"/>
        </a:spcBef>
        <a:spcAft>
          <a:spcPct val="0"/>
        </a:spcAft>
        <a:buSzPct val="120000"/>
        <a:buFont typeface="Lucida Grande" charset="0"/>
        <a:buChar char="•"/>
        <a:defRPr sz="2900">
          <a:solidFill>
            <a:schemeClr val="tx1"/>
          </a:solidFill>
          <a:latin typeface="+mn-lt"/>
          <a:sym typeface="American Typewriter" charset="0"/>
        </a:defRPr>
      </a:lvl6pPr>
      <a:lvl7pPr marL="3005138" indent="-387350" algn="l" defTabSz="822325" rtl="0" fontAlgn="base">
        <a:spcBef>
          <a:spcPts val="2250"/>
        </a:spcBef>
        <a:spcAft>
          <a:spcPct val="0"/>
        </a:spcAft>
        <a:buSzPct val="120000"/>
        <a:buFont typeface="Lucida Grande" charset="0"/>
        <a:buChar char="•"/>
        <a:defRPr sz="2900">
          <a:solidFill>
            <a:schemeClr val="tx1"/>
          </a:solidFill>
          <a:latin typeface="+mn-lt"/>
          <a:sym typeface="American Typewriter" charset="0"/>
        </a:defRPr>
      </a:lvl7pPr>
      <a:lvl8pPr marL="3462338" indent="-387350" algn="l" defTabSz="822325" rtl="0" fontAlgn="base">
        <a:spcBef>
          <a:spcPts val="2250"/>
        </a:spcBef>
        <a:spcAft>
          <a:spcPct val="0"/>
        </a:spcAft>
        <a:buSzPct val="120000"/>
        <a:buFont typeface="Lucida Grande" charset="0"/>
        <a:buChar char="•"/>
        <a:defRPr sz="2900">
          <a:solidFill>
            <a:schemeClr val="tx1"/>
          </a:solidFill>
          <a:latin typeface="+mn-lt"/>
          <a:sym typeface="American Typewriter" charset="0"/>
        </a:defRPr>
      </a:lvl8pPr>
      <a:lvl9pPr marL="3919538" indent="-387350" algn="l" defTabSz="822325" rtl="0" fontAlgn="base">
        <a:spcBef>
          <a:spcPts val="2250"/>
        </a:spcBef>
        <a:spcAft>
          <a:spcPct val="0"/>
        </a:spcAft>
        <a:buSzPct val="120000"/>
        <a:buFont typeface="Lucida Grande" charset="0"/>
        <a:buChar char="•"/>
        <a:defRPr sz="2900">
          <a:solidFill>
            <a:schemeClr val="tx1"/>
          </a:solidFill>
          <a:latin typeface="+mn-lt"/>
          <a:sym typeface="American Typewriter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754063" y="5257800"/>
            <a:ext cx="7624762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American Typewriter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/>
  <p:txStyles>
    <p:titleStyle>
      <a:lvl1pPr algn="ctr" defTabSz="822325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+mj-lt"/>
          <a:ea typeface="+mj-ea"/>
          <a:cs typeface="+mj-cs"/>
          <a:sym typeface="American Typewriter" charset="0"/>
        </a:defRPr>
      </a:lvl1pPr>
      <a:lvl2pPr algn="ctr" defTabSz="822325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American Typewriter" charset="0"/>
          <a:cs typeface="Arial" pitchFamily="34" charset="0"/>
          <a:sym typeface="American Typewriter" charset="0"/>
        </a:defRPr>
      </a:lvl2pPr>
      <a:lvl3pPr algn="ctr" defTabSz="822325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American Typewriter" charset="0"/>
          <a:cs typeface="Arial" pitchFamily="34" charset="0"/>
          <a:sym typeface="American Typewriter" charset="0"/>
        </a:defRPr>
      </a:lvl3pPr>
      <a:lvl4pPr algn="ctr" defTabSz="822325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American Typewriter" charset="0"/>
          <a:cs typeface="Arial" pitchFamily="34" charset="0"/>
          <a:sym typeface="American Typewriter" charset="0"/>
        </a:defRPr>
      </a:lvl4pPr>
      <a:lvl5pPr algn="ctr" defTabSz="822325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American Typewriter" charset="0"/>
          <a:cs typeface="Arial" pitchFamily="34" charset="0"/>
          <a:sym typeface="American Typewriter" charset="0"/>
        </a:defRPr>
      </a:lvl5pPr>
      <a:lvl6pPr marL="457200" algn="ctr" defTabSz="822325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American Typewriter" charset="0"/>
          <a:cs typeface="Arial" pitchFamily="34" charset="0"/>
          <a:sym typeface="American Typewriter" charset="0"/>
        </a:defRPr>
      </a:lvl6pPr>
      <a:lvl7pPr marL="914400" algn="ctr" defTabSz="822325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American Typewriter" charset="0"/>
          <a:cs typeface="Arial" pitchFamily="34" charset="0"/>
          <a:sym typeface="American Typewriter" charset="0"/>
        </a:defRPr>
      </a:lvl7pPr>
      <a:lvl8pPr marL="1371600" algn="ctr" defTabSz="822325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American Typewriter" charset="0"/>
          <a:cs typeface="Arial" pitchFamily="34" charset="0"/>
          <a:sym typeface="American Typewriter" charset="0"/>
        </a:defRPr>
      </a:lvl8pPr>
      <a:lvl9pPr marL="1828800" algn="ctr" defTabSz="822325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American Typewriter" charset="0"/>
          <a:cs typeface="Arial" pitchFamily="34" charset="0"/>
          <a:sym typeface="American Typewriter" charset="0"/>
        </a:defRPr>
      </a:lvl9pPr>
    </p:titleStyle>
    <p:bodyStyle>
      <a:lvl1pPr algn="ctr" defTabSz="822325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1pPr>
      <a:lvl2pPr algn="ctr" defTabSz="822325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cs typeface="+mn-cs"/>
          <a:sym typeface="American Typewriter" charset="0"/>
        </a:defRPr>
      </a:lvl2pPr>
      <a:lvl3pPr algn="ctr" defTabSz="822325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cs typeface="+mn-cs"/>
          <a:sym typeface="American Typewriter" charset="0"/>
        </a:defRPr>
      </a:lvl3pPr>
      <a:lvl4pPr algn="ctr" defTabSz="822325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cs typeface="+mn-cs"/>
          <a:sym typeface="American Typewriter" charset="0"/>
        </a:defRPr>
      </a:lvl4pPr>
      <a:lvl5pPr algn="ctr" defTabSz="822325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cs typeface="+mn-cs"/>
          <a:sym typeface="American Typewriter" charset="0"/>
        </a:defRPr>
      </a:lvl5pPr>
      <a:lvl6pPr marL="457200" algn="ctr" defTabSz="822325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cs typeface="+mn-cs"/>
          <a:sym typeface="American Typewriter" charset="0"/>
        </a:defRPr>
      </a:lvl6pPr>
      <a:lvl7pPr marL="914400" algn="ctr" defTabSz="822325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cs typeface="+mn-cs"/>
          <a:sym typeface="American Typewriter" charset="0"/>
        </a:defRPr>
      </a:lvl7pPr>
      <a:lvl8pPr marL="1371600" algn="ctr" defTabSz="822325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cs typeface="+mn-cs"/>
          <a:sym typeface="American Typewriter" charset="0"/>
        </a:defRPr>
      </a:lvl8pPr>
      <a:lvl9pPr marL="1828800" algn="ctr" defTabSz="822325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cs typeface="+mn-cs"/>
          <a:sym typeface="American Typewriter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754063" y="103188"/>
            <a:ext cx="7624762" cy="147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American Typewriter" charset="0"/>
              </a:rPr>
              <a:t>Click to edit Master title style</a:t>
            </a:r>
          </a:p>
        </p:txBody>
      </p:sp>
      <p:sp>
        <p:nvSpPr>
          <p:cNvPr id="819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754063" y="1771650"/>
            <a:ext cx="7624762" cy="429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45718" tIns="45718" rIns="45718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American Typewriter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American Typewriter" charset="0"/>
              </a:rPr>
              <a:t>Second level</a:t>
            </a:r>
          </a:p>
          <a:p>
            <a:pPr lvl="2"/>
            <a:r>
              <a:rPr lang="en-US" altLang="en-US" smtClean="0">
                <a:sym typeface="American Typewriter" charset="0"/>
              </a:rPr>
              <a:t>Third level</a:t>
            </a:r>
          </a:p>
          <a:p>
            <a:pPr lvl="3"/>
            <a:r>
              <a:rPr lang="en-US" altLang="en-US" smtClean="0">
                <a:sym typeface="American Typewriter" charset="0"/>
              </a:rPr>
              <a:t>Fourth level</a:t>
            </a:r>
          </a:p>
          <a:p>
            <a:pPr lvl="4"/>
            <a:r>
              <a:rPr lang="en-US" altLang="en-US" smtClean="0">
                <a:sym typeface="American Typewriter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ransition/>
  <p:txStyles>
    <p:titleStyle>
      <a:lvl1pPr algn="ctr" defTabSz="82232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+mj-lt"/>
          <a:ea typeface="+mj-ea"/>
          <a:cs typeface="+mj-cs"/>
          <a:sym typeface="American Typewriter" charset="0"/>
        </a:defRPr>
      </a:lvl1pPr>
      <a:lvl2pPr algn="ctr" defTabSz="82232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cs typeface="Arial" pitchFamily="34" charset="0"/>
          <a:sym typeface="American Typewriter" charset="0"/>
        </a:defRPr>
      </a:lvl2pPr>
      <a:lvl3pPr algn="ctr" defTabSz="82232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cs typeface="Arial" pitchFamily="34" charset="0"/>
          <a:sym typeface="American Typewriter" charset="0"/>
        </a:defRPr>
      </a:lvl3pPr>
      <a:lvl4pPr algn="ctr" defTabSz="82232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cs typeface="Arial" pitchFamily="34" charset="0"/>
          <a:sym typeface="American Typewriter" charset="0"/>
        </a:defRPr>
      </a:lvl4pPr>
      <a:lvl5pPr algn="ctr" defTabSz="82232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cs typeface="Arial" pitchFamily="34" charset="0"/>
          <a:sym typeface="American Typewriter" charset="0"/>
        </a:defRPr>
      </a:lvl5pPr>
      <a:lvl6pPr marL="457200" algn="ctr" defTabSz="82232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cs typeface="Arial" pitchFamily="34" charset="0"/>
          <a:sym typeface="American Typewriter" charset="0"/>
        </a:defRPr>
      </a:lvl6pPr>
      <a:lvl7pPr marL="914400" algn="ctr" defTabSz="82232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cs typeface="Arial" pitchFamily="34" charset="0"/>
          <a:sym typeface="American Typewriter" charset="0"/>
        </a:defRPr>
      </a:lvl7pPr>
      <a:lvl8pPr marL="1371600" algn="ctr" defTabSz="82232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cs typeface="Arial" pitchFamily="34" charset="0"/>
          <a:sym typeface="American Typewriter" charset="0"/>
        </a:defRPr>
      </a:lvl8pPr>
      <a:lvl9pPr marL="1828800" algn="ctr" defTabSz="82232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cs typeface="Arial" pitchFamily="34" charset="0"/>
          <a:sym typeface="American Typewriter" charset="0"/>
        </a:defRPr>
      </a:lvl9pPr>
    </p:titleStyle>
    <p:bodyStyle>
      <a:lvl1pPr marL="581025" indent="-387350" algn="l" defTabSz="822325" rtl="0" eaLnBrk="0" fontAlgn="base" hangingPunct="0">
        <a:spcBef>
          <a:spcPts val="2250"/>
        </a:spcBef>
        <a:spcAft>
          <a:spcPct val="0"/>
        </a:spcAft>
        <a:buSzPct val="120000"/>
        <a:buFont typeface="Lucida Grande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1pPr>
      <a:lvl2pPr marL="950913" indent="-385763" algn="l" defTabSz="822325" rtl="0" eaLnBrk="0" fontAlgn="base" hangingPunct="0">
        <a:spcBef>
          <a:spcPts val="2250"/>
        </a:spcBef>
        <a:spcAft>
          <a:spcPct val="0"/>
        </a:spcAft>
        <a:buSzPct val="120000"/>
        <a:buFont typeface="Lucida Grande" charset="0"/>
        <a:buChar char="•"/>
        <a:defRPr sz="2900">
          <a:solidFill>
            <a:schemeClr val="tx1"/>
          </a:solidFill>
          <a:latin typeface="+mn-lt"/>
          <a:cs typeface="+mn-cs"/>
          <a:sym typeface="American Typewriter" charset="0"/>
        </a:defRPr>
      </a:lvl2pPr>
      <a:lvl3pPr marL="1308100" indent="-385763" algn="l" defTabSz="822325" rtl="0" eaLnBrk="0" fontAlgn="base" hangingPunct="0">
        <a:spcBef>
          <a:spcPts val="2250"/>
        </a:spcBef>
        <a:spcAft>
          <a:spcPct val="0"/>
        </a:spcAft>
        <a:buSzPct val="120000"/>
        <a:buFont typeface="Lucida Grande" charset="0"/>
        <a:buChar char="•"/>
        <a:defRPr sz="2900">
          <a:solidFill>
            <a:schemeClr val="tx1"/>
          </a:solidFill>
          <a:latin typeface="+mn-lt"/>
          <a:cs typeface="+mn-cs"/>
          <a:sym typeface="American Typewriter" charset="0"/>
        </a:defRPr>
      </a:lvl3pPr>
      <a:lvl4pPr marL="1677988" indent="-387350" algn="l" defTabSz="822325" rtl="0" eaLnBrk="0" fontAlgn="base" hangingPunct="0">
        <a:spcBef>
          <a:spcPts val="2250"/>
        </a:spcBef>
        <a:spcAft>
          <a:spcPct val="0"/>
        </a:spcAft>
        <a:buSzPct val="120000"/>
        <a:buFont typeface="Lucida Grande" charset="0"/>
        <a:buChar char="•"/>
        <a:defRPr sz="2900">
          <a:solidFill>
            <a:schemeClr val="tx1"/>
          </a:solidFill>
          <a:latin typeface="+mn-lt"/>
          <a:cs typeface="+mn-cs"/>
          <a:sym typeface="American Typewriter" charset="0"/>
        </a:defRPr>
      </a:lvl4pPr>
      <a:lvl5pPr marL="2044700" indent="-387350" algn="l" defTabSz="822325" rtl="0" eaLnBrk="0" fontAlgn="base" hangingPunct="0">
        <a:spcBef>
          <a:spcPts val="2250"/>
        </a:spcBef>
        <a:spcAft>
          <a:spcPct val="0"/>
        </a:spcAft>
        <a:buSzPct val="120000"/>
        <a:buFont typeface="Lucida Grande" charset="0"/>
        <a:buChar char="•"/>
        <a:defRPr sz="2900">
          <a:solidFill>
            <a:schemeClr val="tx1"/>
          </a:solidFill>
          <a:latin typeface="+mn-lt"/>
          <a:cs typeface="+mn-cs"/>
          <a:sym typeface="American Typewriter" charset="0"/>
        </a:defRPr>
      </a:lvl5pPr>
      <a:lvl6pPr marL="2501900" indent="-387350" algn="l" defTabSz="822325" rtl="0" fontAlgn="base">
        <a:spcBef>
          <a:spcPts val="2250"/>
        </a:spcBef>
        <a:spcAft>
          <a:spcPct val="0"/>
        </a:spcAft>
        <a:buSzPct val="120000"/>
        <a:buFont typeface="Lucida Grande" charset="0"/>
        <a:buChar char="•"/>
        <a:defRPr sz="2900">
          <a:solidFill>
            <a:schemeClr val="tx1"/>
          </a:solidFill>
          <a:latin typeface="+mn-lt"/>
          <a:cs typeface="+mn-cs"/>
          <a:sym typeface="American Typewriter" charset="0"/>
        </a:defRPr>
      </a:lvl6pPr>
      <a:lvl7pPr marL="2959100" indent="-387350" algn="l" defTabSz="822325" rtl="0" fontAlgn="base">
        <a:spcBef>
          <a:spcPts val="2250"/>
        </a:spcBef>
        <a:spcAft>
          <a:spcPct val="0"/>
        </a:spcAft>
        <a:buSzPct val="120000"/>
        <a:buFont typeface="Lucida Grande" charset="0"/>
        <a:buChar char="•"/>
        <a:defRPr sz="2900">
          <a:solidFill>
            <a:schemeClr val="tx1"/>
          </a:solidFill>
          <a:latin typeface="+mn-lt"/>
          <a:cs typeface="+mn-cs"/>
          <a:sym typeface="American Typewriter" charset="0"/>
        </a:defRPr>
      </a:lvl7pPr>
      <a:lvl8pPr marL="3416300" indent="-387350" algn="l" defTabSz="822325" rtl="0" fontAlgn="base">
        <a:spcBef>
          <a:spcPts val="2250"/>
        </a:spcBef>
        <a:spcAft>
          <a:spcPct val="0"/>
        </a:spcAft>
        <a:buSzPct val="120000"/>
        <a:buFont typeface="Lucida Grande" charset="0"/>
        <a:buChar char="•"/>
        <a:defRPr sz="2900">
          <a:solidFill>
            <a:schemeClr val="tx1"/>
          </a:solidFill>
          <a:latin typeface="+mn-lt"/>
          <a:cs typeface="+mn-cs"/>
          <a:sym typeface="American Typewriter" charset="0"/>
        </a:defRPr>
      </a:lvl8pPr>
      <a:lvl9pPr marL="3873500" indent="-387350" algn="l" defTabSz="822325" rtl="0" fontAlgn="base">
        <a:spcBef>
          <a:spcPts val="2250"/>
        </a:spcBef>
        <a:spcAft>
          <a:spcPct val="0"/>
        </a:spcAft>
        <a:buSzPct val="120000"/>
        <a:buFont typeface="Lucida Grande" charset="0"/>
        <a:buChar char="•"/>
        <a:defRPr sz="2900">
          <a:solidFill>
            <a:schemeClr val="tx1"/>
          </a:solidFill>
          <a:latin typeface="+mn-lt"/>
          <a:cs typeface="+mn-cs"/>
          <a:sym typeface="American Typewriter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5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5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8.xml"/><Relationship Id="rId5" Type="http://schemas.openxmlformats.org/officeDocument/2006/relationships/image" Target="../media/image28.png"/><Relationship Id="rId4" Type="http://schemas.openxmlformats.org/officeDocument/2006/relationships/image" Target="../media/image2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9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9.xml"/><Relationship Id="rId6" Type="http://schemas.openxmlformats.org/officeDocument/2006/relationships/image" Target="../media/image3.jpeg"/><Relationship Id="rId11" Type="http://schemas.openxmlformats.org/officeDocument/2006/relationships/image" Target="../media/image8.png"/><Relationship Id="rId5" Type="http://schemas.openxmlformats.org/officeDocument/2006/relationships/image" Target="../media/image2.jpeg"/><Relationship Id="rId10" Type="http://schemas.openxmlformats.org/officeDocument/2006/relationships/image" Target="../media/image7.jpeg"/><Relationship Id="rId4" Type="http://schemas.openxmlformats.org/officeDocument/2006/relationships/image" Target="../media/image11.jpeg"/><Relationship Id="rId9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9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9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9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9BD2E44-92FD-4F68-B18F-8A3B3B9DA6A5}" type="slidenum">
              <a:rPr lang="en-US" altLang="en-US" sz="14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40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838200"/>
            <a:ext cx="8534400" cy="1600200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solidFill>
                  <a:srgbClr val="0066FF"/>
                </a:solidFill>
              </a:rPr>
              <a:t>Part 2: More on the Mahalanobis Distance</a:t>
            </a:r>
          </a:p>
        </p:txBody>
      </p:sp>
      <p:sp>
        <p:nvSpPr>
          <p:cNvPr id="9220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Oval 2"/>
          <p:cNvSpPr>
            <a:spLocks/>
          </p:cNvSpPr>
          <p:nvPr/>
        </p:nvSpPr>
        <p:spPr bwMode="auto">
          <a:xfrm>
            <a:off x="3006725" y="5657850"/>
            <a:ext cx="3725863" cy="960438"/>
          </a:xfrm>
          <a:prstGeom prst="ellipse">
            <a:avLst/>
          </a:prstGeom>
          <a:blipFill dpi="0" rotWithShape="0">
            <a:blip r:embed="rId2">
              <a:alphaModFix amt="42000"/>
            </a:blip>
            <a:srcRect/>
            <a:tile tx="0" ty="0" sx="100000" sy="100000" flip="none" algn="tl"/>
          </a:blipFill>
          <a:ln>
            <a:noFill/>
          </a:ln>
          <a:effectLst>
            <a:outerShdw blurRad="177800" dist="406399" dir="5400000" algn="ctr" rotWithShape="0">
              <a:schemeClr val="bg2">
                <a:alpha val="67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>
                    <a:alpha val="41728"/>
                  </a:srgbClr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Mahalanobis distance metric</a:t>
            </a:r>
          </a:p>
        </p:txBody>
      </p:sp>
      <p:sp>
        <p:nvSpPr>
          <p:cNvPr id="18436" name="Rectangle 4"/>
          <p:cNvSpPr>
            <a:spLocks noChangeArrowheads="1"/>
          </p:cNvSpPr>
          <p:nvPr>
            <p:ph type="body" idx="1"/>
          </p:nvPr>
        </p:nvSpPr>
        <p:spPr>
          <a:xfrm>
            <a:off x="754063" y="1657350"/>
            <a:ext cx="7624762" cy="1679575"/>
          </a:xfrm>
        </p:spPr>
        <p:txBody>
          <a:bodyPr rIns="45716"/>
          <a:lstStyle/>
          <a:p>
            <a:pPr marL="696913" indent="-430213" eaLnBrk="1" hangingPunct="1"/>
            <a:r>
              <a:rPr lang="en-US" altLang="en-US" smtClean="0"/>
              <a:t>The simplest mapping is a linear transformation</a:t>
            </a:r>
          </a:p>
        </p:txBody>
      </p:sp>
      <p:sp>
        <p:nvSpPr>
          <p:cNvPr id="773125" name="Rectangle 5"/>
          <p:cNvSpPr>
            <a:spLocks/>
          </p:cNvSpPr>
          <p:nvPr/>
        </p:nvSpPr>
        <p:spPr bwMode="auto">
          <a:xfrm>
            <a:off x="6708775" y="4537075"/>
            <a:ext cx="2378075" cy="1955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77800" dist="406399" dir="5400000" algn="ctr" rotWithShape="0">
              <a:schemeClr val="bg2">
                <a:alpha val="67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8438" name="Rectangle 6"/>
          <p:cNvSpPr>
            <a:spLocks/>
          </p:cNvSpPr>
          <p:nvPr/>
        </p:nvSpPr>
        <p:spPr bwMode="auto">
          <a:xfrm>
            <a:off x="6615113" y="4679950"/>
            <a:ext cx="2549525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F9494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cs typeface="Arial" charset="0"/>
                <a:sym typeface="American Typewriter" charset="0"/>
              </a:defRPr>
            </a:lvl1pPr>
            <a:lvl2pPr marL="411163" indent="-385763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cs typeface="Arial" charset="0"/>
                <a:sym typeface="American Typewriter" charset="0"/>
              </a:defRPr>
            </a:lvl2pPr>
            <a:lvl3pPr marL="822325" indent="-385763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cs typeface="Arial" charset="0"/>
                <a:sym typeface="American Typewriter" charset="0"/>
              </a:defRPr>
            </a:lvl3pPr>
            <a:lvl4pPr marL="1235075" indent="-387350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cs typeface="Arial" charset="0"/>
                <a:sym typeface="American Typewriter" charset="0"/>
              </a:defRPr>
            </a:lvl4pPr>
            <a:lvl5pPr marL="1646238" indent="-387350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cs typeface="Arial" charset="0"/>
                <a:sym typeface="American Typewriter" charset="0"/>
              </a:defRPr>
            </a:lvl5pPr>
            <a:lvl6pPr marL="2103438" indent="-387350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cs typeface="Arial" charset="0"/>
                <a:sym typeface="American Typewriter" charset="0"/>
              </a:defRPr>
            </a:lvl6pPr>
            <a:lvl7pPr marL="2560638" indent="-387350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cs typeface="Arial" charset="0"/>
                <a:sym typeface="American Typewriter" charset="0"/>
              </a:defRPr>
            </a:lvl7pPr>
            <a:lvl8pPr marL="3017838" indent="-387350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cs typeface="Arial" charset="0"/>
                <a:sym typeface="American Typewriter" charset="0"/>
              </a:defRPr>
            </a:lvl8pPr>
            <a:lvl9pPr marL="3475038" indent="-387350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cs typeface="Arial" charset="0"/>
                <a:sym typeface="American Typewriter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/>
              <a:t>Algorithms can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/>
              <a:t>learn both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/>
              <a:t>matrices</a:t>
            </a: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rot="10800000" flipH="1">
            <a:off x="6092825" y="5292725"/>
            <a:ext cx="593725" cy="5588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 rot="10800000" flipH="1">
            <a:off x="4011613" y="5064125"/>
            <a:ext cx="2709862" cy="8001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73129" name="Group 9"/>
          <p:cNvGrpSpPr>
            <a:grpSpLocks/>
          </p:cNvGrpSpPr>
          <p:nvPr/>
        </p:nvGrpSpPr>
        <p:grpSpPr bwMode="auto">
          <a:xfrm>
            <a:off x="1014413" y="5829300"/>
            <a:ext cx="949325" cy="560388"/>
            <a:chOff x="0" y="0"/>
            <a:chExt cx="664" cy="392"/>
          </a:xfrm>
        </p:grpSpPr>
        <p:sp>
          <p:nvSpPr>
            <p:cNvPr id="773130" name="Rectangle 10"/>
            <p:cNvSpPr>
              <a:spLocks/>
            </p:cNvSpPr>
            <p:nvPr/>
          </p:nvSpPr>
          <p:spPr bwMode="auto">
            <a:xfrm>
              <a:off x="57" y="0"/>
              <a:ext cx="562" cy="3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outerShdw blurRad="177800" dist="406399" dir="5400000" algn="ctr" rotWithShape="0">
                <a:schemeClr val="bg2">
                  <a:alpha val="67999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8447" name="Rectangle 11"/>
            <p:cNvSpPr>
              <a:spLocks/>
            </p:cNvSpPr>
            <p:nvPr/>
          </p:nvSpPr>
          <p:spPr bwMode="auto">
            <a:xfrm>
              <a:off x="0" y="32"/>
              <a:ext cx="66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F9494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822325" eaLnBrk="0" hangingPunct="0">
                <a:spcBef>
                  <a:spcPts val="2250"/>
                </a:spcBef>
                <a:buSzPct val="120000"/>
                <a:buFont typeface="Lucida Grande" charset="0"/>
                <a:buChar char="•"/>
                <a:defRPr sz="2900">
                  <a:solidFill>
                    <a:schemeClr val="tx1"/>
                  </a:solidFill>
                  <a:latin typeface="American Typewriter" charset="0"/>
                  <a:cs typeface="Arial" charset="0"/>
                  <a:sym typeface="American Typewriter" charset="0"/>
                </a:defRPr>
              </a:lvl1pPr>
              <a:lvl2pPr marL="411163" indent="-385763" defTabSz="822325" eaLnBrk="0" hangingPunct="0">
                <a:spcBef>
                  <a:spcPts val="2250"/>
                </a:spcBef>
                <a:buSzPct val="120000"/>
                <a:buFont typeface="Lucida Grande" charset="0"/>
                <a:buChar char="•"/>
                <a:defRPr sz="2900">
                  <a:solidFill>
                    <a:schemeClr val="tx1"/>
                  </a:solidFill>
                  <a:latin typeface="American Typewriter" charset="0"/>
                  <a:cs typeface="Arial" charset="0"/>
                  <a:sym typeface="American Typewriter" charset="0"/>
                </a:defRPr>
              </a:lvl2pPr>
              <a:lvl3pPr marL="822325" indent="-385763" defTabSz="822325" eaLnBrk="0" hangingPunct="0">
                <a:spcBef>
                  <a:spcPts val="2250"/>
                </a:spcBef>
                <a:buSzPct val="120000"/>
                <a:buFont typeface="Lucida Grande" charset="0"/>
                <a:buChar char="•"/>
                <a:defRPr sz="2900">
                  <a:solidFill>
                    <a:schemeClr val="tx1"/>
                  </a:solidFill>
                  <a:latin typeface="American Typewriter" charset="0"/>
                  <a:cs typeface="Arial" charset="0"/>
                  <a:sym typeface="American Typewriter" charset="0"/>
                </a:defRPr>
              </a:lvl3pPr>
              <a:lvl4pPr marL="1235075" indent="-387350" defTabSz="822325" eaLnBrk="0" hangingPunct="0">
                <a:spcBef>
                  <a:spcPts val="2250"/>
                </a:spcBef>
                <a:buSzPct val="120000"/>
                <a:buFont typeface="Lucida Grande" charset="0"/>
                <a:buChar char="•"/>
                <a:defRPr sz="2900">
                  <a:solidFill>
                    <a:schemeClr val="tx1"/>
                  </a:solidFill>
                  <a:latin typeface="American Typewriter" charset="0"/>
                  <a:cs typeface="Arial" charset="0"/>
                  <a:sym typeface="American Typewriter" charset="0"/>
                </a:defRPr>
              </a:lvl4pPr>
              <a:lvl5pPr marL="1646238" indent="-387350" defTabSz="822325" eaLnBrk="0" hangingPunct="0">
                <a:spcBef>
                  <a:spcPts val="2250"/>
                </a:spcBef>
                <a:buSzPct val="120000"/>
                <a:buFont typeface="Lucida Grande" charset="0"/>
                <a:buChar char="•"/>
                <a:defRPr sz="2900">
                  <a:solidFill>
                    <a:schemeClr val="tx1"/>
                  </a:solidFill>
                  <a:latin typeface="American Typewriter" charset="0"/>
                  <a:cs typeface="Arial" charset="0"/>
                  <a:sym typeface="American Typewriter" charset="0"/>
                </a:defRPr>
              </a:lvl5pPr>
              <a:lvl6pPr marL="2103438" indent="-387350" defTabSz="822325" eaLnBrk="0" fontAlgn="base" hangingPunct="0">
                <a:spcBef>
                  <a:spcPts val="2250"/>
                </a:spcBef>
                <a:spcAft>
                  <a:spcPct val="0"/>
                </a:spcAft>
                <a:buSzPct val="120000"/>
                <a:buFont typeface="Lucida Grande" charset="0"/>
                <a:buChar char="•"/>
                <a:defRPr sz="2900">
                  <a:solidFill>
                    <a:schemeClr val="tx1"/>
                  </a:solidFill>
                  <a:latin typeface="American Typewriter" charset="0"/>
                  <a:cs typeface="Arial" charset="0"/>
                  <a:sym typeface="American Typewriter" charset="0"/>
                </a:defRPr>
              </a:lvl6pPr>
              <a:lvl7pPr marL="2560638" indent="-387350" defTabSz="822325" eaLnBrk="0" fontAlgn="base" hangingPunct="0">
                <a:spcBef>
                  <a:spcPts val="2250"/>
                </a:spcBef>
                <a:spcAft>
                  <a:spcPct val="0"/>
                </a:spcAft>
                <a:buSzPct val="120000"/>
                <a:buFont typeface="Lucida Grande" charset="0"/>
                <a:buChar char="•"/>
                <a:defRPr sz="2900">
                  <a:solidFill>
                    <a:schemeClr val="tx1"/>
                  </a:solidFill>
                  <a:latin typeface="American Typewriter" charset="0"/>
                  <a:cs typeface="Arial" charset="0"/>
                  <a:sym typeface="American Typewriter" charset="0"/>
                </a:defRPr>
              </a:lvl7pPr>
              <a:lvl8pPr marL="3017838" indent="-387350" defTabSz="822325" eaLnBrk="0" fontAlgn="base" hangingPunct="0">
                <a:spcBef>
                  <a:spcPts val="2250"/>
                </a:spcBef>
                <a:spcAft>
                  <a:spcPct val="0"/>
                </a:spcAft>
                <a:buSzPct val="120000"/>
                <a:buFont typeface="Lucida Grande" charset="0"/>
                <a:buChar char="•"/>
                <a:defRPr sz="2900">
                  <a:solidFill>
                    <a:schemeClr val="tx1"/>
                  </a:solidFill>
                  <a:latin typeface="American Typewriter" charset="0"/>
                  <a:cs typeface="Arial" charset="0"/>
                  <a:sym typeface="American Typewriter" charset="0"/>
                </a:defRPr>
              </a:lvl8pPr>
              <a:lvl9pPr marL="3475038" indent="-387350" defTabSz="822325" eaLnBrk="0" fontAlgn="base" hangingPunct="0">
                <a:spcBef>
                  <a:spcPts val="2250"/>
                </a:spcBef>
                <a:spcAft>
                  <a:spcPct val="0"/>
                </a:spcAft>
                <a:buSzPct val="120000"/>
                <a:buFont typeface="Lucida Grande" charset="0"/>
                <a:buChar char="•"/>
                <a:defRPr sz="2900">
                  <a:solidFill>
                    <a:schemeClr val="tx1"/>
                  </a:solidFill>
                  <a:latin typeface="American Typewriter" charset="0"/>
                  <a:cs typeface="Arial" charset="0"/>
                  <a:sym typeface="American Typewriter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700"/>
                <a:t>PSD</a:t>
              </a:r>
            </a:p>
          </p:txBody>
        </p:sp>
      </p:grpSp>
      <p:sp>
        <p:nvSpPr>
          <p:cNvPr id="773132" name="Line 12"/>
          <p:cNvSpPr>
            <a:spLocks noChangeShapeType="1"/>
          </p:cNvSpPr>
          <p:nvPr/>
        </p:nvSpPr>
        <p:spPr bwMode="auto">
          <a:xfrm flipH="1">
            <a:off x="1943100" y="6092825"/>
            <a:ext cx="1417638" cy="2222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844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63" y="2560638"/>
            <a:ext cx="15319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4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5818188"/>
            <a:ext cx="29718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5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3497263"/>
            <a:ext cx="604678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/>
          </p:cNvSpPr>
          <p:nvPr/>
        </p:nvSpPr>
        <p:spPr bwMode="auto">
          <a:xfrm>
            <a:off x="-525463" y="-331788"/>
            <a:ext cx="9669463" cy="7521576"/>
          </a:xfrm>
          <a:prstGeom prst="rect">
            <a:avLst/>
          </a:prstGeom>
          <a:solidFill>
            <a:schemeClr val="accent1">
              <a:alpha val="42744"/>
            </a:schemeClr>
          </a:solidFill>
          <a:ln>
            <a:noFill/>
          </a:ln>
          <a:effectLst>
            <a:outerShdw blurRad="177800" dist="406399" dir="5400000" algn="ctr" rotWithShape="0">
              <a:schemeClr val="bg2">
                <a:alpha val="67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>
            <p:ph type="title"/>
          </p:nvPr>
        </p:nvSpPr>
        <p:spPr>
          <a:xfrm>
            <a:off x="754063" y="1635125"/>
            <a:ext cx="7624762" cy="3587750"/>
          </a:xfrm>
        </p:spPr>
        <p:txBody>
          <a:bodyPr/>
          <a:lstStyle/>
          <a:p>
            <a:pPr eaLnBrk="1" hangingPunct="1"/>
            <a:r>
              <a:rPr lang="en-US" altLang="en-US" smtClean="0"/>
              <a:t>Introduction to </a:t>
            </a:r>
            <a:r>
              <a:rPr lang="en-US" altLang="en-US" b="1" smtClean="0"/>
              <a:t>Dimensionality Reduction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>
            <p:ph type="title"/>
          </p:nvPr>
        </p:nvSpPr>
        <p:spPr>
          <a:xfrm>
            <a:off x="754063" y="639763"/>
            <a:ext cx="7624762" cy="1474787"/>
          </a:xfrm>
        </p:spPr>
        <p:txBody>
          <a:bodyPr/>
          <a:lstStyle/>
          <a:p>
            <a:pPr eaLnBrk="1" hangingPunct="1"/>
            <a:r>
              <a:rPr lang="en-US" altLang="en-US" sz="4300" smtClean="0"/>
              <a:t>How can the dimensionality be reduced?</a:t>
            </a:r>
          </a:p>
        </p:txBody>
      </p:sp>
      <p:sp>
        <p:nvSpPr>
          <p:cNvPr id="727043" name="Rectangle 3"/>
          <p:cNvSpPr>
            <a:spLocks noChangeArrowheads="1"/>
          </p:cNvSpPr>
          <p:nvPr>
            <p:ph type="body" idx="1"/>
          </p:nvPr>
        </p:nvSpPr>
        <p:spPr>
          <a:xfrm>
            <a:off x="754063" y="1771650"/>
            <a:ext cx="7624762" cy="4697413"/>
          </a:xfrm>
        </p:spPr>
        <p:txBody>
          <a:bodyPr/>
          <a:lstStyle/>
          <a:p>
            <a:pPr marL="704850" indent="-438150" eaLnBrk="1" hangingPunct="1">
              <a:buSzPct val="155000"/>
              <a:buFont typeface="Lucida Grande" charset="0"/>
              <a:buBlip>
                <a:blip r:embed="rId2"/>
              </a:buBlip>
            </a:pPr>
            <a:r>
              <a:rPr lang="en-US" altLang="en-US" sz="3100" smtClean="0"/>
              <a:t>eliminate redundant features</a:t>
            </a:r>
          </a:p>
          <a:p>
            <a:pPr marL="704850" indent="-438150" eaLnBrk="1" hangingPunct="1">
              <a:buSzPct val="155000"/>
              <a:buFont typeface="Lucida Grande" charset="0"/>
              <a:buBlip>
                <a:blip r:embed="rId2"/>
              </a:buBlip>
            </a:pPr>
            <a:r>
              <a:rPr lang="en-US" altLang="en-US" sz="3100" smtClean="0"/>
              <a:t>eliminate irrelevant features</a:t>
            </a:r>
          </a:p>
          <a:p>
            <a:pPr marL="704850" indent="-438150" eaLnBrk="1" hangingPunct="1">
              <a:buSzPct val="155000"/>
              <a:buFont typeface="Lucida Grande" charset="0"/>
              <a:buBlip>
                <a:blip r:embed="rId2"/>
              </a:buBlip>
            </a:pPr>
            <a:r>
              <a:rPr lang="en-US" altLang="en-US" sz="3100" smtClean="0"/>
              <a:t>extract low dimensional structure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727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727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AutoShape 2"/>
          <p:cNvSpPr>
            <a:spLocks/>
          </p:cNvSpPr>
          <p:nvPr/>
        </p:nvSpPr>
        <p:spPr bwMode="auto">
          <a:xfrm>
            <a:off x="3108325" y="3394075"/>
            <a:ext cx="3041650" cy="584200"/>
          </a:xfrm>
          <a:prstGeom prst="roundRect">
            <a:avLst>
              <a:gd name="adj" fmla="val 2940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77800" dist="406399" dir="5400000" algn="ctr" rotWithShape="0">
              <a:schemeClr val="bg2">
                <a:alpha val="67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728067" name="AutoShape 3"/>
          <p:cNvSpPr>
            <a:spLocks/>
          </p:cNvSpPr>
          <p:nvPr/>
        </p:nvSpPr>
        <p:spPr bwMode="auto">
          <a:xfrm>
            <a:off x="1978025" y="1885950"/>
            <a:ext cx="5176838" cy="582613"/>
          </a:xfrm>
          <a:prstGeom prst="roundRect">
            <a:avLst>
              <a:gd name="adj" fmla="val 2940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77800" dist="406399" dir="5400000" algn="ctr" rotWithShape="0">
              <a:schemeClr val="bg2">
                <a:alpha val="67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1508" name="Rectangle 4"/>
          <p:cNvSpPr>
            <a:spLocks noChangeArrowheads="1"/>
          </p:cNvSpPr>
          <p:nvPr>
            <p:ph type="title"/>
          </p:nvPr>
        </p:nvSpPr>
        <p:spPr>
          <a:xfrm>
            <a:off x="2949575" y="331788"/>
            <a:ext cx="3244850" cy="1017587"/>
          </a:xfrm>
        </p:spPr>
        <p:txBody>
          <a:bodyPr/>
          <a:lstStyle/>
          <a:p>
            <a:pPr eaLnBrk="1" hangingPunct="1"/>
            <a:r>
              <a:rPr lang="en-US" altLang="en-US" smtClean="0"/>
              <a:t>Notation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4135438" y="1503363"/>
            <a:ext cx="8572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7B8484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rgbClr val="FFFEFC"/>
                </a:solidFill>
                <a:latin typeface="American Typewriter" charset="0"/>
                <a:sym typeface="American Typewriter" charset="0"/>
              </a:defRPr>
            </a:lvl1pPr>
            <a:lvl2pPr marL="411163" indent="-393700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rgbClr val="FFFEFC"/>
                </a:solidFill>
                <a:latin typeface="American Typewriter" charset="0"/>
                <a:sym typeface="American Typewriter" charset="0"/>
              </a:defRPr>
            </a:lvl2pPr>
            <a:lvl3pPr marL="822325" indent="-393700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rgbClr val="FFFEFC"/>
                </a:solidFill>
                <a:latin typeface="American Typewriter" charset="0"/>
                <a:sym typeface="American Typewriter" charset="0"/>
              </a:defRPr>
            </a:lvl3pPr>
            <a:lvl4pPr marL="1235075" indent="-393700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rgbClr val="FFFEFC"/>
                </a:solidFill>
                <a:latin typeface="American Typewriter" charset="0"/>
                <a:sym typeface="American Typewriter" charset="0"/>
              </a:defRPr>
            </a:lvl4pPr>
            <a:lvl5pPr marL="1646238" indent="-395288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rgbClr val="FFFEFC"/>
                </a:solidFill>
                <a:latin typeface="American Typewriter" charset="0"/>
                <a:sym typeface="American Typewriter" charset="0"/>
              </a:defRPr>
            </a:lvl5pPr>
            <a:lvl6pPr marL="2103438" indent="-395288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rgbClr val="FFFEFC"/>
                </a:solidFill>
                <a:latin typeface="American Typewriter" charset="0"/>
                <a:sym typeface="American Typewriter" charset="0"/>
              </a:defRPr>
            </a:lvl6pPr>
            <a:lvl7pPr marL="2560638" indent="-395288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rgbClr val="FFFEFC"/>
                </a:solidFill>
                <a:latin typeface="American Typewriter" charset="0"/>
                <a:sym typeface="American Typewriter" charset="0"/>
              </a:defRPr>
            </a:lvl7pPr>
            <a:lvl8pPr marL="3017838" indent="-395288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rgbClr val="FFFEFC"/>
                </a:solidFill>
                <a:latin typeface="American Typewriter" charset="0"/>
                <a:sym typeface="American Typewriter" charset="0"/>
              </a:defRPr>
            </a:lvl8pPr>
            <a:lvl9pPr marL="3475038" indent="-395288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rgbClr val="FFFEFC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solidFill>
                  <a:schemeClr val="tx1"/>
                </a:solidFill>
              </a:rPr>
              <a:t>Input:</a:t>
            </a:r>
          </a:p>
        </p:txBody>
      </p:sp>
      <p:sp>
        <p:nvSpPr>
          <p:cNvPr id="21510" name="Rectangle 6"/>
          <p:cNvSpPr>
            <a:spLocks/>
          </p:cNvSpPr>
          <p:nvPr/>
        </p:nvSpPr>
        <p:spPr bwMode="auto">
          <a:xfrm>
            <a:off x="4011613" y="2989263"/>
            <a:ext cx="112553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7B8484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rgbClr val="FFFEFC"/>
                </a:solidFill>
                <a:latin typeface="American Typewriter" charset="0"/>
                <a:sym typeface="American Typewriter" charset="0"/>
              </a:defRPr>
            </a:lvl1pPr>
            <a:lvl2pPr marL="411163" indent="-393700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rgbClr val="FFFEFC"/>
                </a:solidFill>
                <a:latin typeface="American Typewriter" charset="0"/>
                <a:sym typeface="American Typewriter" charset="0"/>
              </a:defRPr>
            </a:lvl2pPr>
            <a:lvl3pPr marL="822325" indent="-393700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rgbClr val="FFFEFC"/>
                </a:solidFill>
                <a:latin typeface="American Typewriter" charset="0"/>
                <a:sym typeface="American Typewriter" charset="0"/>
              </a:defRPr>
            </a:lvl3pPr>
            <a:lvl4pPr marL="1235075" indent="-393700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rgbClr val="FFFEFC"/>
                </a:solidFill>
                <a:latin typeface="American Typewriter" charset="0"/>
                <a:sym typeface="American Typewriter" charset="0"/>
              </a:defRPr>
            </a:lvl4pPr>
            <a:lvl5pPr marL="1646238" indent="-395288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rgbClr val="FFFEFC"/>
                </a:solidFill>
                <a:latin typeface="American Typewriter" charset="0"/>
                <a:sym typeface="American Typewriter" charset="0"/>
              </a:defRPr>
            </a:lvl5pPr>
            <a:lvl6pPr marL="2103438" indent="-395288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rgbClr val="FFFEFC"/>
                </a:solidFill>
                <a:latin typeface="American Typewriter" charset="0"/>
                <a:sym typeface="American Typewriter" charset="0"/>
              </a:defRPr>
            </a:lvl6pPr>
            <a:lvl7pPr marL="2560638" indent="-395288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rgbClr val="FFFEFC"/>
                </a:solidFill>
                <a:latin typeface="American Typewriter" charset="0"/>
                <a:sym typeface="American Typewriter" charset="0"/>
              </a:defRPr>
            </a:lvl7pPr>
            <a:lvl8pPr marL="3017838" indent="-395288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rgbClr val="FFFEFC"/>
                </a:solidFill>
                <a:latin typeface="American Typewriter" charset="0"/>
                <a:sym typeface="American Typewriter" charset="0"/>
              </a:defRPr>
            </a:lvl8pPr>
            <a:lvl9pPr marL="3475038" indent="-395288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rgbClr val="FFFEFC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solidFill>
                  <a:schemeClr val="tx1"/>
                </a:solidFill>
              </a:rPr>
              <a:t>Output:</a:t>
            </a:r>
          </a:p>
        </p:txBody>
      </p:sp>
      <p:sp>
        <p:nvSpPr>
          <p:cNvPr id="21511" name="Rectangle 7"/>
          <p:cNvSpPr>
            <a:spLocks/>
          </p:cNvSpPr>
          <p:nvPr/>
        </p:nvSpPr>
        <p:spPr bwMode="auto">
          <a:xfrm>
            <a:off x="2963863" y="4383088"/>
            <a:ext cx="32004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7B8484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rgbClr val="FFFEFC"/>
                </a:solidFill>
                <a:latin typeface="American Typewriter" charset="0"/>
                <a:sym typeface="American Typewriter" charset="0"/>
              </a:defRPr>
            </a:lvl1pPr>
            <a:lvl2pPr marL="411163" indent="-393700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rgbClr val="FFFEFC"/>
                </a:solidFill>
                <a:latin typeface="American Typewriter" charset="0"/>
                <a:sym typeface="American Typewriter" charset="0"/>
              </a:defRPr>
            </a:lvl2pPr>
            <a:lvl3pPr marL="822325" indent="-393700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rgbClr val="FFFEFC"/>
                </a:solidFill>
                <a:latin typeface="American Typewriter" charset="0"/>
                <a:sym typeface="American Typewriter" charset="0"/>
              </a:defRPr>
            </a:lvl3pPr>
            <a:lvl4pPr marL="1235075" indent="-393700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rgbClr val="FFFEFC"/>
                </a:solidFill>
                <a:latin typeface="American Typewriter" charset="0"/>
                <a:sym typeface="American Typewriter" charset="0"/>
              </a:defRPr>
            </a:lvl4pPr>
            <a:lvl5pPr marL="1646238" indent="-395288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rgbClr val="FFFEFC"/>
                </a:solidFill>
                <a:latin typeface="American Typewriter" charset="0"/>
                <a:sym typeface="American Typewriter" charset="0"/>
              </a:defRPr>
            </a:lvl5pPr>
            <a:lvl6pPr marL="2103438" indent="-395288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rgbClr val="FFFEFC"/>
                </a:solidFill>
                <a:latin typeface="American Typewriter" charset="0"/>
                <a:sym typeface="American Typewriter" charset="0"/>
              </a:defRPr>
            </a:lvl6pPr>
            <a:lvl7pPr marL="2560638" indent="-395288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rgbClr val="FFFEFC"/>
                </a:solidFill>
                <a:latin typeface="American Typewriter" charset="0"/>
                <a:sym typeface="American Typewriter" charset="0"/>
              </a:defRPr>
            </a:lvl7pPr>
            <a:lvl8pPr marL="3017838" indent="-395288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rgbClr val="FFFEFC"/>
                </a:solidFill>
                <a:latin typeface="American Typewriter" charset="0"/>
                <a:sym typeface="American Typewriter" charset="0"/>
              </a:defRPr>
            </a:lvl8pPr>
            <a:lvl9pPr marL="3475038" indent="-395288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rgbClr val="FFFEFC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solidFill>
                  <a:schemeClr val="tx1"/>
                </a:solidFill>
              </a:rPr>
              <a:t>Embedding principle:</a:t>
            </a:r>
          </a:p>
        </p:txBody>
      </p:sp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475" y="1920875"/>
            <a:ext cx="1382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3521075"/>
            <a:ext cx="131445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3543300"/>
            <a:ext cx="104140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5" name="Rectangle 11"/>
          <p:cNvSpPr>
            <a:spLocks/>
          </p:cNvSpPr>
          <p:nvPr/>
        </p:nvSpPr>
        <p:spPr bwMode="auto">
          <a:xfrm>
            <a:off x="3962400" y="1982788"/>
            <a:ext cx="6080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7B8484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rgbClr val="FFFEFC"/>
                </a:solidFill>
                <a:latin typeface="American Typewriter" charset="0"/>
                <a:sym typeface="American Typewriter" charset="0"/>
              </a:defRPr>
            </a:lvl1pPr>
            <a:lvl2pPr marL="411163" indent="-393700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rgbClr val="FFFEFC"/>
                </a:solidFill>
                <a:latin typeface="American Typewriter" charset="0"/>
                <a:sym typeface="American Typewriter" charset="0"/>
              </a:defRPr>
            </a:lvl2pPr>
            <a:lvl3pPr marL="822325" indent="-393700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rgbClr val="FFFEFC"/>
                </a:solidFill>
                <a:latin typeface="American Typewriter" charset="0"/>
                <a:sym typeface="American Typewriter" charset="0"/>
              </a:defRPr>
            </a:lvl3pPr>
            <a:lvl4pPr marL="1235075" indent="-393700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rgbClr val="FFFEFC"/>
                </a:solidFill>
                <a:latin typeface="American Typewriter" charset="0"/>
                <a:sym typeface="American Typewriter" charset="0"/>
              </a:defRPr>
            </a:lvl4pPr>
            <a:lvl5pPr marL="1646238" indent="-395288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rgbClr val="FFFEFC"/>
                </a:solidFill>
                <a:latin typeface="American Typewriter" charset="0"/>
                <a:sym typeface="American Typewriter" charset="0"/>
              </a:defRPr>
            </a:lvl5pPr>
            <a:lvl6pPr marL="2103438" indent="-395288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rgbClr val="FFFEFC"/>
                </a:solidFill>
                <a:latin typeface="American Typewriter" charset="0"/>
                <a:sym typeface="American Typewriter" charset="0"/>
              </a:defRPr>
            </a:lvl6pPr>
            <a:lvl7pPr marL="2560638" indent="-395288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rgbClr val="FFFEFC"/>
                </a:solidFill>
                <a:latin typeface="American Typewriter" charset="0"/>
                <a:sym typeface="American Typewriter" charset="0"/>
              </a:defRPr>
            </a:lvl7pPr>
            <a:lvl8pPr marL="3017838" indent="-395288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rgbClr val="FFFEFC"/>
                </a:solidFill>
                <a:latin typeface="American Typewriter" charset="0"/>
                <a:sym typeface="American Typewriter" charset="0"/>
              </a:defRPr>
            </a:lvl8pPr>
            <a:lvl9pPr marL="3475038" indent="-395288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rgbClr val="FFFEFC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solidFill>
                  <a:schemeClr val="tx1"/>
                </a:solidFill>
              </a:rPr>
              <a:t>with</a:t>
            </a:r>
          </a:p>
        </p:txBody>
      </p:sp>
      <p:pic>
        <p:nvPicPr>
          <p:cNvPr id="2151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2046288"/>
            <a:ext cx="1897063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8077" name="AutoShape 13"/>
          <p:cNvSpPr>
            <a:spLocks/>
          </p:cNvSpPr>
          <p:nvPr/>
        </p:nvSpPr>
        <p:spPr bwMode="auto">
          <a:xfrm>
            <a:off x="1782763" y="4868863"/>
            <a:ext cx="5681662" cy="1382712"/>
          </a:xfrm>
          <a:prstGeom prst="roundRect">
            <a:avLst>
              <a:gd name="adj" fmla="val 12394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77800" dist="406399" dir="5400000" algn="ctr" rotWithShape="0">
              <a:schemeClr val="bg2">
                <a:alpha val="67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1518" name="Rectangle 14"/>
          <p:cNvSpPr>
            <a:spLocks/>
          </p:cNvSpPr>
          <p:nvPr/>
        </p:nvSpPr>
        <p:spPr bwMode="auto">
          <a:xfrm>
            <a:off x="750888" y="4914900"/>
            <a:ext cx="7704137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7B8484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rgbClr val="FFFEFC"/>
                </a:solidFill>
                <a:latin typeface="American Typewriter" charset="0"/>
                <a:sym typeface="American Typewriter" charset="0"/>
              </a:defRPr>
            </a:lvl1pPr>
            <a:lvl2pPr marL="411163" indent="-393700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rgbClr val="FFFEFC"/>
                </a:solidFill>
                <a:latin typeface="American Typewriter" charset="0"/>
                <a:sym typeface="American Typewriter" charset="0"/>
              </a:defRPr>
            </a:lvl2pPr>
            <a:lvl3pPr marL="822325" indent="-393700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rgbClr val="FFFEFC"/>
                </a:solidFill>
                <a:latin typeface="American Typewriter" charset="0"/>
                <a:sym typeface="American Typewriter" charset="0"/>
              </a:defRPr>
            </a:lvl3pPr>
            <a:lvl4pPr marL="1235075" indent="-393700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rgbClr val="FFFEFC"/>
                </a:solidFill>
                <a:latin typeface="American Typewriter" charset="0"/>
                <a:sym typeface="American Typewriter" charset="0"/>
              </a:defRPr>
            </a:lvl4pPr>
            <a:lvl5pPr marL="1646238" indent="-395288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rgbClr val="FFFEFC"/>
                </a:solidFill>
                <a:latin typeface="American Typewriter" charset="0"/>
                <a:sym typeface="American Typewriter" charset="0"/>
              </a:defRPr>
            </a:lvl5pPr>
            <a:lvl6pPr marL="2103438" indent="-395288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rgbClr val="FFFEFC"/>
                </a:solidFill>
                <a:latin typeface="American Typewriter" charset="0"/>
                <a:sym typeface="American Typewriter" charset="0"/>
              </a:defRPr>
            </a:lvl6pPr>
            <a:lvl7pPr marL="2560638" indent="-395288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rgbClr val="FFFEFC"/>
                </a:solidFill>
                <a:latin typeface="American Typewriter" charset="0"/>
                <a:sym typeface="American Typewriter" charset="0"/>
              </a:defRPr>
            </a:lvl7pPr>
            <a:lvl8pPr marL="3017838" indent="-395288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rgbClr val="FFFEFC"/>
                </a:solidFill>
                <a:latin typeface="American Typewriter" charset="0"/>
                <a:sym typeface="American Typewriter" charset="0"/>
              </a:defRPr>
            </a:lvl8pPr>
            <a:lvl9pPr marL="3475038" indent="-395288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rgbClr val="FFFEFC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b="1">
                <a:solidFill>
                  <a:schemeClr val="tx1"/>
                </a:solidFill>
              </a:rPr>
              <a:t>Nearby points remain nearby,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b="1">
                <a:solidFill>
                  <a:schemeClr val="tx1"/>
                </a:solidFill>
              </a:rPr>
              <a:t>distant points remain distant.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b="1">
                <a:solidFill>
                  <a:schemeClr val="tx1"/>
                </a:solidFill>
              </a:rPr>
              <a:t>Estimate </a:t>
            </a:r>
            <a:r>
              <a:rPr lang="en-US" altLang="en-US" sz="27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r</a:t>
            </a:r>
            <a:r>
              <a:rPr lang="en-US" altLang="en-US" sz="2700" b="1">
                <a:solidFill>
                  <a:schemeClr val="tx1"/>
                </a:solidFill>
              </a:rPr>
              <a:t>.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US" altLang="en-US" sz="27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/>
          </p:cNvSpPr>
          <p:nvPr/>
        </p:nvSpPr>
        <p:spPr bwMode="auto">
          <a:xfrm>
            <a:off x="-525463" y="-331788"/>
            <a:ext cx="9669463" cy="7521576"/>
          </a:xfrm>
          <a:prstGeom prst="rect">
            <a:avLst/>
          </a:prstGeom>
          <a:solidFill>
            <a:srgbClr val="000100">
              <a:alpha val="79999"/>
            </a:srgbClr>
          </a:solidFill>
          <a:ln>
            <a:noFill/>
          </a:ln>
          <a:effectLst>
            <a:outerShdw blurRad="177800" dist="406399" dir="5400000" algn="ctr" rotWithShape="0">
              <a:schemeClr val="bg2">
                <a:alpha val="67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>
            <p:ph type="title"/>
          </p:nvPr>
        </p:nvSpPr>
        <p:spPr>
          <a:xfrm>
            <a:off x="754063" y="331788"/>
            <a:ext cx="7624762" cy="1474787"/>
          </a:xfrm>
        </p:spPr>
        <p:txBody>
          <a:bodyPr/>
          <a:lstStyle/>
          <a:p>
            <a:pPr eaLnBrk="1" hangingPunct="1"/>
            <a:r>
              <a:rPr lang="en-US" altLang="en-US" smtClean="0"/>
              <a:t>Linear dimensionality reduction</a:t>
            </a:r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2320925" y="2044700"/>
            <a:ext cx="4502150" cy="3444875"/>
            <a:chOff x="0" y="0"/>
            <a:chExt cx="3152" cy="2410"/>
          </a:xfrm>
        </p:grpSpPr>
        <p:sp>
          <p:nvSpPr>
            <p:cNvPr id="731141" name="AutoShape 5"/>
            <p:cNvSpPr>
              <a:spLocks/>
            </p:cNvSpPr>
            <p:nvPr/>
          </p:nvSpPr>
          <p:spPr bwMode="auto">
            <a:xfrm>
              <a:off x="0" y="0"/>
              <a:ext cx="3152" cy="2410"/>
            </a:xfrm>
            <a:prstGeom prst="roundRect">
              <a:avLst>
                <a:gd name="adj" fmla="val 4977"/>
              </a:avLst>
            </a:prstGeom>
            <a:solidFill>
              <a:schemeClr val="accent1"/>
            </a:solidFill>
            <a:ln>
              <a:noFill/>
            </a:ln>
            <a:effectLst>
              <a:outerShdw blurRad="177800" dist="406399" dir="5400000" algn="ctr" rotWithShape="0">
                <a:schemeClr val="bg2">
                  <a:alpha val="67999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pic>
          <p:nvPicPr>
            <p:cNvPr id="22535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" y="96"/>
              <a:ext cx="2809" cy="2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253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475" y="5680075"/>
            <a:ext cx="23431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AutoShape 2"/>
          <p:cNvSpPr>
            <a:spLocks/>
          </p:cNvSpPr>
          <p:nvPr/>
        </p:nvSpPr>
        <p:spPr bwMode="auto">
          <a:xfrm>
            <a:off x="4183063" y="1874838"/>
            <a:ext cx="4468812" cy="3417887"/>
          </a:xfrm>
          <a:prstGeom prst="roundRect">
            <a:avLst>
              <a:gd name="adj" fmla="val 5014"/>
            </a:avLst>
          </a:prstGeom>
          <a:solidFill>
            <a:schemeClr val="accent1"/>
          </a:solidFill>
          <a:ln>
            <a:noFill/>
          </a:ln>
          <a:effectLst>
            <a:outerShdw blurRad="177800" dist="406399" dir="5400000" algn="ctr" rotWithShape="0">
              <a:schemeClr val="bg2">
                <a:alpha val="67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732163" name="AutoShape 3"/>
          <p:cNvSpPr>
            <a:spLocks/>
          </p:cNvSpPr>
          <p:nvPr/>
        </p:nvSpPr>
        <p:spPr bwMode="auto">
          <a:xfrm>
            <a:off x="720725" y="1874838"/>
            <a:ext cx="2959100" cy="3417887"/>
          </a:xfrm>
          <a:prstGeom prst="roundRect">
            <a:avLst>
              <a:gd name="adj" fmla="val 5787"/>
            </a:avLst>
          </a:prstGeom>
          <a:solidFill>
            <a:schemeClr val="accent1"/>
          </a:solidFill>
          <a:ln>
            <a:noFill/>
          </a:ln>
          <a:effectLst>
            <a:outerShdw blurRad="177800" dist="406399" dir="5400000" algn="ctr" rotWithShape="0">
              <a:schemeClr val="bg2">
                <a:alpha val="67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3556" name="Rectangle 4"/>
          <p:cNvSpPr>
            <a:spLocks noChangeArrowheads="1"/>
          </p:cNvSpPr>
          <p:nvPr>
            <p:ph type="title"/>
          </p:nvPr>
        </p:nvSpPr>
        <p:spPr>
          <a:xfrm>
            <a:off x="754063" y="217488"/>
            <a:ext cx="7624762" cy="1474787"/>
          </a:xfrm>
        </p:spPr>
        <p:txBody>
          <a:bodyPr/>
          <a:lstStyle/>
          <a:p>
            <a:pPr eaLnBrk="1" hangingPunct="1"/>
            <a:r>
              <a:rPr lang="en-US" altLang="en-US" smtClean="0"/>
              <a:t>Principal Component Analysis</a:t>
            </a:r>
          </a:p>
        </p:txBody>
      </p:sp>
      <p:sp>
        <p:nvSpPr>
          <p:cNvPr id="23557" name="Rectangle 5"/>
          <p:cNvSpPr>
            <a:spLocks/>
          </p:cNvSpPr>
          <p:nvPr/>
        </p:nvSpPr>
        <p:spPr bwMode="auto">
          <a:xfrm>
            <a:off x="6016625" y="1365250"/>
            <a:ext cx="20542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7B8484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1pPr>
            <a:lvl2pPr marL="742950" indent="-285750"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2pPr>
            <a:lvl3pPr marL="1143000" indent="-228600"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3pPr>
            <a:lvl4pPr marL="1600200" indent="-228600"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4pPr>
            <a:lvl5pPr marL="2057400" indent="-228600"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700">
                <a:solidFill>
                  <a:schemeClr val="tx1"/>
                </a:solidFill>
                <a:latin typeface="American Typewriter" charset="0"/>
                <a:sym typeface="American Typewriter" charset="0"/>
              </a:rPr>
              <a:t>(Jolliffe 1986)</a:t>
            </a:r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03438"/>
            <a:ext cx="2579688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775" y="2011363"/>
            <a:ext cx="3984625" cy="314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0" name="Rectangle 8"/>
          <p:cNvSpPr>
            <a:spLocks/>
          </p:cNvSpPr>
          <p:nvPr/>
        </p:nvSpPr>
        <p:spPr bwMode="auto">
          <a:xfrm>
            <a:off x="2241550" y="5453063"/>
            <a:ext cx="4645025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7B8484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1pPr>
            <a:lvl2pPr marL="742950" indent="-285750"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2pPr>
            <a:lvl3pPr marL="1143000" indent="-228600"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3pPr>
            <a:lvl4pPr marL="1600200" indent="-228600"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4pPr>
            <a:lvl5pPr marL="2057400" indent="-228600"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900" b="1">
                <a:solidFill>
                  <a:srgbClr val="F0FF00"/>
                </a:solidFill>
                <a:latin typeface="American Typewriter" charset="0"/>
                <a:sym typeface="American Typewriter" charset="0"/>
              </a:rPr>
              <a:t>Project data into subspace</a:t>
            </a:r>
          </a:p>
          <a:p>
            <a:pPr algn="ctr" eaLnBrk="1" hangingPunct="1"/>
            <a:r>
              <a:rPr lang="en-US" altLang="en-US" sz="2900" b="1">
                <a:solidFill>
                  <a:srgbClr val="F0FF00"/>
                </a:solidFill>
                <a:latin typeface="American Typewriter" charset="0"/>
                <a:sym typeface="American Typewriter" charset="0"/>
              </a:rPr>
              <a:t>of maximum variance.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>
            <p:ph type="title"/>
          </p:nvPr>
        </p:nvSpPr>
        <p:spPr>
          <a:xfrm>
            <a:off x="754063" y="34925"/>
            <a:ext cx="7624762" cy="1473200"/>
          </a:xfrm>
        </p:spPr>
        <p:txBody>
          <a:bodyPr/>
          <a:lstStyle/>
          <a:p>
            <a:pPr eaLnBrk="1" hangingPunct="1"/>
            <a:r>
              <a:rPr lang="en-US" altLang="en-US" smtClean="0"/>
              <a:t>Optimization</a:t>
            </a:r>
          </a:p>
        </p:txBody>
      </p:sp>
      <p:sp>
        <p:nvSpPr>
          <p:cNvPr id="733187" name="AutoShape 3"/>
          <p:cNvSpPr>
            <a:spLocks/>
          </p:cNvSpPr>
          <p:nvPr/>
        </p:nvSpPr>
        <p:spPr bwMode="auto">
          <a:xfrm>
            <a:off x="1154113" y="1474788"/>
            <a:ext cx="6835775" cy="582612"/>
          </a:xfrm>
          <a:prstGeom prst="roundRect">
            <a:avLst>
              <a:gd name="adj" fmla="val 2940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77800" dist="406399" dir="5400000" algn="ctr" rotWithShape="0">
              <a:schemeClr val="bg2">
                <a:alpha val="67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275" y="1497013"/>
            <a:ext cx="62071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3189" name="AutoShape 5"/>
          <p:cNvSpPr>
            <a:spLocks/>
          </p:cNvSpPr>
          <p:nvPr/>
        </p:nvSpPr>
        <p:spPr bwMode="auto">
          <a:xfrm>
            <a:off x="3086100" y="2674938"/>
            <a:ext cx="2960688" cy="3417887"/>
          </a:xfrm>
          <a:prstGeom prst="roundRect">
            <a:avLst>
              <a:gd name="adj" fmla="val 5787"/>
            </a:avLst>
          </a:prstGeom>
          <a:solidFill>
            <a:schemeClr val="accent1"/>
          </a:solidFill>
          <a:ln>
            <a:noFill/>
          </a:ln>
          <a:effectLst>
            <a:outerShdw blurRad="177800" dist="406399" dir="5400000" algn="ctr" rotWithShape="0">
              <a:schemeClr val="bg2">
                <a:alpha val="67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775" y="2903538"/>
            <a:ext cx="2579688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775" y="2798763"/>
            <a:ext cx="365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>
            <p:ph type="title"/>
          </p:nvPr>
        </p:nvSpPr>
        <p:spPr>
          <a:xfrm>
            <a:off x="754063" y="34925"/>
            <a:ext cx="7624762" cy="1473200"/>
          </a:xfrm>
        </p:spPr>
        <p:txBody>
          <a:bodyPr/>
          <a:lstStyle/>
          <a:p>
            <a:pPr eaLnBrk="1" hangingPunct="1"/>
            <a:r>
              <a:rPr lang="en-US" altLang="en-US" smtClean="0"/>
              <a:t>Optimization</a:t>
            </a:r>
          </a:p>
        </p:txBody>
      </p:sp>
      <p:sp>
        <p:nvSpPr>
          <p:cNvPr id="734211" name="AutoShape 3"/>
          <p:cNvSpPr>
            <a:spLocks/>
          </p:cNvSpPr>
          <p:nvPr/>
        </p:nvSpPr>
        <p:spPr bwMode="auto">
          <a:xfrm>
            <a:off x="1154113" y="1474788"/>
            <a:ext cx="6835775" cy="582612"/>
          </a:xfrm>
          <a:prstGeom prst="roundRect">
            <a:avLst>
              <a:gd name="adj" fmla="val 2940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77800" dist="406399" dir="5400000" algn="ctr" rotWithShape="0">
              <a:schemeClr val="bg2">
                <a:alpha val="67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275" y="1497013"/>
            <a:ext cx="62071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34213" name="Group 5"/>
          <p:cNvGrpSpPr>
            <a:grpSpLocks/>
          </p:cNvGrpSpPr>
          <p:nvPr/>
        </p:nvGrpSpPr>
        <p:grpSpPr bwMode="auto">
          <a:xfrm>
            <a:off x="4446588" y="1370013"/>
            <a:ext cx="4137025" cy="5351462"/>
            <a:chOff x="0" y="0"/>
            <a:chExt cx="2896" cy="3744"/>
          </a:xfrm>
        </p:grpSpPr>
        <p:sp>
          <p:nvSpPr>
            <p:cNvPr id="25614" name="AutoShape 6"/>
            <p:cNvSpPr>
              <a:spLocks/>
            </p:cNvSpPr>
            <p:nvPr/>
          </p:nvSpPr>
          <p:spPr bwMode="auto">
            <a:xfrm>
              <a:off x="47" y="760"/>
              <a:ext cx="2744" cy="2216"/>
            </a:xfrm>
            <a:prstGeom prst="roundRect">
              <a:avLst>
                <a:gd name="adj" fmla="val 541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rgbClr val="FF0000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rgbClr val="FF0000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rgbClr val="FF0000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rgbClr val="FF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0000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25615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96" cy="3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06" name="Group 8"/>
          <p:cNvGrpSpPr>
            <a:grpSpLocks/>
          </p:cNvGrpSpPr>
          <p:nvPr/>
        </p:nvGrpSpPr>
        <p:grpSpPr bwMode="auto">
          <a:xfrm>
            <a:off x="682625" y="1920875"/>
            <a:ext cx="2552700" cy="1925638"/>
            <a:chOff x="0" y="0"/>
            <a:chExt cx="1785" cy="1348"/>
          </a:xfrm>
        </p:grpSpPr>
        <p:sp>
          <p:nvSpPr>
            <p:cNvPr id="25612" name="Rectangle 9"/>
            <p:cNvSpPr>
              <a:spLocks/>
            </p:cNvSpPr>
            <p:nvPr/>
          </p:nvSpPr>
          <p:spPr bwMode="auto">
            <a:xfrm>
              <a:off x="0" y="724"/>
              <a:ext cx="140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7B8484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822325" eaLnBrk="0" hangingPunct="0">
                <a:defRPr sz="2800">
                  <a:solidFill>
                    <a:srgbClr val="FF0000"/>
                  </a:solidFill>
                  <a:latin typeface="Arial" charset="0"/>
                </a:defRPr>
              </a:lvl1pPr>
              <a:lvl2pPr marL="742950" indent="-285750" defTabSz="822325" eaLnBrk="0" hangingPunct="0">
                <a:defRPr sz="2800">
                  <a:solidFill>
                    <a:srgbClr val="FF0000"/>
                  </a:solidFill>
                  <a:latin typeface="Arial" charset="0"/>
                </a:defRPr>
              </a:lvl2pPr>
              <a:lvl3pPr marL="1143000" indent="-228600" defTabSz="822325" eaLnBrk="0" hangingPunct="0">
                <a:defRPr sz="28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 defTabSz="822325" eaLnBrk="0" hangingPunct="0">
                <a:defRPr sz="2800">
                  <a:solidFill>
                    <a:srgbClr val="FF0000"/>
                  </a:solidFill>
                  <a:latin typeface="Arial" charset="0"/>
                </a:defRPr>
              </a:lvl4pPr>
              <a:lvl5pPr marL="2057400" indent="-228600" defTabSz="822325" eaLnBrk="0" hangingPunct="0">
                <a:defRPr sz="2800">
                  <a:solidFill>
                    <a:srgbClr val="FF0000"/>
                  </a:solidFill>
                  <a:latin typeface="Arial" charset="0"/>
                </a:defRPr>
              </a:lvl5pPr>
              <a:lvl6pPr marL="2514600" indent="-228600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0000"/>
                  </a:solidFill>
                  <a:latin typeface="Arial" charset="0"/>
                </a:defRPr>
              </a:lvl6pPr>
              <a:lvl7pPr marL="2971800" indent="-228600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0000"/>
                  </a:solidFill>
                  <a:latin typeface="Arial" charset="0"/>
                </a:defRPr>
              </a:lvl7pPr>
              <a:lvl8pPr marL="3429000" indent="-228600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0000"/>
                  </a:solidFill>
                  <a:latin typeface="Arial" charset="0"/>
                </a:defRPr>
              </a:lvl8pPr>
              <a:lvl9pPr marL="3886200" indent="-228600" defTabSz="822325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0000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700" b="1">
                  <a:solidFill>
                    <a:srgbClr val="FFEE00"/>
                  </a:solidFill>
                  <a:latin typeface="American Typewriter" charset="0"/>
                  <a:sym typeface="American Typewriter" charset="0"/>
                </a:rPr>
                <a:t>Covariance</a:t>
              </a:r>
            </a:p>
            <a:p>
              <a:pPr algn="ctr" eaLnBrk="1" hangingPunct="1"/>
              <a:r>
                <a:rPr lang="en-US" altLang="en-US" sz="2700" b="1">
                  <a:solidFill>
                    <a:srgbClr val="FFEE00"/>
                  </a:solidFill>
                  <a:latin typeface="American Typewriter" charset="0"/>
                  <a:sym typeface="American Typewriter" charset="0"/>
                </a:rPr>
                <a:t>matrix</a:t>
              </a:r>
            </a:p>
          </p:txBody>
        </p:sp>
        <p:sp>
          <p:nvSpPr>
            <p:cNvPr id="25613" name="Line 10"/>
            <p:cNvSpPr>
              <a:spLocks noChangeShapeType="1"/>
            </p:cNvSpPr>
            <p:nvPr/>
          </p:nvSpPr>
          <p:spPr bwMode="auto">
            <a:xfrm flipH="1">
              <a:off x="833" y="0"/>
              <a:ext cx="952" cy="743"/>
            </a:xfrm>
            <a:prstGeom prst="line">
              <a:avLst/>
            </a:prstGeom>
            <a:noFill/>
            <a:ln w="50800">
              <a:solidFill>
                <a:srgbClr val="F0FF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4219" name="Rectangle 11"/>
          <p:cNvSpPr>
            <a:spLocks/>
          </p:cNvSpPr>
          <p:nvPr/>
        </p:nvSpPr>
        <p:spPr bwMode="auto">
          <a:xfrm>
            <a:off x="477838" y="2651125"/>
            <a:ext cx="34163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7B8484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1pPr>
            <a:lvl2pPr marL="742950" indent="-285750"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2pPr>
            <a:lvl3pPr marL="1143000" indent="-228600"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3pPr>
            <a:lvl4pPr marL="1600200" indent="-228600"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4pPr>
            <a:lvl5pPr marL="2057400" indent="-228600"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700">
                <a:solidFill>
                  <a:schemeClr val="tx1"/>
                </a:solidFill>
                <a:latin typeface="American Typewriter" charset="0"/>
                <a:sym typeface="American Typewriter" charset="0"/>
              </a:rPr>
              <a:t>Eigenvalue solution:</a:t>
            </a:r>
          </a:p>
        </p:txBody>
      </p:sp>
      <p:pic>
        <p:nvPicPr>
          <p:cNvPr id="2560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8" y="4035425"/>
            <a:ext cx="3028950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34221" name="Group 13"/>
          <p:cNvGrpSpPr>
            <a:grpSpLocks/>
          </p:cNvGrpSpPr>
          <p:nvPr/>
        </p:nvGrpSpPr>
        <p:grpSpPr bwMode="auto">
          <a:xfrm>
            <a:off x="1211263" y="3463925"/>
            <a:ext cx="1954212" cy="673100"/>
            <a:chOff x="0" y="0"/>
            <a:chExt cx="1368" cy="472"/>
          </a:xfrm>
        </p:grpSpPr>
        <p:sp>
          <p:nvSpPr>
            <p:cNvPr id="734222" name="AutoShape 14"/>
            <p:cNvSpPr>
              <a:spLocks/>
            </p:cNvSpPr>
            <p:nvPr/>
          </p:nvSpPr>
          <p:spPr bwMode="auto">
            <a:xfrm>
              <a:off x="0" y="0"/>
              <a:ext cx="1368" cy="472"/>
            </a:xfrm>
            <a:prstGeom prst="roundRect">
              <a:avLst>
                <a:gd name="adj" fmla="val 25421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>
              <a:outerShdw blurRad="177800" dist="406399" dir="5400000" algn="ctr" rotWithShape="0">
                <a:schemeClr val="bg2">
                  <a:alpha val="67999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pic>
          <p:nvPicPr>
            <p:cNvPr id="25611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" y="96"/>
              <a:ext cx="1144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ChangeArrowheads="1"/>
          </p:cNvSpPr>
          <p:nvPr>
            <p:ph type="body" idx="1"/>
          </p:nvPr>
        </p:nvSpPr>
        <p:spPr>
          <a:xfrm>
            <a:off x="754063" y="2171700"/>
            <a:ext cx="7624762" cy="4606925"/>
          </a:xfrm>
        </p:spPr>
        <p:txBody>
          <a:bodyPr/>
          <a:lstStyle/>
          <a:p>
            <a:pPr marL="704850" indent="-438150" eaLnBrk="1" hangingPunct="1">
              <a:buSzPct val="139000"/>
              <a:buFont typeface="Lucida Grande" charset="0"/>
              <a:buBlip>
                <a:blip r:embed="rId2"/>
              </a:buBlip>
            </a:pPr>
            <a:r>
              <a:rPr lang="en-US" altLang="en-US" smtClean="0"/>
              <a:t>Eigenvectors of covariance matrix </a:t>
            </a:r>
            <a:r>
              <a:rPr lang="en-US" altLang="en-US" sz="3100" b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C</a:t>
            </a:r>
            <a:endParaRPr lang="en-US" altLang="en-US" smtClean="0"/>
          </a:p>
          <a:p>
            <a:pPr marL="704850" indent="-438150" eaLnBrk="1" hangingPunct="1">
              <a:buSzPct val="139000"/>
              <a:buFont typeface="Lucida Grande" charset="0"/>
              <a:buBlip>
                <a:blip r:embed="rId2"/>
              </a:buBlip>
            </a:pPr>
            <a:r>
              <a:rPr lang="en-US" altLang="en-US" smtClean="0"/>
              <a:t>Minimizes ssq reconstruction error</a:t>
            </a:r>
          </a:p>
          <a:p>
            <a:pPr marL="704850" indent="-438150" eaLnBrk="1" hangingPunct="1">
              <a:buSzPct val="139000"/>
              <a:buFont typeface="Lucida Grande" charset="0"/>
              <a:buBlip>
                <a:blip r:embed="rId2"/>
              </a:buBlip>
            </a:pPr>
            <a:r>
              <a:rPr lang="en-US" altLang="en-US" smtClean="0"/>
              <a:t>Dimensionality r can be estimated from eigenvalues of  </a:t>
            </a:r>
            <a:r>
              <a:rPr lang="en-US" altLang="en-US" sz="3100" b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C</a:t>
            </a:r>
            <a:endParaRPr lang="en-US" altLang="en-US" smtClean="0"/>
          </a:p>
          <a:p>
            <a:pPr marL="704850" indent="-438150" eaLnBrk="1" hangingPunct="1">
              <a:buSzPct val="139000"/>
              <a:buFont typeface="Lucida Grande" charset="0"/>
              <a:buBlip>
                <a:blip r:embed="rId2"/>
              </a:buBlip>
            </a:pPr>
            <a:r>
              <a:rPr lang="en-US" altLang="en-US" b="1" smtClean="0"/>
              <a:t>PCA requires meaningful scaling of input features</a:t>
            </a:r>
          </a:p>
        </p:txBody>
      </p:sp>
      <p:sp>
        <p:nvSpPr>
          <p:cNvPr id="26627" name="Rectangle 3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Facts about PCA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3440113" y="1485900"/>
            <a:ext cx="2263775" cy="571500"/>
            <a:chOff x="0" y="0"/>
            <a:chExt cx="1584" cy="400"/>
          </a:xfrm>
        </p:grpSpPr>
        <p:sp>
          <p:nvSpPr>
            <p:cNvPr id="735237" name="AutoShape 5"/>
            <p:cNvSpPr>
              <a:spLocks/>
            </p:cNvSpPr>
            <p:nvPr/>
          </p:nvSpPr>
          <p:spPr bwMode="auto">
            <a:xfrm>
              <a:off x="0" y="0"/>
              <a:ext cx="1584" cy="392"/>
            </a:xfrm>
            <a:prstGeom prst="roundRect">
              <a:avLst>
                <a:gd name="adj" fmla="val 30611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outerShdw blurRad="177800" dist="406399" dir="5400000" algn="ctr" rotWithShape="0">
                <a:schemeClr val="bg2">
                  <a:alpha val="67999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pic>
          <p:nvPicPr>
            <p:cNvPr id="2663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" y="47"/>
              <a:ext cx="1472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735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735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2670E56-A6C7-41FD-ACFB-F23845D2F495}" type="slidenum">
              <a:rPr lang="en-US" altLang="en-US" sz="14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40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>
                <a:latin typeface="Times New Roman" pitchFamily="18" charset="0"/>
              </a:rPr>
              <a:t>Mahalanobis Distance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828800"/>
            <a:ext cx="8458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Times New Roman" pitchFamily="18" charset="0"/>
              </a:rPr>
              <a:t>Explanatory: {x</a:t>
            </a:r>
            <a:r>
              <a:rPr lang="en-US" altLang="en-US" sz="2400" baseline="-25000" smtClean="0">
                <a:latin typeface="Times New Roman" pitchFamily="18" charset="0"/>
              </a:rPr>
              <a:t>i </a:t>
            </a:r>
            <a:r>
              <a:rPr lang="en-US" altLang="en-US" sz="2400" smtClean="0">
                <a:latin typeface="Times New Roman" pitchFamily="18" charset="0"/>
              </a:rPr>
              <a:t>, i=1,…,N} plus two types of side info: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latin typeface="Times New Roman" pitchFamily="18" charset="0"/>
              </a:rPr>
              <a:t>“Similar” set S = { (x</a:t>
            </a:r>
            <a:r>
              <a:rPr lang="en-US" altLang="en-US" sz="2000" baseline="-25000" smtClean="0">
                <a:latin typeface="Times New Roman" pitchFamily="18" charset="0"/>
              </a:rPr>
              <a:t>i</a:t>
            </a:r>
            <a:r>
              <a:rPr lang="en-US" altLang="en-US" sz="2000" smtClean="0">
                <a:latin typeface="Times New Roman" pitchFamily="18" charset="0"/>
              </a:rPr>
              <a:t> , x</a:t>
            </a:r>
            <a:r>
              <a:rPr lang="en-US" altLang="en-US" sz="2000" baseline="-25000" smtClean="0">
                <a:latin typeface="Times New Roman" pitchFamily="18" charset="0"/>
              </a:rPr>
              <a:t>j</a:t>
            </a:r>
            <a:r>
              <a:rPr lang="en-US" altLang="en-US" sz="2000" smtClean="0">
                <a:latin typeface="Times New Roman" pitchFamily="18" charset="0"/>
              </a:rPr>
              <a:t> ) } s.t. x</a:t>
            </a:r>
            <a:r>
              <a:rPr lang="en-US" altLang="en-US" sz="2000" baseline="-25000" smtClean="0">
                <a:latin typeface="Times New Roman" pitchFamily="18" charset="0"/>
              </a:rPr>
              <a:t>i</a:t>
            </a:r>
            <a:r>
              <a:rPr lang="en-US" altLang="en-US" sz="2000" smtClean="0">
                <a:latin typeface="Times New Roman" pitchFamily="18" charset="0"/>
              </a:rPr>
              <a:t> and x</a:t>
            </a:r>
            <a:r>
              <a:rPr lang="en-US" altLang="en-US" sz="2000" baseline="-25000" smtClean="0">
                <a:latin typeface="Times New Roman" pitchFamily="18" charset="0"/>
              </a:rPr>
              <a:t>j  </a:t>
            </a:r>
            <a:r>
              <a:rPr lang="en-US" altLang="en-US" sz="2000" smtClean="0">
                <a:latin typeface="Times New Roman" pitchFamily="18" charset="0"/>
              </a:rPr>
              <a:t>are “similar” (e.g. same class)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latin typeface="Times New Roman" pitchFamily="18" charset="0"/>
              </a:rPr>
              <a:t>“Dissimilar” set D = { (x</a:t>
            </a:r>
            <a:r>
              <a:rPr lang="en-US" altLang="en-US" sz="2000" baseline="-25000" smtClean="0">
                <a:latin typeface="Times New Roman" pitchFamily="18" charset="0"/>
              </a:rPr>
              <a:t>i</a:t>
            </a:r>
            <a:r>
              <a:rPr lang="en-US" altLang="en-US" sz="2000" smtClean="0">
                <a:latin typeface="Times New Roman" pitchFamily="18" charset="0"/>
              </a:rPr>
              <a:t> , x</a:t>
            </a:r>
            <a:r>
              <a:rPr lang="en-US" altLang="en-US" sz="2000" baseline="-25000" smtClean="0">
                <a:latin typeface="Times New Roman" pitchFamily="18" charset="0"/>
              </a:rPr>
              <a:t>j</a:t>
            </a:r>
            <a:r>
              <a:rPr lang="en-US" altLang="en-US" sz="2000" smtClean="0">
                <a:latin typeface="Times New Roman" pitchFamily="18" charset="0"/>
              </a:rPr>
              <a:t> ) } s.t. x</a:t>
            </a:r>
            <a:r>
              <a:rPr lang="en-US" altLang="en-US" sz="2000" baseline="-25000" smtClean="0">
                <a:latin typeface="Times New Roman" pitchFamily="18" charset="0"/>
              </a:rPr>
              <a:t>i</a:t>
            </a:r>
            <a:r>
              <a:rPr lang="en-US" altLang="en-US" sz="2000" smtClean="0">
                <a:latin typeface="Times New Roman" pitchFamily="18" charset="0"/>
              </a:rPr>
              <a:t> and x</a:t>
            </a:r>
            <a:r>
              <a:rPr lang="en-US" altLang="en-US" sz="2000" baseline="-25000" smtClean="0">
                <a:latin typeface="Times New Roman" pitchFamily="18" charset="0"/>
              </a:rPr>
              <a:t>j  </a:t>
            </a:r>
            <a:r>
              <a:rPr lang="en-US" altLang="en-US" sz="2000" smtClean="0">
                <a:latin typeface="Times New Roman" pitchFamily="18" charset="0"/>
              </a:rPr>
              <a:t>are “dissimilar”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Times New Roman" pitchFamily="18" charset="0"/>
              </a:rPr>
              <a:t>Learn optimal </a:t>
            </a:r>
            <a:r>
              <a:rPr lang="en-US" altLang="en-US" sz="2400" smtClean="0">
                <a:solidFill>
                  <a:srgbClr val="FF0000"/>
                </a:solidFill>
                <a:latin typeface="Times New Roman" pitchFamily="18" charset="0"/>
                <a:sym typeface="Math C" pitchFamily="2" charset="2"/>
              </a:rPr>
              <a:t>Mahalanobis matrix </a:t>
            </a:r>
            <a:r>
              <a:rPr lang="en-US" altLang="en-US" sz="2400" b="1" smtClean="0">
                <a:solidFill>
                  <a:srgbClr val="FF0000"/>
                </a:solidFill>
                <a:latin typeface="Times New Roman" pitchFamily="18" charset="0"/>
                <a:sym typeface="Math C" pitchFamily="2" charset="2"/>
              </a:rPr>
              <a:t>M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en-US" sz="2400" smtClean="0">
                <a:latin typeface="Times New Roman" pitchFamily="18" charset="0"/>
                <a:sym typeface="Math C" pitchFamily="2" charset="2"/>
              </a:rPr>
              <a:t>                   D</a:t>
            </a:r>
            <a:r>
              <a:rPr lang="en-US" altLang="en-US" sz="2400" baseline="30000" smtClean="0">
                <a:latin typeface="Times New Roman" pitchFamily="18" charset="0"/>
                <a:sym typeface="Math C" pitchFamily="2" charset="2"/>
              </a:rPr>
              <a:t>2</a:t>
            </a:r>
            <a:r>
              <a:rPr lang="en-US" altLang="en-US" sz="2400" baseline="-25000" smtClean="0">
                <a:latin typeface="Times New Roman" pitchFamily="18" charset="0"/>
                <a:sym typeface="Math C" pitchFamily="2" charset="2"/>
              </a:rPr>
              <a:t>ij</a:t>
            </a:r>
            <a:r>
              <a:rPr lang="en-US" altLang="en-US" sz="2400" smtClean="0">
                <a:latin typeface="Times New Roman" pitchFamily="18" charset="0"/>
                <a:sym typeface="Math C" pitchFamily="2" charset="2"/>
              </a:rPr>
              <a:t> = (x</a:t>
            </a:r>
            <a:r>
              <a:rPr lang="en-US" altLang="en-US" sz="2400" baseline="-25000" smtClean="0">
                <a:latin typeface="Times New Roman" pitchFamily="18" charset="0"/>
                <a:sym typeface="Math C" pitchFamily="2" charset="2"/>
              </a:rPr>
              <a:t>i</a:t>
            </a:r>
            <a:r>
              <a:rPr lang="en-US" altLang="en-US" sz="2400" smtClean="0">
                <a:latin typeface="Times New Roman" pitchFamily="18" charset="0"/>
                <a:sym typeface="Math C" pitchFamily="2" charset="2"/>
              </a:rPr>
              <a:t> – x</a:t>
            </a:r>
            <a:r>
              <a:rPr lang="en-US" altLang="en-US" sz="2400" baseline="-25000" smtClean="0">
                <a:latin typeface="Times New Roman" pitchFamily="18" charset="0"/>
                <a:sym typeface="Math C" pitchFamily="2" charset="2"/>
              </a:rPr>
              <a:t>j</a:t>
            </a:r>
            <a:r>
              <a:rPr lang="en-US" altLang="en-US" sz="2400" smtClean="0">
                <a:latin typeface="Times New Roman" pitchFamily="18" charset="0"/>
                <a:sym typeface="Math C" pitchFamily="2" charset="2"/>
              </a:rPr>
              <a:t>)</a:t>
            </a:r>
            <a:r>
              <a:rPr lang="en-US" altLang="en-US" sz="2400" baseline="30000" smtClean="0">
                <a:latin typeface="Times New Roman" pitchFamily="18" charset="0"/>
                <a:sym typeface="Math C" pitchFamily="2" charset="2"/>
              </a:rPr>
              <a:t>T</a:t>
            </a:r>
            <a:r>
              <a:rPr lang="en-US" altLang="en-US" sz="2400" smtClean="0">
                <a:latin typeface="Times New Roman" pitchFamily="18" charset="0"/>
                <a:sym typeface="Math C" pitchFamily="2" charset="2"/>
              </a:rPr>
              <a:t> </a:t>
            </a:r>
            <a:r>
              <a:rPr lang="en-US" altLang="en-US" sz="2400" b="1" smtClean="0">
                <a:solidFill>
                  <a:srgbClr val="FF0000"/>
                </a:solidFill>
                <a:latin typeface="Times New Roman" pitchFamily="18" charset="0"/>
                <a:sym typeface="Math C" pitchFamily="2" charset="2"/>
              </a:rPr>
              <a:t>M </a:t>
            </a:r>
            <a:r>
              <a:rPr lang="en-US" altLang="en-US" sz="2400" smtClean="0">
                <a:latin typeface="Times New Roman" pitchFamily="18" charset="0"/>
                <a:sym typeface="Math C" pitchFamily="2" charset="2"/>
              </a:rPr>
              <a:t>(x</a:t>
            </a:r>
            <a:r>
              <a:rPr lang="en-US" altLang="en-US" sz="2400" baseline="-25000" smtClean="0">
                <a:latin typeface="Times New Roman" pitchFamily="18" charset="0"/>
                <a:sym typeface="Math C" pitchFamily="2" charset="2"/>
              </a:rPr>
              <a:t>i</a:t>
            </a:r>
            <a:r>
              <a:rPr lang="en-US" altLang="en-US" sz="2400" smtClean="0">
                <a:latin typeface="Times New Roman" pitchFamily="18" charset="0"/>
                <a:sym typeface="Math C" pitchFamily="2" charset="2"/>
              </a:rPr>
              <a:t> – x</a:t>
            </a:r>
            <a:r>
              <a:rPr lang="en-US" altLang="en-US" sz="2400" baseline="-25000" smtClean="0">
                <a:latin typeface="Times New Roman" pitchFamily="18" charset="0"/>
                <a:sym typeface="Math C" pitchFamily="2" charset="2"/>
              </a:rPr>
              <a:t>j</a:t>
            </a:r>
            <a:r>
              <a:rPr lang="en-US" altLang="en-US" sz="2400" smtClean="0">
                <a:latin typeface="Times New Roman" pitchFamily="18" charset="0"/>
                <a:sym typeface="Math C" pitchFamily="2" charset="2"/>
              </a:rPr>
              <a:t>)        (global dist. fn.)</a:t>
            </a:r>
            <a:endParaRPr lang="en-US" altLang="en-US" sz="2400" baseline="30000" smtClean="0">
              <a:latin typeface="Times New Roman" pitchFamily="18" charset="0"/>
              <a:sym typeface="Math C" pitchFamily="2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baseline="300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Times New Roman" pitchFamily="18" charset="0"/>
              </a:rPr>
              <a:t>Goal : keep </a:t>
            </a:r>
            <a:r>
              <a:rPr lang="en-US" altLang="en-US" sz="2400" b="1" i="1" smtClean="0">
                <a:latin typeface="Times New Roman" pitchFamily="18" charset="0"/>
              </a:rPr>
              <a:t>all</a:t>
            </a:r>
            <a:r>
              <a:rPr lang="en-US" altLang="en-US" sz="2400" smtClean="0">
                <a:latin typeface="Times New Roman" pitchFamily="18" charset="0"/>
              </a:rPr>
              <a:t> pairs of “similar” points close,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Times New Roman" pitchFamily="18" charset="0"/>
              </a:rPr>
              <a:t>              while separating </a:t>
            </a:r>
            <a:r>
              <a:rPr lang="en-US" altLang="en-US" sz="2400" b="1" i="1" smtClean="0">
                <a:latin typeface="Times New Roman" pitchFamily="18" charset="0"/>
              </a:rPr>
              <a:t>all</a:t>
            </a:r>
            <a:r>
              <a:rPr lang="en-US" altLang="en-US" sz="2400" smtClean="0">
                <a:latin typeface="Times New Roman" pitchFamily="18" charset="0"/>
              </a:rPr>
              <a:t> “dissilimar” pairs.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Times New Roman" pitchFamily="18" charset="0"/>
              </a:rPr>
              <a:t>Formulate a mathematical programming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latin typeface="Times New Roman" pitchFamily="18" charset="0"/>
              </a:rPr>
              <a:t>minimize the distance between the data pairs in 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latin typeface="Times New Roman" pitchFamily="18" charset="0"/>
              </a:rPr>
              <a:t>Subject to data pairs in D are well separated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4B6D578-289C-4824-996A-D58A396D527B}" type="slidenum">
              <a:rPr lang="en-US" altLang="en-US" sz="14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Outline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7924800" cy="46482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altLang="en-US" sz="2000" smtClean="0"/>
              <a:t>Motivation and Basic Concepts</a:t>
            </a:r>
          </a:p>
          <a:p>
            <a:pPr marL="990600" lvl="1" indent="-533400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altLang="en-US" sz="1800" smtClean="0"/>
              <a:t>Metric Learning tasks where it’s useful to learn dist. metric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altLang="en-US" sz="2000" smtClean="0"/>
              <a:t>Overview of Dimensionality Reduction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altLang="en-US" sz="2000" smtClean="0"/>
              <a:t>Mahalanobis Metric Learning for Clustering with Side Info  (Xing et al.)</a:t>
            </a:r>
          </a:p>
          <a:p>
            <a:pPr marL="990600" lvl="1" indent="-533400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endParaRPr lang="en-US" altLang="en-US" sz="2400" smtClean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1BA7DE5-4FBB-497D-A840-233C4BD6696A}" type="slidenum">
              <a:rPr lang="en-US" altLang="en-US" sz="14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40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010400" cy="700088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Mahalanobis Distance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066800"/>
            <a:ext cx="8610600" cy="5410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 smtClean="0">
                <a:latin typeface="Times New Roman" pitchFamily="18" charset="0"/>
              </a:rPr>
              <a:t>Objective of learning:</a:t>
            </a:r>
          </a:p>
          <a:p>
            <a:pPr lvl="1" eaLnBrk="1" hangingPunct="1">
              <a:defRPr/>
            </a:pPr>
            <a:endParaRPr lang="en-US" altLang="en-US" sz="2000" dirty="0" smtClean="0">
              <a:latin typeface="Times New Roman" pitchFamily="18" charset="0"/>
            </a:endParaRPr>
          </a:p>
          <a:p>
            <a:pPr lvl="1" eaLnBrk="1" hangingPunct="1">
              <a:buFont typeface="Arial" charset="0"/>
              <a:buNone/>
              <a:defRPr/>
            </a:pPr>
            <a:endParaRPr lang="en-US" altLang="en-US" sz="200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240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2400" i="1" dirty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2400" i="1" dirty="0" smtClean="0">
                <a:latin typeface="Times New Roman" pitchFamily="18" charset="0"/>
              </a:rPr>
              <a:t>M</a:t>
            </a:r>
            <a:r>
              <a:rPr lang="en-US" altLang="en-US" sz="2400" dirty="0" smtClean="0">
                <a:latin typeface="Times New Roman" pitchFamily="18" charset="0"/>
              </a:rPr>
              <a:t> is positive semi-definite</a:t>
            </a:r>
          </a:p>
          <a:p>
            <a:pPr lvl="1" eaLnBrk="1" hangingPunct="1">
              <a:defRPr/>
            </a:pPr>
            <a:r>
              <a:rPr lang="en-US" altLang="en-US" sz="2400" dirty="0" smtClean="0">
                <a:latin typeface="Times New Roman" pitchFamily="18" charset="0"/>
              </a:rPr>
              <a:t>Ensure non negativity and triangle inequality of the metric</a:t>
            </a:r>
          </a:p>
          <a:p>
            <a:pPr marL="457200" lvl="1" indent="0" eaLnBrk="1" hangingPunct="1">
              <a:buFont typeface="Arial" charset="0"/>
              <a:buNone/>
              <a:defRPr/>
            </a:pPr>
            <a:endParaRPr lang="en-US" altLang="en-US" sz="240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2400" dirty="0" smtClean="0">
              <a:latin typeface="Times New Roman" pitchFamily="18" charset="0"/>
            </a:endParaRPr>
          </a:p>
        </p:txBody>
      </p:sp>
      <p:graphicFrame>
        <p:nvGraphicFramePr>
          <p:cNvPr id="28677" name="Object 6"/>
          <p:cNvGraphicFramePr>
            <a:graphicFrameLocks noChangeAspect="1"/>
          </p:cNvGraphicFramePr>
          <p:nvPr/>
        </p:nvGraphicFramePr>
        <p:xfrm>
          <a:off x="1365250" y="1752600"/>
          <a:ext cx="6403975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Equation" r:id="rId4" imgW="2565400" imgH="431800" progId="Equation.3">
                  <p:embed/>
                </p:oleObj>
              </mc:Choice>
              <mc:Fallback>
                <p:oleObj name="Equation" r:id="rId4" imgW="25654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1752600"/>
                        <a:ext cx="6403975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>
            <p:ph type="title"/>
          </p:nvPr>
        </p:nvSpPr>
        <p:spPr>
          <a:xfrm>
            <a:off x="754063" y="582613"/>
            <a:ext cx="7624762" cy="1474787"/>
          </a:xfrm>
        </p:spPr>
        <p:txBody>
          <a:bodyPr/>
          <a:lstStyle/>
          <a:p>
            <a:pPr eaLnBrk="1" hangingPunct="1"/>
            <a:r>
              <a:rPr lang="en-US" altLang="en-US" smtClean="0"/>
              <a:t>Mahalanobis Metric</a:t>
            </a:r>
          </a:p>
        </p:txBody>
      </p:sp>
      <p:sp>
        <p:nvSpPr>
          <p:cNvPr id="29699" name="Oval 3"/>
          <p:cNvSpPr>
            <a:spLocks/>
          </p:cNvSpPr>
          <p:nvPr/>
        </p:nvSpPr>
        <p:spPr bwMode="auto">
          <a:xfrm>
            <a:off x="4068763" y="2982913"/>
            <a:ext cx="206375" cy="20637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9700" name="Oval 4"/>
          <p:cNvSpPr>
            <a:spLocks/>
          </p:cNvSpPr>
          <p:nvPr/>
        </p:nvSpPr>
        <p:spPr bwMode="auto">
          <a:xfrm>
            <a:off x="4240213" y="3611563"/>
            <a:ext cx="206375" cy="20637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9701" name="Oval 5"/>
          <p:cNvSpPr>
            <a:spLocks/>
          </p:cNvSpPr>
          <p:nvPr/>
        </p:nvSpPr>
        <p:spPr bwMode="auto">
          <a:xfrm>
            <a:off x="3394075" y="3394075"/>
            <a:ext cx="206375" cy="20637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9702" name="Oval 6"/>
          <p:cNvSpPr>
            <a:spLocks/>
          </p:cNvSpPr>
          <p:nvPr/>
        </p:nvSpPr>
        <p:spPr bwMode="auto">
          <a:xfrm>
            <a:off x="3736975" y="3954463"/>
            <a:ext cx="206375" cy="20637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9703" name="Oval 7"/>
          <p:cNvSpPr>
            <a:spLocks/>
          </p:cNvSpPr>
          <p:nvPr/>
        </p:nvSpPr>
        <p:spPr bwMode="auto">
          <a:xfrm>
            <a:off x="3783013" y="3521075"/>
            <a:ext cx="206375" cy="204788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9704" name="Oval 8"/>
          <p:cNvSpPr>
            <a:spLocks/>
          </p:cNvSpPr>
          <p:nvPr/>
        </p:nvSpPr>
        <p:spPr bwMode="auto">
          <a:xfrm>
            <a:off x="3132138" y="3989388"/>
            <a:ext cx="204787" cy="204787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9705" name="Oval 9"/>
          <p:cNvSpPr>
            <a:spLocks/>
          </p:cNvSpPr>
          <p:nvPr/>
        </p:nvSpPr>
        <p:spPr bwMode="auto">
          <a:xfrm>
            <a:off x="4686300" y="2846388"/>
            <a:ext cx="206375" cy="204787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9706" name="Oval 10"/>
          <p:cNvSpPr>
            <a:spLocks/>
          </p:cNvSpPr>
          <p:nvPr/>
        </p:nvSpPr>
        <p:spPr bwMode="auto">
          <a:xfrm>
            <a:off x="5440363" y="3794125"/>
            <a:ext cx="206375" cy="206375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9707" name="Oval 11"/>
          <p:cNvSpPr>
            <a:spLocks/>
          </p:cNvSpPr>
          <p:nvPr/>
        </p:nvSpPr>
        <p:spPr bwMode="auto">
          <a:xfrm>
            <a:off x="4435475" y="3417888"/>
            <a:ext cx="204788" cy="204787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9708" name="Oval 12"/>
          <p:cNvSpPr>
            <a:spLocks/>
          </p:cNvSpPr>
          <p:nvPr/>
        </p:nvSpPr>
        <p:spPr bwMode="auto">
          <a:xfrm>
            <a:off x="5018088" y="2846388"/>
            <a:ext cx="204787" cy="204787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9709" name="Oval 13"/>
          <p:cNvSpPr>
            <a:spLocks/>
          </p:cNvSpPr>
          <p:nvPr/>
        </p:nvSpPr>
        <p:spPr bwMode="auto">
          <a:xfrm>
            <a:off x="4903788" y="3611563"/>
            <a:ext cx="204787" cy="206375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9710" name="Oval 14"/>
          <p:cNvSpPr>
            <a:spLocks/>
          </p:cNvSpPr>
          <p:nvPr/>
        </p:nvSpPr>
        <p:spPr bwMode="auto">
          <a:xfrm>
            <a:off x="5018088" y="3211513"/>
            <a:ext cx="204787" cy="206375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9711" name="Oval 15"/>
          <p:cNvSpPr>
            <a:spLocks/>
          </p:cNvSpPr>
          <p:nvPr/>
        </p:nvSpPr>
        <p:spPr bwMode="auto">
          <a:xfrm>
            <a:off x="4022725" y="4035425"/>
            <a:ext cx="206375" cy="204788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9712" name="Oval 16"/>
          <p:cNvSpPr>
            <a:spLocks/>
          </p:cNvSpPr>
          <p:nvPr/>
        </p:nvSpPr>
        <p:spPr bwMode="auto">
          <a:xfrm>
            <a:off x="4778375" y="4983163"/>
            <a:ext cx="204788" cy="206375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9713" name="Oval 17"/>
          <p:cNvSpPr>
            <a:spLocks/>
          </p:cNvSpPr>
          <p:nvPr/>
        </p:nvSpPr>
        <p:spPr bwMode="auto">
          <a:xfrm>
            <a:off x="3771900" y="4606925"/>
            <a:ext cx="206375" cy="204788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9714" name="Oval 18"/>
          <p:cNvSpPr>
            <a:spLocks/>
          </p:cNvSpPr>
          <p:nvPr/>
        </p:nvSpPr>
        <p:spPr bwMode="auto">
          <a:xfrm>
            <a:off x="4629150" y="4137025"/>
            <a:ext cx="206375" cy="206375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9715" name="Oval 19"/>
          <p:cNvSpPr>
            <a:spLocks/>
          </p:cNvSpPr>
          <p:nvPr/>
        </p:nvSpPr>
        <p:spPr bwMode="auto">
          <a:xfrm>
            <a:off x="4240213" y="4800600"/>
            <a:ext cx="206375" cy="206375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9716" name="Oval 20"/>
          <p:cNvSpPr>
            <a:spLocks/>
          </p:cNvSpPr>
          <p:nvPr/>
        </p:nvSpPr>
        <p:spPr bwMode="auto">
          <a:xfrm>
            <a:off x="4514850" y="4754563"/>
            <a:ext cx="206375" cy="206375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9717" name="Oval 21"/>
          <p:cNvSpPr>
            <a:spLocks/>
          </p:cNvSpPr>
          <p:nvPr/>
        </p:nvSpPr>
        <p:spPr bwMode="auto">
          <a:xfrm rot="3468256" flipH="1">
            <a:off x="3521075" y="2559050"/>
            <a:ext cx="204788" cy="204788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9718" name="Oval 22"/>
          <p:cNvSpPr>
            <a:spLocks/>
          </p:cNvSpPr>
          <p:nvPr/>
        </p:nvSpPr>
        <p:spPr bwMode="auto">
          <a:xfrm rot="3468256" flipH="1">
            <a:off x="3692525" y="3189288"/>
            <a:ext cx="204787" cy="204788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9719" name="Oval 23"/>
          <p:cNvSpPr>
            <a:spLocks/>
          </p:cNvSpPr>
          <p:nvPr/>
        </p:nvSpPr>
        <p:spPr bwMode="auto">
          <a:xfrm rot="3468256" flipH="1">
            <a:off x="3143250" y="3394075"/>
            <a:ext cx="206375" cy="20637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9720" name="Oval 24"/>
          <p:cNvSpPr>
            <a:spLocks/>
          </p:cNvSpPr>
          <p:nvPr/>
        </p:nvSpPr>
        <p:spPr bwMode="auto">
          <a:xfrm rot="3468256" flipH="1">
            <a:off x="3382963" y="3771900"/>
            <a:ext cx="206375" cy="20637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9721" name="Oval 25"/>
          <p:cNvSpPr>
            <a:spLocks/>
          </p:cNvSpPr>
          <p:nvPr/>
        </p:nvSpPr>
        <p:spPr bwMode="auto">
          <a:xfrm rot="3468256" flipH="1">
            <a:off x="3405981" y="3029744"/>
            <a:ext cx="206375" cy="204788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9722" name="Oval 26"/>
          <p:cNvSpPr>
            <a:spLocks/>
          </p:cNvSpPr>
          <p:nvPr/>
        </p:nvSpPr>
        <p:spPr bwMode="auto">
          <a:xfrm rot="3468256" flipH="1">
            <a:off x="2845594" y="3680619"/>
            <a:ext cx="206375" cy="204787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9723" name="Oval 27"/>
          <p:cNvSpPr>
            <a:spLocks/>
          </p:cNvSpPr>
          <p:nvPr/>
        </p:nvSpPr>
        <p:spPr bwMode="auto">
          <a:xfrm>
            <a:off x="4435475" y="3692525"/>
            <a:ext cx="204788" cy="204788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9724" name="Oval 28"/>
          <p:cNvSpPr>
            <a:spLocks/>
          </p:cNvSpPr>
          <p:nvPr/>
        </p:nvSpPr>
        <p:spPr bwMode="auto">
          <a:xfrm>
            <a:off x="5189538" y="3794125"/>
            <a:ext cx="204787" cy="206375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9725" name="Oval 29"/>
          <p:cNvSpPr>
            <a:spLocks/>
          </p:cNvSpPr>
          <p:nvPr/>
        </p:nvSpPr>
        <p:spPr bwMode="auto">
          <a:xfrm>
            <a:off x="4686300" y="3325813"/>
            <a:ext cx="206375" cy="206375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9726" name="Oval 30"/>
          <p:cNvSpPr>
            <a:spLocks/>
          </p:cNvSpPr>
          <p:nvPr/>
        </p:nvSpPr>
        <p:spPr bwMode="auto">
          <a:xfrm>
            <a:off x="5440363" y="3314700"/>
            <a:ext cx="206375" cy="206375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9727" name="Oval 31"/>
          <p:cNvSpPr>
            <a:spLocks/>
          </p:cNvSpPr>
          <p:nvPr/>
        </p:nvSpPr>
        <p:spPr bwMode="auto">
          <a:xfrm>
            <a:off x="4868863" y="3921125"/>
            <a:ext cx="206375" cy="204788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9728" name="Oval 32"/>
          <p:cNvSpPr>
            <a:spLocks/>
          </p:cNvSpPr>
          <p:nvPr/>
        </p:nvSpPr>
        <p:spPr bwMode="auto">
          <a:xfrm>
            <a:off x="5200650" y="3406775"/>
            <a:ext cx="206375" cy="204788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9729" name="Oval 33"/>
          <p:cNvSpPr>
            <a:spLocks/>
          </p:cNvSpPr>
          <p:nvPr/>
        </p:nvSpPr>
        <p:spPr bwMode="auto">
          <a:xfrm>
            <a:off x="4365625" y="3908425"/>
            <a:ext cx="206375" cy="206375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9730" name="Oval 34"/>
          <p:cNvSpPr>
            <a:spLocks/>
          </p:cNvSpPr>
          <p:nvPr/>
        </p:nvSpPr>
        <p:spPr bwMode="auto">
          <a:xfrm>
            <a:off x="4937125" y="4800600"/>
            <a:ext cx="206375" cy="206375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9731" name="Oval 35"/>
          <p:cNvSpPr>
            <a:spLocks/>
          </p:cNvSpPr>
          <p:nvPr/>
        </p:nvSpPr>
        <p:spPr bwMode="auto">
          <a:xfrm>
            <a:off x="4137025" y="4514850"/>
            <a:ext cx="206375" cy="206375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9732" name="Oval 36"/>
          <p:cNvSpPr>
            <a:spLocks/>
          </p:cNvSpPr>
          <p:nvPr/>
        </p:nvSpPr>
        <p:spPr bwMode="auto">
          <a:xfrm>
            <a:off x="4892675" y="4400550"/>
            <a:ext cx="204788" cy="206375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9733" name="Oval 37"/>
          <p:cNvSpPr>
            <a:spLocks/>
          </p:cNvSpPr>
          <p:nvPr/>
        </p:nvSpPr>
        <p:spPr bwMode="auto">
          <a:xfrm>
            <a:off x="4468813" y="5121275"/>
            <a:ext cx="206375" cy="204788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9734" name="Oval 38"/>
          <p:cNvSpPr>
            <a:spLocks/>
          </p:cNvSpPr>
          <p:nvPr/>
        </p:nvSpPr>
        <p:spPr bwMode="auto">
          <a:xfrm>
            <a:off x="4468813" y="4514850"/>
            <a:ext cx="206375" cy="206375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9735" name="Oval 39"/>
          <p:cNvSpPr>
            <a:spLocks/>
          </p:cNvSpPr>
          <p:nvPr/>
        </p:nvSpPr>
        <p:spPr bwMode="auto">
          <a:xfrm>
            <a:off x="3394075" y="4308475"/>
            <a:ext cx="206375" cy="20637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9736" name="Oval 40"/>
          <p:cNvSpPr>
            <a:spLocks/>
          </p:cNvSpPr>
          <p:nvPr/>
        </p:nvSpPr>
        <p:spPr bwMode="auto">
          <a:xfrm>
            <a:off x="3132138" y="4903788"/>
            <a:ext cx="204787" cy="204787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9737" name="Oval 41"/>
          <p:cNvSpPr>
            <a:spLocks/>
          </p:cNvSpPr>
          <p:nvPr/>
        </p:nvSpPr>
        <p:spPr bwMode="auto">
          <a:xfrm rot="3468256" flipH="1">
            <a:off x="3143250" y="4308475"/>
            <a:ext cx="206375" cy="20637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9738" name="Oval 42"/>
          <p:cNvSpPr>
            <a:spLocks/>
          </p:cNvSpPr>
          <p:nvPr/>
        </p:nvSpPr>
        <p:spPr bwMode="auto">
          <a:xfrm rot="3468256" flipH="1">
            <a:off x="3382963" y="4686300"/>
            <a:ext cx="206375" cy="20637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9739" name="Oval 43"/>
          <p:cNvSpPr>
            <a:spLocks/>
          </p:cNvSpPr>
          <p:nvPr/>
        </p:nvSpPr>
        <p:spPr bwMode="auto">
          <a:xfrm rot="3468256" flipH="1">
            <a:off x="2845594" y="4595019"/>
            <a:ext cx="206375" cy="204787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29740" name="Group 44"/>
          <p:cNvGrpSpPr>
            <a:grpSpLocks/>
          </p:cNvGrpSpPr>
          <p:nvPr/>
        </p:nvGrpSpPr>
        <p:grpSpPr bwMode="auto">
          <a:xfrm>
            <a:off x="2217738" y="2560638"/>
            <a:ext cx="3783012" cy="3119437"/>
            <a:chOff x="0" y="0"/>
            <a:chExt cx="2648" cy="2184"/>
          </a:xfrm>
        </p:grpSpPr>
        <p:sp>
          <p:nvSpPr>
            <p:cNvPr id="29741" name="Line 45"/>
            <p:cNvSpPr>
              <a:spLocks noChangeShapeType="1"/>
            </p:cNvSpPr>
            <p:nvPr/>
          </p:nvSpPr>
          <p:spPr bwMode="auto">
            <a:xfrm>
              <a:off x="0" y="0"/>
              <a:ext cx="0" cy="21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2" name="Line 46"/>
            <p:cNvSpPr>
              <a:spLocks noChangeShapeType="1"/>
            </p:cNvSpPr>
            <p:nvPr/>
          </p:nvSpPr>
          <p:spPr bwMode="auto">
            <a:xfrm flipH="1">
              <a:off x="0" y="2184"/>
              <a:ext cx="26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val 2"/>
          <p:cNvSpPr>
            <a:spLocks/>
          </p:cNvSpPr>
          <p:nvPr/>
        </p:nvSpPr>
        <p:spPr bwMode="auto">
          <a:xfrm>
            <a:off x="3725863" y="3760788"/>
            <a:ext cx="206375" cy="204787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0723" name="Oval 3"/>
          <p:cNvSpPr>
            <a:spLocks/>
          </p:cNvSpPr>
          <p:nvPr/>
        </p:nvSpPr>
        <p:spPr bwMode="auto">
          <a:xfrm>
            <a:off x="4079875" y="3679825"/>
            <a:ext cx="206375" cy="20637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0724" name="Oval 4"/>
          <p:cNvSpPr>
            <a:spLocks/>
          </p:cNvSpPr>
          <p:nvPr/>
        </p:nvSpPr>
        <p:spPr bwMode="auto">
          <a:xfrm>
            <a:off x="3578225" y="3679825"/>
            <a:ext cx="204788" cy="20637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0725" name="Oval 5"/>
          <p:cNvSpPr>
            <a:spLocks/>
          </p:cNvSpPr>
          <p:nvPr/>
        </p:nvSpPr>
        <p:spPr bwMode="auto">
          <a:xfrm>
            <a:off x="3578225" y="3806825"/>
            <a:ext cx="204788" cy="204788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0726" name="Oval 6"/>
          <p:cNvSpPr>
            <a:spLocks/>
          </p:cNvSpPr>
          <p:nvPr/>
        </p:nvSpPr>
        <p:spPr bwMode="auto">
          <a:xfrm>
            <a:off x="3965575" y="3806825"/>
            <a:ext cx="206375" cy="204788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0727" name="Oval 7"/>
          <p:cNvSpPr>
            <a:spLocks/>
          </p:cNvSpPr>
          <p:nvPr/>
        </p:nvSpPr>
        <p:spPr bwMode="auto">
          <a:xfrm>
            <a:off x="3578225" y="3897313"/>
            <a:ext cx="204788" cy="20637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0728" name="Oval 8"/>
          <p:cNvSpPr>
            <a:spLocks/>
          </p:cNvSpPr>
          <p:nvPr/>
        </p:nvSpPr>
        <p:spPr bwMode="auto">
          <a:xfrm>
            <a:off x="4708525" y="3475038"/>
            <a:ext cx="206375" cy="204787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0729" name="Oval 9"/>
          <p:cNvSpPr>
            <a:spLocks/>
          </p:cNvSpPr>
          <p:nvPr/>
        </p:nvSpPr>
        <p:spPr bwMode="auto">
          <a:xfrm>
            <a:off x="5143500" y="3279775"/>
            <a:ext cx="206375" cy="206375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0730" name="Oval 10"/>
          <p:cNvSpPr>
            <a:spLocks/>
          </p:cNvSpPr>
          <p:nvPr/>
        </p:nvSpPr>
        <p:spPr bwMode="auto">
          <a:xfrm>
            <a:off x="4492625" y="3863975"/>
            <a:ext cx="204788" cy="204788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0731" name="Oval 11"/>
          <p:cNvSpPr>
            <a:spLocks/>
          </p:cNvSpPr>
          <p:nvPr/>
        </p:nvSpPr>
        <p:spPr bwMode="auto">
          <a:xfrm>
            <a:off x="5006975" y="3268663"/>
            <a:ext cx="204788" cy="206375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0732" name="Oval 12"/>
          <p:cNvSpPr>
            <a:spLocks/>
          </p:cNvSpPr>
          <p:nvPr/>
        </p:nvSpPr>
        <p:spPr bwMode="auto">
          <a:xfrm>
            <a:off x="4708525" y="3771900"/>
            <a:ext cx="206375" cy="206375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0733" name="Oval 13"/>
          <p:cNvSpPr>
            <a:spLocks/>
          </p:cNvSpPr>
          <p:nvPr/>
        </p:nvSpPr>
        <p:spPr bwMode="auto">
          <a:xfrm>
            <a:off x="4822825" y="3371850"/>
            <a:ext cx="206375" cy="206375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0734" name="Oval 14"/>
          <p:cNvSpPr>
            <a:spLocks/>
          </p:cNvSpPr>
          <p:nvPr/>
        </p:nvSpPr>
        <p:spPr bwMode="auto">
          <a:xfrm>
            <a:off x="3829050" y="4332288"/>
            <a:ext cx="206375" cy="204787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0735" name="Oval 15"/>
          <p:cNvSpPr>
            <a:spLocks/>
          </p:cNvSpPr>
          <p:nvPr/>
        </p:nvSpPr>
        <p:spPr bwMode="auto">
          <a:xfrm>
            <a:off x="4422775" y="4583113"/>
            <a:ext cx="206375" cy="206375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0736" name="Oval 16"/>
          <p:cNvSpPr>
            <a:spLocks/>
          </p:cNvSpPr>
          <p:nvPr/>
        </p:nvSpPr>
        <p:spPr bwMode="auto">
          <a:xfrm>
            <a:off x="4000500" y="4537075"/>
            <a:ext cx="206375" cy="206375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0737" name="Oval 17"/>
          <p:cNvSpPr>
            <a:spLocks/>
          </p:cNvSpPr>
          <p:nvPr/>
        </p:nvSpPr>
        <p:spPr bwMode="auto">
          <a:xfrm>
            <a:off x="4332288" y="4160838"/>
            <a:ext cx="204787" cy="204787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0738" name="Oval 18"/>
          <p:cNvSpPr>
            <a:spLocks/>
          </p:cNvSpPr>
          <p:nvPr/>
        </p:nvSpPr>
        <p:spPr bwMode="auto">
          <a:xfrm>
            <a:off x="4103688" y="4732338"/>
            <a:ext cx="204787" cy="204787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0739" name="Oval 19"/>
          <p:cNvSpPr>
            <a:spLocks/>
          </p:cNvSpPr>
          <p:nvPr/>
        </p:nvSpPr>
        <p:spPr bwMode="auto">
          <a:xfrm>
            <a:off x="4160838" y="4354513"/>
            <a:ext cx="204787" cy="206375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0740" name="Oval 20"/>
          <p:cNvSpPr>
            <a:spLocks/>
          </p:cNvSpPr>
          <p:nvPr/>
        </p:nvSpPr>
        <p:spPr bwMode="auto">
          <a:xfrm rot="3468256" flipH="1">
            <a:off x="3725863" y="3278188"/>
            <a:ext cx="206375" cy="20637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0741" name="Oval 21"/>
          <p:cNvSpPr>
            <a:spLocks/>
          </p:cNvSpPr>
          <p:nvPr/>
        </p:nvSpPr>
        <p:spPr bwMode="auto">
          <a:xfrm rot="3468256" flipH="1">
            <a:off x="3875088" y="3475038"/>
            <a:ext cx="204787" cy="204787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0742" name="Oval 22"/>
          <p:cNvSpPr>
            <a:spLocks/>
          </p:cNvSpPr>
          <p:nvPr/>
        </p:nvSpPr>
        <p:spPr bwMode="auto">
          <a:xfrm rot="3468256" flipH="1">
            <a:off x="3325813" y="3679825"/>
            <a:ext cx="206375" cy="20637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0743" name="Oval 23"/>
          <p:cNvSpPr>
            <a:spLocks/>
          </p:cNvSpPr>
          <p:nvPr/>
        </p:nvSpPr>
        <p:spPr bwMode="auto">
          <a:xfrm rot="3468256" flipH="1">
            <a:off x="3565525" y="4057650"/>
            <a:ext cx="206375" cy="20637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0744" name="Oval 24"/>
          <p:cNvSpPr>
            <a:spLocks/>
          </p:cNvSpPr>
          <p:nvPr/>
        </p:nvSpPr>
        <p:spPr bwMode="auto">
          <a:xfrm rot="3468256" flipH="1">
            <a:off x="3588544" y="3315494"/>
            <a:ext cx="206375" cy="204787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0745" name="Oval 25"/>
          <p:cNvSpPr>
            <a:spLocks/>
          </p:cNvSpPr>
          <p:nvPr/>
        </p:nvSpPr>
        <p:spPr bwMode="auto">
          <a:xfrm rot="3468256" flipH="1">
            <a:off x="3566319" y="3577431"/>
            <a:ext cx="204788" cy="20637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0746" name="Oval 26"/>
          <p:cNvSpPr>
            <a:spLocks/>
          </p:cNvSpPr>
          <p:nvPr/>
        </p:nvSpPr>
        <p:spPr bwMode="auto">
          <a:xfrm>
            <a:off x="4675188" y="3611563"/>
            <a:ext cx="204787" cy="206375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0747" name="Oval 27"/>
          <p:cNvSpPr>
            <a:spLocks/>
          </p:cNvSpPr>
          <p:nvPr/>
        </p:nvSpPr>
        <p:spPr bwMode="auto">
          <a:xfrm>
            <a:off x="5006975" y="3771900"/>
            <a:ext cx="204788" cy="206375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0748" name="Oval 28"/>
          <p:cNvSpPr>
            <a:spLocks/>
          </p:cNvSpPr>
          <p:nvPr/>
        </p:nvSpPr>
        <p:spPr bwMode="auto">
          <a:xfrm>
            <a:off x="4492625" y="3486150"/>
            <a:ext cx="204788" cy="206375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0749" name="Oval 29"/>
          <p:cNvSpPr>
            <a:spLocks/>
          </p:cNvSpPr>
          <p:nvPr/>
        </p:nvSpPr>
        <p:spPr bwMode="auto">
          <a:xfrm>
            <a:off x="5246688" y="3475038"/>
            <a:ext cx="204787" cy="204787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0750" name="Oval 30"/>
          <p:cNvSpPr>
            <a:spLocks/>
          </p:cNvSpPr>
          <p:nvPr/>
        </p:nvSpPr>
        <p:spPr bwMode="auto">
          <a:xfrm>
            <a:off x="4708525" y="3771900"/>
            <a:ext cx="206375" cy="206375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0751" name="Oval 31"/>
          <p:cNvSpPr>
            <a:spLocks/>
          </p:cNvSpPr>
          <p:nvPr/>
        </p:nvSpPr>
        <p:spPr bwMode="auto">
          <a:xfrm>
            <a:off x="5006975" y="3565525"/>
            <a:ext cx="204788" cy="206375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0752" name="Oval 32"/>
          <p:cNvSpPr>
            <a:spLocks/>
          </p:cNvSpPr>
          <p:nvPr/>
        </p:nvSpPr>
        <p:spPr bwMode="auto">
          <a:xfrm>
            <a:off x="4103688" y="4332288"/>
            <a:ext cx="204787" cy="204787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0753" name="Oval 33"/>
          <p:cNvSpPr>
            <a:spLocks/>
          </p:cNvSpPr>
          <p:nvPr/>
        </p:nvSpPr>
        <p:spPr bwMode="auto">
          <a:xfrm>
            <a:off x="4583113" y="4400550"/>
            <a:ext cx="206375" cy="206375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0754" name="Oval 34"/>
          <p:cNvSpPr>
            <a:spLocks/>
          </p:cNvSpPr>
          <p:nvPr/>
        </p:nvSpPr>
        <p:spPr bwMode="auto">
          <a:xfrm>
            <a:off x="4000500" y="4446588"/>
            <a:ext cx="206375" cy="204787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0755" name="Oval 35"/>
          <p:cNvSpPr>
            <a:spLocks/>
          </p:cNvSpPr>
          <p:nvPr/>
        </p:nvSpPr>
        <p:spPr bwMode="auto">
          <a:xfrm>
            <a:off x="4492625" y="4332288"/>
            <a:ext cx="204788" cy="204787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0756" name="Oval 36"/>
          <p:cNvSpPr>
            <a:spLocks/>
          </p:cNvSpPr>
          <p:nvPr/>
        </p:nvSpPr>
        <p:spPr bwMode="auto">
          <a:xfrm>
            <a:off x="4332288" y="4732338"/>
            <a:ext cx="204787" cy="204787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0757" name="Oval 37"/>
          <p:cNvSpPr>
            <a:spLocks/>
          </p:cNvSpPr>
          <p:nvPr/>
        </p:nvSpPr>
        <p:spPr bwMode="auto">
          <a:xfrm>
            <a:off x="4332288" y="4446588"/>
            <a:ext cx="204787" cy="204787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13734" name="Rectangle 38"/>
          <p:cNvSpPr>
            <a:spLocks/>
          </p:cNvSpPr>
          <p:nvPr/>
        </p:nvSpPr>
        <p:spPr bwMode="auto">
          <a:xfrm>
            <a:off x="1677988" y="5834063"/>
            <a:ext cx="60007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F9494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411163" indent="-385763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822325" indent="-385763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235075" indent="-387350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1646238" indent="-387350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103438" indent="-387350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560638" indent="-387350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017838" indent="-387350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475038" indent="-387350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solidFill>
                  <a:srgbClr val="FEFB00"/>
                </a:solidFill>
              </a:rPr>
              <a:t>Move </a:t>
            </a:r>
            <a:r>
              <a:rPr lang="en-US" altLang="en-US" sz="2700" b="1">
                <a:solidFill>
                  <a:srgbClr val="FEFB00"/>
                </a:solidFill>
              </a:rPr>
              <a:t>similarly</a:t>
            </a:r>
            <a:r>
              <a:rPr lang="en-US" altLang="en-US" sz="2700">
                <a:solidFill>
                  <a:srgbClr val="FEFB00"/>
                </a:solidFill>
              </a:rPr>
              <a:t> labeled inputs </a:t>
            </a:r>
            <a:r>
              <a:rPr lang="en-US" altLang="en-US" sz="2700" b="1">
                <a:solidFill>
                  <a:srgbClr val="FEFB00"/>
                </a:solidFill>
              </a:rPr>
              <a:t>together</a:t>
            </a:r>
          </a:p>
        </p:txBody>
      </p:sp>
      <p:grpSp>
        <p:nvGrpSpPr>
          <p:cNvPr id="30759" name="Group 39"/>
          <p:cNvGrpSpPr>
            <a:grpSpLocks/>
          </p:cNvGrpSpPr>
          <p:nvPr/>
        </p:nvGrpSpPr>
        <p:grpSpPr bwMode="auto">
          <a:xfrm>
            <a:off x="2217738" y="2536825"/>
            <a:ext cx="3783012" cy="3121025"/>
            <a:chOff x="0" y="0"/>
            <a:chExt cx="2648" cy="2184"/>
          </a:xfrm>
        </p:grpSpPr>
        <p:sp>
          <p:nvSpPr>
            <p:cNvPr id="30761" name="Line 40"/>
            <p:cNvSpPr>
              <a:spLocks noChangeShapeType="1"/>
            </p:cNvSpPr>
            <p:nvPr/>
          </p:nvSpPr>
          <p:spPr bwMode="auto">
            <a:xfrm>
              <a:off x="0" y="0"/>
              <a:ext cx="0" cy="21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2" name="Line 41"/>
            <p:cNvSpPr>
              <a:spLocks noChangeShapeType="1"/>
            </p:cNvSpPr>
            <p:nvPr/>
          </p:nvSpPr>
          <p:spPr bwMode="auto">
            <a:xfrm flipH="1">
              <a:off x="0" y="2184"/>
              <a:ext cx="26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60" name="Rectangle 43"/>
          <p:cNvSpPr>
            <a:spLocks/>
          </p:cNvSpPr>
          <p:nvPr/>
        </p:nvSpPr>
        <p:spPr bwMode="auto">
          <a:xfrm>
            <a:off x="754063" y="560388"/>
            <a:ext cx="7624762" cy="153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411163" indent="-385763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822325" indent="-385763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235075" indent="-387350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1646238" indent="-387350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103438" indent="-387350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560638" indent="-387350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017838" indent="-387350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475038" indent="-387350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5400"/>
              <a:t>Mahalanobis Metric</a:t>
            </a:r>
            <a:endParaRPr lang="en-US" altLang="en-US" sz="490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413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413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3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val 2"/>
          <p:cNvSpPr>
            <a:spLocks/>
          </p:cNvSpPr>
          <p:nvPr/>
        </p:nvSpPr>
        <p:spPr bwMode="auto">
          <a:xfrm>
            <a:off x="2903538" y="3063875"/>
            <a:ext cx="204787" cy="204788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747" name="Oval 3"/>
          <p:cNvSpPr>
            <a:spLocks/>
          </p:cNvSpPr>
          <p:nvPr/>
        </p:nvSpPr>
        <p:spPr bwMode="auto">
          <a:xfrm>
            <a:off x="3257550" y="2982913"/>
            <a:ext cx="206375" cy="20637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748" name="Oval 4"/>
          <p:cNvSpPr>
            <a:spLocks/>
          </p:cNvSpPr>
          <p:nvPr/>
        </p:nvSpPr>
        <p:spPr bwMode="auto">
          <a:xfrm>
            <a:off x="2754313" y="2982913"/>
            <a:ext cx="206375" cy="20637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749" name="Oval 5"/>
          <p:cNvSpPr>
            <a:spLocks/>
          </p:cNvSpPr>
          <p:nvPr/>
        </p:nvSpPr>
        <p:spPr bwMode="auto">
          <a:xfrm>
            <a:off x="2754313" y="3108325"/>
            <a:ext cx="206375" cy="20637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750" name="Oval 6"/>
          <p:cNvSpPr>
            <a:spLocks/>
          </p:cNvSpPr>
          <p:nvPr/>
        </p:nvSpPr>
        <p:spPr bwMode="auto">
          <a:xfrm>
            <a:off x="3143250" y="3108325"/>
            <a:ext cx="206375" cy="20637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751" name="Oval 7"/>
          <p:cNvSpPr>
            <a:spLocks/>
          </p:cNvSpPr>
          <p:nvPr/>
        </p:nvSpPr>
        <p:spPr bwMode="auto">
          <a:xfrm>
            <a:off x="2754313" y="3200400"/>
            <a:ext cx="206375" cy="20637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752" name="Oval 8"/>
          <p:cNvSpPr>
            <a:spLocks/>
          </p:cNvSpPr>
          <p:nvPr/>
        </p:nvSpPr>
        <p:spPr bwMode="auto">
          <a:xfrm>
            <a:off x="5372100" y="3017838"/>
            <a:ext cx="206375" cy="204787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753" name="Oval 9"/>
          <p:cNvSpPr>
            <a:spLocks/>
          </p:cNvSpPr>
          <p:nvPr/>
        </p:nvSpPr>
        <p:spPr bwMode="auto">
          <a:xfrm>
            <a:off x="5807075" y="2822575"/>
            <a:ext cx="204788" cy="206375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754" name="Oval 10"/>
          <p:cNvSpPr>
            <a:spLocks/>
          </p:cNvSpPr>
          <p:nvPr/>
        </p:nvSpPr>
        <p:spPr bwMode="auto">
          <a:xfrm>
            <a:off x="5154613" y="3406775"/>
            <a:ext cx="206375" cy="204788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755" name="Oval 11"/>
          <p:cNvSpPr>
            <a:spLocks/>
          </p:cNvSpPr>
          <p:nvPr/>
        </p:nvSpPr>
        <p:spPr bwMode="auto">
          <a:xfrm>
            <a:off x="5668963" y="2811463"/>
            <a:ext cx="206375" cy="206375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756" name="Oval 12"/>
          <p:cNvSpPr>
            <a:spLocks/>
          </p:cNvSpPr>
          <p:nvPr/>
        </p:nvSpPr>
        <p:spPr bwMode="auto">
          <a:xfrm>
            <a:off x="5372100" y="3314700"/>
            <a:ext cx="206375" cy="206375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757" name="Oval 13"/>
          <p:cNvSpPr>
            <a:spLocks/>
          </p:cNvSpPr>
          <p:nvPr/>
        </p:nvSpPr>
        <p:spPr bwMode="auto">
          <a:xfrm>
            <a:off x="5486400" y="2914650"/>
            <a:ext cx="206375" cy="206375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758" name="Oval 14"/>
          <p:cNvSpPr>
            <a:spLocks/>
          </p:cNvSpPr>
          <p:nvPr/>
        </p:nvSpPr>
        <p:spPr bwMode="auto">
          <a:xfrm>
            <a:off x="3829050" y="4754563"/>
            <a:ext cx="206375" cy="206375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759" name="Oval 15"/>
          <p:cNvSpPr>
            <a:spLocks/>
          </p:cNvSpPr>
          <p:nvPr/>
        </p:nvSpPr>
        <p:spPr bwMode="auto">
          <a:xfrm>
            <a:off x="4422775" y="5006975"/>
            <a:ext cx="206375" cy="204788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760" name="Oval 16"/>
          <p:cNvSpPr>
            <a:spLocks/>
          </p:cNvSpPr>
          <p:nvPr/>
        </p:nvSpPr>
        <p:spPr bwMode="auto">
          <a:xfrm>
            <a:off x="4000500" y="4960938"/>
            <a:ext cx="206375" cy="204787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761" name="Oval 17"/>
          <p:cNvSpPr>
            <a:spLocks/>
          </p:cNvSpPr>
          <p:nvPr/>
        </p:nvSpPr>
        <p:spPr bwMode="auto">
          <a:xfrm>
            <a:off x="4332288" y="4583113"/>
            <a:ext cx="204787" cy="206375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762" name="Oval 18"/>
          <p:cNvSpPr>
            <a:spLocks/>
          </p:cNvSpPr>
          <p:nvPr/>
        </p:nvSpPr>
        <p:spPr bwMode="auto">
          <a:xfrm>
            <a:off x="4103688" y="5154613"/>
            <a:ext cx="204787" cy="206375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763" name="Oval 19"/>
          <p:cNvSpPr>
            <a:spLocks/>
          </p:cNvSpPr>
          <p:nvPr/>
        </p:nvSpPr>
        <p:spPr bwMode="auto">
          <a:xfrm>
            <a:off x="4160838" y="4778375"/>
            <a:ext cx="204787" cy="204788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764" name="Oval 20"/>
          <p:cNvSpPr>
            <a:spLocks/>
          </p:cNvSpPr>
          <p:nvPr/>
        </p:nvSpPr>
        <p:spPr bwMode="auto">
          <a:xfrm rot="3468256" flipH="1">
            <a:off x="2902744" y="2583657"/>
            <a:ext cx="206375" cy="204787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765" name="Oval 21"/>
          <p:cNvSpPr>
            <a:spLocks/>
          </p:cNvSpPr>
          <p:nvPr/>
        </p:nvSpPr>
        <p:spPr bwMode="auto">
          <a:xfrm rot="3468256" flipH="1">
            <a:off x="3051969" y="2777331"/>
            <a:ext cx="204788" cy="20637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766" name="Oval 22"/>
          <p:cNvSpPr>
            <a:spLocks/>
          </p:cNvSpPr>
          <p:nvPr/>
        </p:nvSpPr>
        <p:spPr bwMode="auto">
          <a:xfrm rot="3468256" flipH="1">
            <a:off x="2502694" y="2983707"/>
            <a:ext cx="206375" cy="204787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767" name="Oval 23"/>
          <p:cNvSpPr>
            <a:spLocks/>
          </p:cNvSpPr>
          <p:nvPr/>
        </p:nvSpPr>
        <p:spPr bwMode="auto">
          <a:xfrm rot="3468256" flipH="1">
            <a:off x="2743994" y="3359944"/>
            <a:ext cx="204787" cy="20637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768" name="Oval 24"/>
          <p:cNvSpPr>
            <a:spLocks/>
          </p:cNvSpPr>
          <p:nvPr/>
        </p:nvSpPr>
        <p:spPr bwMode="auto">
          <a:xfrm rot="3468256" flipH="1">
            <a:off x="2766219" y="2616994"/>
            <a:ext cx="204787" cy="20637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769" name="Oval 25"/>
          <p:cNvSpPr>
            <a:spLocks/>
          </p:cNvSpPr>
          <p:nvPr/>
        </p:nvSpPr>
        <p:spPr bwMode="auto">
          <a:xfrm rot="3468256" flipH="1">
            <a:off x="2743200" y="2879725"/>
            <a:ext cx="206375" cy="20637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770" name="Oval 26"/>
          <p:cNvSpPr>
            <a:spLocks/>
          </p:cNvSpPr>
          <p:nvPr/>
        </p:nvSpPr>
        <p:spPr bwMode="auto">
          <a:xfrm>
            <a:off x="5337175" y="3154363"/>
            <a:ext cx="206375" cy="206375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771" name="Oval 27"/>
          <p:cNvSpPr>
            <a:spLocks/>
          </p:cNvSpPr>
          <p:nvPr/>
        </p:nvSpPr>
        <p:spPr bwMode="auto">
          <a:xfrm>
            <a:off x="5668963" y="3314700"/>
            <a:ext cx="206375" cy="206375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772" name="Oval 28"/>
          <p:cNvSpPr>
            <a:spLocks/>
          </p:cNvSpPr>
          <p:nvPr/>
        </p:nvSpPr>
        <p:spPr bwMode="auto">
          <a:xfrm>
            <a:off x="5154613" y="3028950"/>
            <a:ext cx="206375" cy="206375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773" name="Oval 29"/>
          <p:cNvSpPr>
            <a:spLocks/>
          </p:cNvSpPr>
          <p:nvPr/>
        </p:nvSpPr>
        <p:spPr bwMode="auto">
          <a:xfrm>
            <a:off x="5908675" y="3017838"/>
            <a:ext cx="206375" cy="204787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774" name="Oval 30"/>
          <p:cNvSpPr>
            <a:spLocks/>
          </p:cNvSpPr>
          <p:nvPr/>
        </p:nvSpPr>
        <p:spPr bwMode="auto">
          <a:xfrm>
            <a:off x="5372100" y="3314700"/>
            <a:ext cx="206375" cy="206375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775" name="Oval 31"/>
          <p:cNvSpPr>
            <a:spLocks/>
          </p:cNvSpPr>
          <p:nvPr/>
        </p:nvSpPr>
        <p:spPr bwMode="auto">
          <a:xfrm>
            <a:off x="5668963" y="3108325"/>
            <a:ext cx="206375" cy="206375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776" name="Oval 32"/>
          <p:cNvSpPr>
            <a:spLocks/>
          </p:cNvSpPr>
          <p:nvPr/>
        </p:nvSpPr>
        <p:spPr bwMode="auto">
          <a:xfrm>
            <a:off x="4103688" y="4754563"/>
            <a:ext cx="204787" cy="206375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777" name="Oval 33"/>
          <p:cNvSpPr>
            <a:spLocks/>
          </p:cNvSpPr>
          <p:nvPr/>
        </p:nvSpPr>
        <p:spPr bwMode="auto">
          <a:xfrm>
            <a:off x="4583113" y="4822825"/>
            <a:ext cx="206375" cy="206375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778" name="Oval 34"/>
          <p:cNvSpPr>
            <a:spLocks/>
          </p:cNvSpPr>
          <p:nvPr/>
        </p:nvSpPr>
        <p:spPr bwMode="auto">
          <a:xfrm>
            <a:off x="4000500" y="4868863"/>
            <a:ext cx="206375" cy="206375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779" name="Oval 35"/>
          <p:cNvSpPr>
            <a:spLocks/>
          </p:cNvSpPr>
          <p:nvPr/>
        </p:nvSpPr>
        <p:spPr bwMode="auto">
          <a:xfrm>
            <a:off x="4492625" y="4754563"/>
            <a:ext cx="204788" cy="206375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780" name="Oval 36"/>
          <p:cNvSpPr>
            <a:spLocks/>
          </p:cNvSpPr>
          <p:nvPr/>
        </p:nvSpPr>
        <p:spPr bwMode="auto">
          <a:xfrm>
            <a:off x="4332288" y="5154613"/>
            <a:ext cx="204787" cy="206375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781" name="Oval 37"/>
          <p:cNvSpPr>
            <a:spLocks/>
          </p:cNvSpPr>
          <p:nvPr/>
        </p:nvSpPr>
        <p:spPr bwMode="auto">
          <a:xfrm>
            <a:off x="4332288" y="4868863"/>
            <a:ext cx="204787" cy="206375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14758" name="Rectangle 38"/>
          <p:cNvSpPr>
            <a:spLocks/>
          </p:cNvSpPr>
          <p:nvPr/>
        </p:nvSpPr>
        <p:spPr bwMode="auto">
          <a:xfrm>
            <a:off x="1952625" y="5834063"/>
            <a:ext cx="54483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F9494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411163" indent="-385763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822325" indent="-385763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235075" indent="-387350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1646238" indent="-387350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103438" indent="-387350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560638" indent="-387350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017838" indent="-387350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475038" indent="-387350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solidFill>
                  <a:srgbClr val="FEFB00"/>
                </a:solidFill>
              </a:rPr>
              <a:t>Move </a:t>
            </a:r>
            <a:r>
              <a:rPr lang="en-US" altLang="en-US" sz="2700" b="1">
                <a:solidFill>
                  <a:srgbClr val="FEFB00"/>
                </a:solidFill>
              </a:rPr>
              <a:t>different</a:t>
            </a:r>
            <a:r>
              <a:rPr lang="en-US" altLang="en-US" sz="2700">
                <a:solidFill>
                  <a:srgbClr val="FEFB00"/>
                </a:solidFill>
              </a:rPr>
              <a:t> labeled inputs </a:t>
            </a:r>
            <a:r>
              <a:rPr lang="en-US" altLang="en-US" sz="2700" b="1">
                <a:solidFill>
                  <a:srgbClr val="FEFB00"/>
                </a:solidFill>
              </a:rPr>
              <a:t>apart</a:t>
            </a:r>
          </a:p>
        </p:txBody>
      </p:sp>
      <p:grpSp>
        <p:nvGrpSpPr>
          <p:cNvPr id="31783" name="Group 39"/>
          <p:cNvGrpSpPr>
            <a:grpSpLocks/>
          </p:cNvGrpSpPr>
          <p:nvPr/>
        </p:nvGrpSpPr>
        <p:grpSpPr bwMode="auto">
          <a:xfrm>
            <a:off x="2217738" y="2536825"/>
            <a:ext cx="3783012" cy="3121025"/>
            <a:chOff x="0" y="0"/>
            <a:chExt cx="2648" cy="2184"/>
          </a:xfrm>
        </p:grpSpPr>
        <p:sp>
          <p:nvSpPr>
            <p:cNvPr id="31785" name="Line 40"/>
            <p:cNvSpPr>
              <a:spLocks noChangeShapeType="1"/>
            </p:cNvSpPr>
            <p:nvPr/>
          </p:nvSpPr>
          <p:spPr bwMode="auto">
            <a:xfrm>
              <a:off x="0" y="0"/>
              <a:ext cx="0" cy="21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6" name="Line 41"/>
            <p:cNvSpPr>
              <a:spLocks noChangeShapeType="1"/>
            </p:cNvSpPr>
            <p:nvPr/>
          </p:nvSpPr>
          <p:spPr bwMode="auto">
            <a:xfrm flipH="1">
              <a:off x="0" y="2184"/>
              <a:ext cx="26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84" name="Rectangle 42"/>
          <p:cNvSpPr>
            <a:spLocks/>
          </p:cNvSpPr>
          <p:nvPr/>
        </p:nvSpPr>
        <p:spPr bwMode="auto">
          <a:xfrm>
            <a:off x="754063" y="468313"/>
            <a:ext cx="7624762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411163" indent="-385763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822325" indent="-385763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235075" indent="-387350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1646238" indent="-387350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103438" indent="-387350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560638" indent="-387350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017838" indent="-387350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475038" indent="-387350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5400"/>
              <a:t>Mahalanobis Metric</a:t>
            </a:r>
            <a:endParaRPr lang="en-US" altLang="en-US" sz="49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414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414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5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>
            <p:ph type="title"/>
          </p:nvPr>
        </p:nvSpPr>
        <p:spPr>
          <a:xfrm>
            <a:off x="754063" y="446088"/>
            <a:ext cx="7624762" cy="1474787"/>
          </a:xfrm>
        </p:spPr>
        <p:txBody>
          <a:bodyPr/>
          <a:lstStyle/>
          <a:p>
            <a:pPr eaLnBrk="1" hangingPunct="1"/>
            <a:r>
              <a:rPr lang="en-US" altLang="en-US" smtClean="0"/>
              <a:t>Another math programming problem</a:t>
            </a: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617538" y="2182813"/>
            <a:ext cx="8047037" cy="3567112"/>
            <a:chOff x="0" y="0"/>
            <a:chExt cx="5632" cy="2496"/>
          </a:xfrm>
        </p:grpSpPr>
        <p:sp>
          <p:nvSpPr>
            <p:cNvPr id="415748" name="AutoShape 4"/>
            <p:cNvSpPr>
              <a:spLocks/>
            </p:cNvSpPr>
            <p:nvPr/>
          </p:nvSpPr>
          <p:spPr bwMode="auto">
            <a:xfrm>
              <a:off x="0" y="0"/>
              <a:ext cx="5632" cy="2496"/>
            </a:xfrm>
            <a:prstGeom prst="roundRect">
              <a:avLst>
                <a:gd name="adj" fmla="val 4806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>
              <a:outerShdw blurRad="177800" dist="406399" dir="5400000" algn="ctr" rotWithShape="0">
                <a:schemeClr val="bg2">
                  <a:alpha val="67999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2778" name="Rectangle 5"/>
            <p:cNvSpPr>
              <a:spLocks/>
            </p:cNvSpPr>
            <p:nvPr/>
          </p:nvSpPr>
          <p:spPr bwMode="auto">
            <a:xfrm>
              <a:off x="152" y="192"/>
              <a:ext cx="5360" cy="204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2250"/>
                </a:spcBef>
                <a:buSzPct val="120000"/>
                <a:buFont typeface="Lucida Grande" charset="0"/>
                <a:buChar char="•"/>
                <a:defRPr sz="2900">
                  <a:solidFill>
                    <a:schemeClr val="tx1"/>
                  </a:solidFill>
                  <a:latin typeface="American Typewriter" charset="0"/>
                  <a:sym typeface="American Typewriter" charset="0"/>
                </a:defRPr>
              </a:lvl1pPr>
              <a:lvl2pPr marL="742950" indent="-285750" eaLnBrk="0" hangingPunct="0">
                <a:spcBef>
                  <a:spcPts val="2250"/>
                </a:spcBef>
                <a:buSzPct val="120000"/>
                <a:buFont typeface="Lucida Grande" charset="0"/>
                <a:buChar char="•"/>
                <a:defRPr sz="2900">
                  <a:solidFill>
                    <a:schemeClr val="tx1"/>
                  </a:solidFill>
                  <a:latin typeface="American Typewriter" charset="0"/>
                  <a:sym typeface="American Typewriter" charset="0"/>
                </a:defRPr>
              </a:lvl2pPr>
              <a:lvl3pPr marL="1143000" indent="-228600" eaLnBrk="0" hangingPunct="0">
                <a:spcBef>
                  <a:spcPts val="2250"/>
                </a:spcBef>
                <a:buSzPct val="120000"/>
                <a:buFont typeface="Lucida Grande" charset="0"/>
                <a:buChar char="•"/>
                <a:defRPr sz="2900">
                  <a:solidFill>
                    <a:schemeClr val="tx1"/>
                  </a:solidFill>
                  <a:latin typeface="American Typewriter" charset="0"/>
                  <a:sym typeface="American Typewriter" charset="0"/>
                </a:defRPr>
              </a:lvl3pPr>
              <a:lvl4pPr marL="1600200" indent="-228600" eaLnBrk="0" hangingPunct="0">
                <a:spcBef>
                  <a:spcPts val="2250"/>
                </a:spcBef>
                <a:buSzPct val="120000"/>
                <a:buFont typeface="Lucida Grande" charset="0"/>
                <a:buChar char="•"/>
                <a:defRPr sz="2900">
                  <a:solidFill>
                    <a:schemeClr val="tx1"/>
                  </a:solidFill>
                  <a:latin typeface="American Typewriter" charset="0"/>
                  <a:sym typeface="American Typewriter" charset="0"/>
                </a:defRPr>
              </a:lvl4pPr>
              <a:lvl5pPr marL="2057400" indent="-228600" eaLnBrk="0" hangingPunct="0">
                <a:spcBef>
                  <a:spcPts val="2250"/>
                </a:spcBef>
                <a:buSzPct val="120000"/>
                <a:buFont typeface="Lucida Grande" charset="0"/>
                <a:buChar char="•"/>
                <a:defRPr sz="2900">
                  <a:solidFill>
                    <a:schemeClr val="tx1"/>
                  </a:solidFill>
                  <a:latin typeface="American Typewriter" charset="0"/>
                  <a:sym typeface="American Typewriter" charset="0"/>
                </a:defRPr>
              </a:lvl5pPr>
              <a:lvl6pPr marL="2514600" indent="-228600" eaLnBrk="0" fontAlgn="base" hangingPunct="0">
                <a:spcBef>
                  <a:spcPts val="2250"/>
                </a:spcBef>
                <a:spcAft>
                  <a:spcPct val="0"/>
                </a:spcAft>
                <a:buSzPct val="120000"/>
                <a:buFont typeface="Lucida Grande" charset="0"/>
                <a:buChar char="•"/>
                <a:defRPr sz="2900">
                  <a:solidFill>
                    <a:schemeClr val="tx1"/>
                  </a:solidFill>
                  <a:latin typeface="American Typewriter" charset="0"/>
                  <a:sym typeface="American Typewriter" charset="0"/>
                </a:defRPr>
              </a:lvl6pPr>
              <a:lvl7pPr marL="2971800" indent="-228600" eaLnBrk="0" fontAlgn="base" hangingPunct="0">
                <a:spcBef>
                  <a:spcPts val="2250"/>
                </a:spcBef>
                <a:spcAft>
                  <a:spcPct val="0"/>
                </a:spcAft>
                <a:buSzPct val="120000"/>
                <a:buFont typeface="Lucida Grande" charset="0"/>
                <a:buChar char="•"/>
                <a:defRPr sz="2900">
                  <a:solidFill>
                    <a:schemeClr val="tx1"/>
                  </a:solidFill>
                  <a:latin typeface="American Typewriter" charset="0"/>
                  <a:sym typeface="American Typewriter" charset="0"/>
                </a:defRPr>
              </a:lvl7pPr>
              <a:lvl8pPr marL="3429000" indent="-228600" eaLnBrk="0" fontAlgn="base" hangingPunct="0">
                <a:spcBef>
                  <a:spcPts val="2250"/>
                </a:spcBef>
                <a:spcAft>
                  <a:spcPct val="0"/>
                </a:spcAft>
                <a:buSzPct val="120000"/>
                <a:buFont typeface="Lucida Grande" charset="0"/>
                <a:buChar char="•"/>
                <a:defRPr sz="2900">
                  <a:solidFill>
                    <a:schemeClr val="tx1"/>
                  </a:solidFill>
                  <a:latin typeface="American Typewriter" charset="0"/>
                  <a:sym typeface="American Typewriter" charset="0"/>
                </a:defRPr>
              </a:lvl8pPr>
              <a:lvl9pPr marL="3886200" indent="-228600" eaLnBrk="0" fontAlgn="base" hangingPunct="0">
                <a:spcBef>
                  <a:spcPts val="2250"/>
                </a:spcBef>
                <a:spcAft>
                  <a:spcPct val="0"/>
                </a:spcAft>
                <a:buSzPct val="120000"/>
                <a:buFont typeface="Lucida Grande" charset="0"/>
                <a:buChar char="•"/>
                <a:defRPr sz="2900">
                  <a:solidFill>
                    <a:schemeClr val="tx1"/>
                  </a:solidFill>
                  <a:latin typeface="American Typewriter" charset="0"/>
                  <a:sym typeface="American Typewriter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800">
                <a:solidFill>
                  <a:srgbClr val="FF0000"/>
                </a:solidFill>
                <a:latin typeface="Arial" charset="0"/>
              </a:endParaRPr>
            </a:p>
          </p:txBody>
        </p:sp>
        <p:pic>
          <p:nvPicPr>
            <p:cNvPr id="32779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1816"/>
              <a:ext cx="1888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80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" y="456"/>
              <a:ext cx="52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81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" y="1104"/>
              <a:ext cx="5336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5753" name="Group 9"/>
          <p:cNvGrpSpPr>
            <a:grpSpLocks/>
          </p:cNvGrpSpPr>
          <p:nvPr/>
        </p:nvGrpSpPr>
        <p:grpSpPr bwMode="auto">
          <a:xfrm>
            <a:off x="617538" y="2182813"/>
            <a:ext cx="8047037" cy="3567112"/>
            <a:chOff x="0" y="0"/>
            <a:chExt cx="5632" cy="2496"/>
          </a:xfrm>
        </p:grpSpPr>
        <p:grpSp>
          <p:nvGrpSpPr>
            <p:cNvPr id="32773" name="Group 10"/>
            <p:cNvGrpSpPr>
              <a:grpSpLocks/>
            </p:cNvGrpSpPr>
            <p:nvPr/>
          </p:nvGrpSpPr>
          <p:grpSpPr bwMode="auto">
            <a:xfrm>
              <a:off x="0" y="0"/>
              <a:ext cx="5632" cy="2496"/>
              <a:chOff x="0" y="0"/>
              <a:chExt cx="5632" cy="2496"/>
            </a:xfrm>
          </p:grpSpPr>
          <p:sp>
            <p:nvSpPr>
              <p:cNvPr id="415755" name="AutoShape 11"/>
              <p:cNvSpPr>
                <a:spLocks/>
              </p:cNvSpPr>
              <p:nvPr/>
            </p:nvSpPr>
            <p:spPr bwMode="auto">
              <a:xfrm>
                <a:off x="0" y="0"/>
                <a:ext cx="5632" cy="2496"/>
              </a:xfrm>
              <a:prstGeom prst="roundRect">
                <a:avLst>
                  <a:gd name="adj" fmla="val 4806"/>
                </a:avLst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ffectLst>
                <a:outerShdw blurRad="177800" dist="406399" dir="5400000" algn="ctr" rotWithShape="0">
                  <a:schemeClr val="bg2">
                    <a:alpha val="67999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itchFamily="34" charset="0"/>
                </a:endParaRPr>
              </a:p>
            </p:txBody>
          </p:sp>
          <p:pic>
            <p:nvPicPr>
              <p:cNvPr id="32776" name="Picture 1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" y="120"/>
                <a:ext cx="5264" cy="2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2774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" y="712"/>
              <a:ext cx="273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5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5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5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5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>
            <p:ph type="title"/>
          </p:nvPr>
        </p:nvSpPr>
        <p:spPr>
          <a:xfrm>
            <a:off x="754063" y="446088"/>
            <a:ext cx="7624762" cy="1474787"/>
          </a:xfrm>
        </p:spPr>
        <p:txBody>
          <a:bodyPr/>
          <a:lstStyle/>
          <a:p>
            <a:pPr eaLnBrk="1" hangingPunct="1"/>
            <a:r>
              <a:rPr lang="en-US" altLang="en-US" smtClean="0"/>
              <a:t>math programming problem</a:t>
            </a:r>
          </a:p>
        </p:txBody>
      </p:sp>
      <p:sp>
        <p:nvSpPr>
          <p:cNvPr id="416771" name="AutoShape 3"/>
          <p:cNvSpPr>
            <a:spLocks/>
          </p:cNvSpPr>
          <p:nvPr/>
        </p:nvSpPr>
        <p:spPr bwMode="auto">
          <a:xfrm>
            <a:off x="617538" y="2182813"/>
            <a:ext cx="8047037" cy="3567112"/>
          </a:xfrm>
          <a:prstGeom prst="roundRect">
            <a:avLst>
              <a:gd name="adj" fmla="val 4806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77800" dist="406399" dir="5400000" algn="ctr" rotWithShape="0">
              <a:schemeClr val="bg2">
                <a:alpha val="67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33796" name="Rectangle 4"/>
          <p:cNvSpPr>
            <a:spLocks/>
          </p:cNvSpPr>
          <p:nvPr/>
        </p:nvSpPr>
        <p:spPr bwMode="auto">
          <a:xfrm>
            <a:off x="4214813" y="1714500"/>
            <a:ext cx="4926012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F9494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411163" indent="-385763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822325" indent="-385763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235075" indent="-387350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1646238" indent="-387350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103438" indent="-387350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560638" indent="-387350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017838" indent="-387350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475038" indent="-387350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solidFill>
                  <a:srgbClr val="F6FB00"/>
                </a:solidFill>
              </a:rPr>
              <a:t>target: Mahalanobis matrix</a:t>
            </a:r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 rot="10800000" flipH="1">
            <a:off x="6115050" y="2125663"/>
            <a:ext cx="650875" cy="674687"/>
          </a:xfrm>
          <a:prstGeom prst="line">
            <a:avLst/>
          </a:prstGeom>
          <a:noFill/>
          <a:ln w="38100">
            <a:solidFill>
              <a:srgbClr val="F6FB00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8" name="Oval 6"/>
          <p:cNvSpPr>
            <a:spLocks/>
          </p:cNvSpPr>
          <p:nvPr/>
        </p:nvSpPr>
        <p:spPr bwMode="auto">
          <a:xfrm>
            <a:off x="5440363" y="2560638"/>
            <a:ext cx="938212" cy="936625"/>
          </a:xfrm>
          <a:prstGeom prst="ellipse">
            <a:avLst/>
          </a:prstGeom>
          <a:solidFill>
            <a:srgbClr val="FF2B00">
              <a:alpha val="5764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>
                    <a:alpha val="57646"/>
                  </a:srgbClr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3799" name="Oval 7"/>
          <p:cNvSpPr>
            <a:spLocks/>
          </p:cNvSpPr>
          <p:nvPr/>
        </p:nvSpPr>
        <p:spPr bwMode="auto">
          <a:xfrm>
            <a:off x="3132138" y="4446588"/>
            <a:ext cx="936625" cy="936625"/>
          </a:xfrm>
          <a:prstGeom prst="ellipse">
            <a:avLst/>
          </a:prstGeom>
          <a:solidFill>
            <a:srgbClr val="FF2B00">
              <a:alpha val="5764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>
                    <a:alpha val="57646"/>
                  </a:srgbClr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3800" name="Oval 8"/>
          <p:cNvSpPr>
            <a:spLocks/>
          </p:cNvSpPr>
          <p:nvPr/>
        </p:nvSpPr>
        <p:spPr bwMode="auto">
          <a:xfrm>
            <a:off x="5222875" y="3749675"/>
            <a:ext cx="938213" cy="936625"/>
          </a:xfrm>
          <a:prstGeom prst="ellipse">
            <a:avLst/>
          </a:prstGeom>
          <a:solidFill>
            <a:srgbClr val="FF2B00">
              <a:alpha val="5764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>
                    <a:alpha val="57646"/>
                  </a:srgbClr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338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2354263"/>
            <a:ext cx="7521575" cy="315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38" y="3200400"/>
            <a:ext cx="39052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>
            <p:ph type="title"/>
          </p:nvPr>
        </p:nvSpPr>
        <p:spPr>
          <a:xfrm>
            <a:off x="754063" y="446088"/>
            <a:ext cx="7624762" cy="1474787"/>
          </a:xfrm>
        </p:spPr>
        <p:txBody>
          <a:bodyPr/>
          <a:lstStyle/>
          <a:p>
            <a:pPr eaLnBrk="1" hangingPunct="1"/>
            <a:r>
              <a:rPr lang="en-US" altLang="en-US" smtClean="0"/>
              <a:t>math programming problem</a:t>
            </a:r>
          </a:p>
        </p:txBody>
      </p:sp>
      <p:sp>
        <p:nvSpPr>
          <p:cNvPr id="417795" name="AutoShape 3"/>
          <p:cNvSpPr>
            <a:spLocks/>
          </p:cNvSpPr>
          <p:nvPr/>
        </p:nvSpPr>
        <p:spPr bwMode="auto">
          <a:xfrm>
            <a:off x="617538" y="2182813"/>
            <a:ext cx="8047037" cy="3567112"/>
          </a:xfrm>
          <a:prstGeom prst="roundRect">
            <a:avLst>
              <a:gd name="adj" fmla="val 4806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77800" dist="406399" dir="5400000" algn="ctr" rotWithShape="0">
              <a:schemeClr val="bg2">
                <a:alpha val="67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34820" name="Oval 4"/>
          <p:cNvSpPr>
            <a:spLocks/>
          </p:cNvSpPr>
          <p:nvPr/>
        </p:nvSpPr>
        <p:spPr bwMode="auto">
          <a:xfrm>
            <a:off x="2857500" y="2560638"/>
            <a:ext cx="4354513" cy="936625"/>
          </a:xfrm>
          <a:prstGeom prst="ellipse">
            <a:avLst/>
          </a:prstGeom>
          <a:solidFill>
            <a:srgbClr val="FF2B00">
              <a:alpha val="5764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>
                    <a:alpha val="57646"/>
                  </a:srgbClr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2354263"/>
            <a:ext cx="7521575" cy="315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Rectangle 6"/>
          <p:cNvSpPr>
            <a:spLocks/>
          </p:cNvSpPr>
          <p:nvPr/>
        </p:nvSpPr>
        <p:spPr bwMode="auto">
          <a:xfrm>
            <a:off x="7073900" y="2108200"/>
            <a:ext cx="179070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F9494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411163" indent="-385763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822325" indent="-385763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235075" indent="-387350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1646238" indent="-387350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103438" indent="-387350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560638" indent="-387350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017838" indent="-387350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475038" indent="-387350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solidFill>
                  <a:srgbClr val="F6FB00"/>
                </a:solidFill>
              </a:rPr>
              <a:t>pushing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solidFill>
                  <a:srgbClr val="F6FB00"/>
                </a:solidFill>
              </a:rPr>
              <a:t>differently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solidFill>
                  <a:srgbClr val="F6FB00"/>
                </a:solidFill>
              </a:rPr>
              <a:t>labeled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solidFill>
                  <a:srgbClr val="F6FB00"/>
                </a:solidFill>
              </a:rPr>
              <a:t>inputs apart</a:t>
            </a:r>
          </a:p>
        </p:txBody>
      </p:sp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38" y="3200400"/>
            <a:ext cx="39052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>
            <p:ph type="title"/>
          </p:nvPr>
        </p:nvSpPr>
        <p:spPr>
          <a:xfrm>
            <a:off x="754063" y="446088"/>
            <a:ext cx="7624762" cy="1474787"/>
          </a:xfrm>
        </p:spPr>
        <p:txBody>
          <a:bodyPr/>
          <a:lstStyle/>
          <a:p>
            <a:pPr eaLnBrk="1" hangingPunct="1"/>
            <a:r>
              <a:rPr lang="en-US" altLang="en-US" smtClean="0"/>
              <a:t>math programming problem</a:t>
            </a:r>
          </a:p>
        </p:txBody>
      </p:sp>
      <p:sp>
        <p:nvSpPr>
          <p:cNvPr id="418819" name="AutoShape 3"/>
          <p:cNvSpPr>
            <a:spLocks/>
          </p:cNvSpPr>
          <p:nvPr/>
        </p:nvSpPr>
        <p:spPr bwMode="auto">
          <a:xfrm>
            <a:off x="617538" y="2182813"/>
            <a:ext cx="8047037" cy="3567112"/>
          </a:xfrm>
          <a:prstGeom prst="roundRect">
            <a:avLst>
              <a:gd name="adj" fmla="val 4806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77800" dist="406399" dir="5400000" algn="ctr" rotWithShape="0">
              <a:schemeClr val="bg2">
                <a:alpha val="67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35844" name="Oval 4"/>
          <p:cNvSpPr>
            <a:spLocks/>
          </p:cNvSpPr>
          <p:nvPr/>
        </p:nvSpPr>
        <p:spPr bwMode="auto">
          <a:xfrm>
            <a:off x="3063875" y="3725863"/>
            <a:ext cx="4354513" cy="938212"/>
          </a:xfrm>
          <a:prstGeom prst="ellipse">
            <a:avLst/>
          </a:prstGeom>
          <a:solidFill>
            <a:srgbClr val="FF2B00">
              <a:alpha val="5764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>
                    <a:alpha val="57646"/>
                  </a:srgbClr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2354263"/>
            <a:ext cx="7521575" cy="315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Rectangle 6"/>
          <p:cNvSpPr>
            <a:spLocks/>
          </p:cNvSpPr>
          <p:nvPr/>
        </p:nvSpPr>
        <p:spPr bwMode="auto">
          <a:xfrm>
            <a:off x="7705725" y="3365500"/>
            <a:ext cx="125730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F9494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411163" indent="-385763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822325" indent="-385763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235075" indent="-387350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1646238" indent="-387350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103438" indent="-387350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560638" indent="-387350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017838" indent="-387350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475038" indent="-387350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solidFill>
                  <a:srgbClr val="F6FB00"/>
                </a:solidFill>
              </a:rPr>
              <a:t>pulling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solidFill>
                  <a:srgbClr val="F6FB00"/>
                </a:solidFill>
              </a:rPr>
              <a:t>similar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solidFill>
                  <a:srgbClr val="F6FB00"/>
                </a:solidFill>
              </a:rPr>
              <a:t>points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solidFill>
                  <a:srgbClr val="F6FB00"/>
                </a:solidFill>
              </a:rPr>
              <a:t>together</a:t>
            </a:r>
          </a:p>
        </p:txBody>
      </p:sp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38" y="3200400"/>
            <a:ext cx="39052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>
            <p:ph type="title"/>
          </p:nvPr>
        </p:nvSpPr>
        <p:spPr>
          <a:xfrm>
            <a:off x="754063" y="446088"/>
            <a:ext cx="7624762" cy="1474787"/>
          </a:xfrm>
        </p:spPr>
        <p:txBody>
          <a:bodyPr/>
          <a:lstStyle/>
          <a:p>
            <a:pPr eaLnBrk="1" hangingPunct="1"/>
            <a:r>
              <a:rPr lang="en-US" altLang="en-US" smtClean="0"/>
              <a:t>math programming problem</a:t>
            </a:r>
          </a:p>
        </p:txBody>
      </p:sp>
      <p:sp>
        <p:nvSpPr>
          <p:cNvPr id="419843" name="AutoShape 3"/>
          <p:cNvSpPr>
            <a:spLocks/>
          </p:cNvSpPr>
          <p:nvPr/>
        </p:nvSpPr>
        <p:spPr bwMode="auto">
          <a:xfrm>
            <a:off x="617538" y="2182813"/>
            <a:ext cx="8047037" cy="3567112"/>
          </a:xfrm>
          <a:prstGeom prst="roundRect">
            <a:avLst>
              <a:gd name="adj" fmla="val 4806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77800" dist="406399" dir="5400000" algn="ctr" rotWithShape="0">
              <a:schemeClr val="bg2">
                <a:alpha val="67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36868" name="Oval 4"/>
          <p:cNvSpPr>
            <a:spLocks/>
          </p:cNvSpPr>
          <p:nvPr/>
        </p:nvSpPr>
        <p:spPr bwMode="auto">
          <a:xfrm>
            <a:off x="3235325" y="4457700"/>
            <a:ext cx="1485900" cy="936625"/>
          </a:xfrm>
          <a:prstGeom prst="ellipse">
            <a:avLst/>
          </a:prstGeom>
          <a:solidFill>
            <a:srgbClr val="FF2B00">
              <a:alpha val="5764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>
                    <a:alpha val="57646"/>
                  </a:srgbClr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742950" indent="-28575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11430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6002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2057400" indent="-228600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5146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9718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4290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886200" indent="-228600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2354263"/>
            <a:ext cx="7521575" cy="315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Rectangle 6"/>
          <p:cNvSpPr>
            <a:spLocks/>
          </p:cNvSpPr>
          <p:nvPr/>
        </p:nvSpPr>
        <p:spPr bwMode="auto">
          <a:xfrm>
            <a:off x="4673600" y="4554538"/>
            <a:ext cx="37941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F9494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1pPr>
            <a:lvl2pPr marL="411163" indent="-385763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2pPr>
            <a:lvl3pPr marL="822325" indent="-385763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3pPr>
            <a:lvl4pPr marL="1235075" indent="-387350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4pPr>
            <a:lvl5pPr marL="1646238" indent="-387350" defTabSz="822325" eaLnBrk="0" hangingPunct="0">
              <a:spcBef>
                <a:spcPts val="2250"/>
              </a:spcBef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5pPr>
            <a:lvl6pPr marL="2103438" indent="-387350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6pPr>
            <a:lvl7pPr marL="2560638" indent="-387350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7pPr>
            <a:lvl8pPr marL="3017838" indent="-387350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8pPr>
            <a:lvl9pPr marL="3475038" indent="-387350" defTabSz="822325" eaLnBrk="0" fontAlgn="base" hangingPunct="0">
              <a:spcBef>
                <a:spcPts val="2250"/>
              </a:spcBef>
              <a:spcAft>
                <a:spcPct val="0"/>
              </a:spcAft>
              <a:buSzPct val="120000"/>
              <a:buFont typeface="Lucida Grande" charset="0"/>
              <a:buChar char="•"/>
              <a:defRPr sz="2900">
                <a:solidFill>
                  <a:schemeClr val="tx1"/>
                </a:solidFill>
                <a:latin typeface="American Typewriter" charset="0"/>
                <a:sym typeface="American Typewriter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solidFill>
                  <a:srgbClr val="F6FB00"/>
                </a:solidFill>
              </a:rPr>
              <a:t>ensuring positive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solidFill>
                  <a:srgbClr val="F6FB00"/>
                </a:solidFill>
              </a:rPr>
              <a:t>semi-definiteness</a:t>
            </a:r>
          </a:p>
        </p:txBody>
      </p:sp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38" y="3200400"/>
            <a:ext cx="39052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7E93AB7-51CF-4F1E-B2DB-F35BC80B516B}" type="slidenum">
              <a:rPr lang="en-US" altLang="en-US" sz="14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400" smtClean="0"/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533400" y="4953000"/>
            <a:ext cx="3962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0100" indent="-342900" eaLnBrk="0" hangingPunct="0">
              <a:spcBef>
                <a:spcPct val="20000"/>
              </a:spcBef>
              <a:buClr>
                <a:srgbClr val="FF0000"/>
              </a:buClr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57300" indent="-3429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4500" indent="-342900" eaLnBrk="0" hangingPunct="0">
              <a:spcBef>
                <a:spcPct val="20000"/>
              </a:spcBef>
              <a:buClr>
                <a:srgbClr val="FF00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1700" indent="-3429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AutoNum type="alphaLcParenBoth"/>
            </a:pPr>
            <a:r>
              <a:rPr lang="en-US" altLang="en-US" sz="1800">
                <a:latin typeface="Tahoma" pitchFamily="34" charset="0"/>
              </a:rPr>
              <a:t>Data Dist. of the original dataset</a:t>
            </a: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4800600" y="4876800"/>
            <a:ext cx="434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0100" indent="-342900" eaLnBrk="0" hangingPunct="0">
              <a:spcBef>
                <a:spcPct val="20000"/>
              </a:spcBef>
              <a:buClr>
                <a:srgbClr val="FF0000"/>
              </a:buClr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57300" indent="-3429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4500" indent="-342900" eaLnBrk="0" hangingPunct="0">
              <a:spcBef>
                <a:spcPct val="20000"/>
              </a:spcBef>
              <a:buClr>
                <a:srgbClr val="FF00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1700" indent="-3429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Tahoma" pitchFamily="34" charset="0"/>
              </a:rPr>
              <a:t>(b) Data scaled by the global metric 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685800" y="685800"/>
            <a:ext cx="8001000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9" tIns="45719" rIns="91439" bIns="45719"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Times New Roman" pitchFamily="18" charset="0"/>
              </a:rPr>
              <a:t>Mahalanobis Metric Learning: Example I</a:t>
            </a:r>
          </a:p>
        </p:txBody>
      </p:sp>
      <p:pic>
        <p:nvPicPr>
          <p:cNvPr id="3789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9248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533400" y="5562600"/>
            <a:ext cx="830580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9" tIns="45719" rIns="91439" bIns="45719"/>
          <a:lstStyle>
            <a:lvl1pPr marL="342900" indent="-3429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Times New Roman" pitchFamily="18" charset="0"/>
              </a:rPr>
              <a:t>Keep </a:t>
            </a:r>
            <a:r>
              <a:rPr lang="en-US" altLang="en-US" sz="2000" b="1" i="1">
                <a:latin typeface="Times New Roman" pitchFamily="18" charset="0"/>
              </a:rPr>
              <a:t>all</a:t>
            </a:r>
            <a:r>
              <a:rPr lang="en-US" altLang="en-US" sz="2000">
                <a:latin typeface="Times New Roman" pitchFamily="18" charset="0"/>
              </a:rPr>
              <a:t> the data points within the same classes close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Times New Roman" pitchFamily="18" charset="0"/>
              </a:rPr>
              <a:t>Separate </a:t>
            </a:r>
            <a:r>
              <a:rPr lang="en-US" altLang="en-US" sz="2000" b="1" i="1">
                <a:latin typeface="Times New Roman" pitchFamily="18" charset="0"/>
              </a:rPr>
              <a:t>all</a:t>
            </a:r>
            <a:r>
              <a:rPr lang="en-US" altLang="en-US" sz="2000">
                <a:latin typeface="Times New Roman" pitchFamily="18" charset="0"/>
              </a:rPr>
              <a:t> the data points from different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2BC0A85-B927-48CB-8BD1-5000E101C5D3}" type="slidenum">
              <a:rPr lang="en-US" altLang="en-US" sz="14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Motivation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6962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smtClean="0"/>
              <a:t>Many problems may lack a well-defined, relevant distance metric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Incommensurate features </a:t>
            </a:r>
            <a:r>
              <a:rPr lang="en-US" altLang="en-US" sz="2400" smtClean="0">
                <a:sym typeface="Math C" pitchFamily="2" charset="2"/>
              </a:rPr>
              <a:t> Euclidean distance not meaningful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sym typeface="Math C" pitchFamily="2" charset="2"/>
              </a:rPr>
              <a:t>Side information  Euclidean distance not relevant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sym typeface="Math C" pitchFamily="2" charset="2"/>
              </a:rPr>
              <a:t>Learning distance metrics may thus be desirable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smtClean="0">
              <a:sym typeface="Math C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b="1" smtClean="0"/>
              <a:t>A sensible similarity/distance metric may be highly task-dependent or semantic-dependent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What do these data points “mean”?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What are we using the data for?</a:t>
            </a:r>
            <a:endParaRPr lang="en-US" altLang="en-US" sz="2400" smtClean="0">
              <a:sym typeface="Math C" pitchFamily="2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79042F6-34D0-45E5-A3F4-A33733B60097}" type="slidenum">
              <a:rPr lang="en-US" altLang="en-US" sz="14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400" smtClean="0"/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838200" y="685800"/>
            <a:ext cx="8001000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9" tIns="45719" rIns="91439" bIns="45719"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Times New Roman" pitchFamily="18" charset="0"/>
              </a:rPr>
              <a:t>Mahalanobis Metric Learning: Example II</a:t>
            </a: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1524000" y="4497388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0100" indent="-342900" eaLnBrk="0" hangingPunct="0">
              <a:spcBef>
                <a:spcPct val="20000"/>
              </a:spcBef>
              <a:buClr>
                <a:srgbClr val="FF0000"/>
              </a:buClr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57300" indent="-3429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4500" indent="-342900" eaLnBrk="0" hangingPunct="0">
              <a:spcBef>
                <a:spcPct val="20000"/>
              </a:spcBef>
              <a:buClr>
                <a:srgbClr val="FF00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1700" indent="-3429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AutoNum type="alphaLcParenBoth"/>
            </a:pPr>
            <a:r>
              <a:rPr lang="en-US" altLang="en-US" sz="2000">
                <a:latin typeface="Times New Roman" pitchFamily="18" charset="0"/>
              </a:rPr>
              <a:t>Original data </a:t>
            </a:r>
          </a:p>
        </p:txBody>
      </p:sp>
      <p:sp>
        <p:nvSpPr>
          <p:cNvPr id="38917" name="Rectangle 7"/>
          <p:cNvSpPr>
            <a:spLocks noChangeArrowheads="1"/>
          </p:cNvSpPr>
          <p:nvPr/>
        </p:nvSpPr>
        <p:spPr bwMode="auto">
          <a:xfrm>
            <a:off x="5029200" y="4486275"/>
            <a:ext cx="2895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0100" indent="-342900" eaLnBrk="0" hangingPunct="0">
              <a:spcBef>
                <a:spcPct val="20000"/>
              </a:spcBef>
              <a:buClr>
                <a:srgbClr val="FF0000"/>
              </a:buClr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57300" indent="-3429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4500" indent="-342900" eaLnBrk="0" hangingPunct="0">
              <a:spcBef>
                <a:spcPct val="20000"/>
              </a:spcBef>
              <a:buClr>
                <a:srgbClr val="FF00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1700" indent="-3429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(b) rescaling by learned full M </a:t>
            </a:r>
          </a:p>
        </p:txBody>
      </p:sp>
      <p:pic>
        <p:nvPicPr>
          <p:cNvPr id="389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371725"/>
            <a:ext cx="60198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713" y="2514600"/>
            <a:ext cx="1795462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425" y="2525713"/>
            <a:ext cx="1611313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2465388"/>
            <a:ext cx="1474787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388" y="685800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38" y="560388"/>
            <a:ext cx="1954212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646113"/>
            <a:ext cx="1485900" cy="178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Rectangle 9"/>
          <p:cNvSpPr>
            <a:spLocks noChangeArrowheads="1"/>
          </p:cNvSpPr>
          <p:nvPr>
            <p:ph type="title"/>
          </p:nvPr>
        </p:nvSpPr>
        <p:spPr>
          <a:xfrm>
            <a:off x="754063" y="4903788"/>
            <a:ext cx="7624762" cy="1554162"/>
          </a:xfrm>
        </p:spPr>
        <p:txBody>
          <a:bodyPr/>
          <a:lstStyle/>
          <a:p>
            <a:pPr eaLnBrk="1" hangingPunct="1"/>
            <a:r>
              <a:rPr lang="en-US" altLang="en-US" smtClean="0"/>
              <a:t>Which images are most  similar?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/>
          </p:cNvSpPr>
          <p:nvPr/>
        </p:nvSpPr>
        <p:spPr bwMode="auto">
          <a:xfrm>
            <a:off x="560388" y="593725"/>
            <a:ext cx="2582862" cy="41846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77800" dist="406399" dir="5400000" algn="ctr" rotWithShape="0">
              <a:schemeClr val="bg2">
                <a:alpha val="67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766979" name="Rectangle 3"/>
          <p:cNvSpPr>
            <a:spLocks/>
          </p:cNvSpPr>
          <p:nvPr/>
        </p:nvSpPr>
        <p:spPr bwMode="auto">
          <a:xfrm>
            <a:off x="3189288" y="650875"/>
            <a:ext cx="2765425" cy="4114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77800" dist="406399" dir="5400000" algn="ctr" rotWithShape="0">
              <a:schemeClr val="bg2">
                <a:alpha val="67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766980" name="Rectangle 4"/>
          <p:cNvSpPr>
            <a:spLocks/>
          </p:cNvSpPr>
          <p:nvPr/>
        </p:nvSpPr>
        <p:spPr bwMode="auto">
          <a:xfrm>
            <a:off x="5897563" y="650875"/>
            <a:ext cx="2767012" cy="41148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77800" dist="406399" dir="5400000" algn="ctr" rotWithShape="0">
              <a:schemeClr val="bg2">
                <a:alpha val="67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713" y="2514600"/>
            <a:ext cx="1795462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468313"/>
            <a:ext cx="1611313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2465388"/>
            <a:ext cx="1474787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685800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975" y="2617788"/>
            <a:ext cx="1954213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688" y="646113"/>
            <a:ext cx="1485900" cy="178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4" name="Rectangle 12"/>
          <p:cNvSpPr>
            <a:spLocks noChangeArrowheads="1"/>
          </p:cNvSpPr>
          <p:nvPr>
            <p:ph type="title"/>
          </p:nvPr>
        </p:nvSpPr>
        <p:spPr>
          <a:xfrm>
            <a:off x="754063" y="4903788"/>
            <a:ext cx="7624762" cy="1554162"/>
          </a:xfrm>
        </p:spPr>
        <p:txBody>
          <a:bodyPr/>
          <a:lstStyle/>
          <a:p>
            <a:pPr eaLnBrk="1" hangingPunct="1"/>
            <a:r>
              <a:rPr lang="en-US" altLang="en-US" smtClean="0"/>
              <a:t>It depends ...</a:t>
            </a:r>
          </a:p>
        </p:txBody>
      </p:sp>
      <p:sp>
        <p:nvSpPr>
          <p:cNvPr id="13325" name="Rectangle 13"/>
          <p:cNvSpPr>
            <a:spLocks/>
          </p:cNvSpPr>
          <p:nvPr/>
        </p:nvSpPr>
        <p:spPr bwMode="auto">
          <a:xfrm>
            <a:off x="3895725" y="200025"/>
            <a:ext cx="13335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F9494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1pPr>
            <a:lvl2pPr marL="742950" indent="-285750"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2pPr>
            <a:lvl3pPr marL="1143000" indent="-228600"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3pPr>
            <a:lvl4pPr marL="1600200" indent="-228600"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4pPr>
            <a:lvl5pPr marL="2057400" indent="-228600"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700">
                <a:solidFill>
                  <a:srgbClr val="FEFB00"/>
                </a:solidFill>
                <a:latin typeface="American Typewriter" charset="0"/>
                <a:sym typeface="American Typewriter" charset="0"/>
              </a:rPr>
              <a:t>centered</a:t>
            </a:r>
          </a:p>
        </p:txBody>
      </p:sp>
      <p:sp>
        <p:nvSpPr>
          <p:cNvPr id="13326" name="Rectangle 14"/>
          <p:cNvSpPr>
            <a:spLocks/>
          </p:cNvSpPr>
          <p:nvPr/>
        </p:nvSpPr>
        <p:spPr bwMode="auto">
          <a:xfrm>
            <a:off x="6907213" y="200025"/>
            <a:ext cx="4572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F9494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1pPr>
            <a:lvl2pPr marL="742950" indent="-285750"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2pPr>
            <a:lvl3pPr marL="1143000" indent="-228600"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3pPr>
            <a:lvl4pPr marL="1600200" indent="-228600"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4pPr>
            <a:lvl5pPr marL="2057400" indent="-228600"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700">
                <a:solidFill>
                  <a:srgbClr val="FEFB00"/>
                </a:solidFill>
                <a:latin typeface="American Typewriter" charset="0"/>
                <a:sym typeface="American Typewriter" charset="0"/>
              </a:rPr>
              <a:t>left</a:t>
            </a:r>
          </a:p>
        </p:txBody>
      </p:sp>
      <p:sp>
        <p:nvSpPr>
          <p:cNvPr id="13327" name="Rectangle 15"/>
          <p:cNvSpPr>
            <a:spLocks/>
          </p:cNvSpPr>
          <p:nvPr/>
        </p:nvSpPr>
        <p:spPr bwMode="auto">
          <a:xfrm>
            <a:off x="1668463" y="200025"/>
            <a:ext cx="6667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F9494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1pPr>
            <a:lvl2pPr marL="742950" indent="-285750"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2pPr>
            <a:lvl3pPr marL="1143000" indent="-228600"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3pPr>
            <a:lvl4pPr marL="1600200" indent="-228600"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4pPr>
            <a:lvl5pPr marL="2057400" indent="-228600"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700">
                <a:solidFill>
                  <a:srgbClr val="FEFB00"/>
                </a:solidFill>
                <a:latin typeface="American Typewriter" charset="0"/>
                <a:sym typeface="American Typewriter" charset="0"/>
              </a:rPr>
              <a:t>right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/>
          </p:cNvSpPr>
          <p:nvPr/>
        </p:nvSpPr>
        <p:spPr bwMode="auto">
          <a:xfrm>
            <a:off x="560388" y="593725"/>
            <a:ext cx="8058150" cy="18986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77800" dist="406399" dir="5400000" algn="ctr" rotWithShape="0">
              <a:schemeClr val="bg2">
                <a:alpha val="67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768003" name="Rectangle 3"/>
          <p:cNvSpPr>
            <a:spLocks/>
          </p:cNvSpPr>
          <p:nvPr/>
        </p:nvSpPr>
        <p:spPr bwMode="auto">
          <a:xfrm>
            <a:off x="377825" y="2571750"/>
            <a:ext cx="8388350" cy="20462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77800" dist="406399" dir="5400000" algn="ctr" rotWithShape="0">
              <a:schemeClr val="bg2">
                <a:alpha val="67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713" y="457200"/>
            <a:ext cx="1795462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425" y="2525713"/>
            <a:ext cx="1611313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2465388"/>
            <a:ext cx="1474787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388" y="685800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38" y="2617788"/>
            <a:ext cx="1954212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646113"/>
            <a:ext cx="1485900" cy="178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7" name="Rectangle 11"/>
          <p:cNvSpPr>
            <a:spLocks/>
          </p:cNvSpPr>
          <p:nvPr/>
        </p:nvSpPr>
        <p:spPr bwMode="auto">
          <a:xfrm>
            <a:off x="4191000" y="200025"/>
            <a:ext cx="7429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F9494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1pPr>
            <a:lvl2pPr marL="742950" indent="-285750"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2pPr>
            <a:lvl3pPr marL="1143000" indent="-228600"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3pPr>
            <a:lvl4pPr marL="1600200" indent="-228600"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4pPr>
            <a:lvl5pPr marL="2057400" indent="-228600"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700">
                <a:solidFill>
                  <a:srgbClr val="FEFB00"/>
                </a:solidFill>
                <a:latin typeface="American Typewriter" charset="0"/>
                <a:sym typeface="American Typewriter" charset="0"/>
              </a:rPr>
              <a:t>male</a:t>
            </a:r>
          </a:p>
        </p:txBody>
      </p:sp>
      <p:sp>
        <p:nvSpPr>
          <p:cNvPr id="14348" name="Rectangle 12"/>
          <p:cNvSpPr>
            <a:spLocks/>
          </p:cNvSpPr>
          <p:nvPr/>
        </p:nvSpPr>
        <p:spPr bwMode="auto">
          <a:xfrm>
            <a:off x="4060825" y="4692650"/>
            <a:ext cx="10287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F9494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1pPr>
            <a:lvl2pPr marL="742950" indent="-285750"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2pPr>
            <a:lvl3pPr marL="1143000" indent="-228600"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3pPr>
            <a:lvl4pPr marL="1600200" indent="-228600"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4pPr>
            <a:lvl5pPr marL="2057400" indent="-228600"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700">
                <a:solidFill>
                  <a:srgbClr val="FEFB00"/>
                </a:solidFill>
                <a:latin typeface="American Typewriter" charset="0"/>
                <a:sym typeface="American Typewriter" charset="0"/>
              </a:rPr>
              <a:t>female</a:t>
            </a:r>
          </a:p>
        </p:txBody>
      </p:sp>
      <p:sp>
        <p:nvSpPr>
          <p:cNvPr id="14349" name="Rectangle 13"/>
          <p:cNvSpPr>
            <a:spLocks/>
          </p:cNvSpPr>
          <p:nvPr/>
        </p:nvSpPr>
        <p:spPr bwMode="auto">
          <a:xfrm>
            <a:off x="754063" y="4903788"/>
            <a:ext cx="7624762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1pPr>
            <a:lvl2pPr marL="742950" indent="-285750"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2pPr>
            <a:lvl3pPr marL="1143000" indent="-228600"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3pPr>
            <a:lvl4pPr marL="1600200" indent="-228600"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4pPr>
            <a:lvl5pPr marL="2057400" indent="-228600"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5600">
                <a:solidFill>
                  <a:schemeClr val="tx1"/>
                </a:solidFill>
                <a:latin typeface="American Typewriter" charset="0"/>
                <a:sym typeface="American Typewriter" charset="0"/>
              </a:rPr>
              <a:t>It depends 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/>
          </p:cNvSpPr>
          <p:nvPr/>
        </p:nvSpPr>
        <p:spPr bwMode="auto">
          <a:xfrm>
            <a:off x="560388" y="593725"/>
            <a:ext cx="8058150" cy="18986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77800" dist="406399" dir="5400000" algn="ctr" rotWithShape="0">
              <a:schemeClr val="bg2">
                <a:alpha val="67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769027" name="Rectangle 3"/>
          <p:cNvSpPr>
            <a:spLocks/>
          </p:cNvSpPr>
          <p:nvPr/>
        </p:nvSpPr>
        <p:spPr bwMode="auto">
          <a:xfrm>
            <a:off x="377825" y="2571750"/>
            <a:ext cx="8388350" cy="20462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77800" dist="406399" dir="5400000" algn="ctr" rotWithShape="0">
              <a:schemeClr val="bg2">
                <a:alpha val="67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713" y="2514600"/>
            <a:ext cx="1795462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425" y="468313"/>
            <a:ext cx="1611313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2465388"/>
            <a:ext cx="1474787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388" y="2743200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38" y="560388"/>
            <a:ext cx="1954212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646113"/>
            <a:ext cx="1485900" cy="178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1" name="Rectangle 11"/>
          <p:cNvSpPr>
            <a:spLocks noChangeArrowheads="1"/>
          </p:cNvSpPr>
          <p:nvPr>
            <p:ph type="title"/>
          </p:nvPr>
        </p:nvSpPr>
        <p:spPr>
          <a:xfrm>
            <a:off x="754063" y="5029200"/>
            <a:ext cx="7624762" cy="1771650"/>
          </a:xfrm>
        </p:spPr>
        <p:txBody>
          <a:bodyPr/>
          <a:lstStyle/>
          <a:p>
            <a:pPr eaLnBrk="1" hangingPunct="1"/>
            <a:r>
              <a:rPr lang="en-US" altLang="en-US" smtClean="0"/>
              <a:t>... what you are looking for</a:t>
            </a:r>
          </a:p>
        </p:txBody>
      </p:sp>
      <p:sp>
        <p:nvSpPr>
          <p:cNvPr id="15372" name="Rectangle 12"/>
          <p:cNvSpPr>
            <a:spLocks/>
          </p:cNvSpPr>
          <p:nvPr/>
        </p:nvSpPr>
        <p:spPr bwMode="auto">
          <a:xfrm>
            <a:off x="4002088" y="200025"/>
            <a:ext cx="11239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F9494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1pPr>
            <a:lvl2pPr marL="742950" indent="-285750"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2pPr>
            <a:lvl3pPr marL="1143000" indent="-228600"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3pPr>
            <a:lvl4pPr marL="1600200" indent="-228600"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4pPr>
            <a:lvl5pPr marL="2057400" indent="-228600"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700">
                <a:solidFill>
                  <a:srgbClr val="FEFB00"/>
                </a:solidFill>
                <a:latin typeface="American Typewriter" charset="0"/>
                <a:sym typeface="American Typewriter" charset="0"/>
              </a:rPr>
              <a:t>student</a:t>
            </a:r>
          </a:p>
        </p:txBody>
      </p:sp>
      <p:sp>
        <p:nvSpPr>
          <p:cNvPr id="15373" name="Rectangle 13"/>
          <p:cNvSpPr>
            <a:spLocks/>
          </p:cNvSpPr>
          <p:nvPr/>
        </p:nvSpPr>
        <p:spPr bwMode="auto">
          <a:xfrm>
            <a:off x="3860800" y="4692650"/>
            <a:ext cx="14287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F9494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1pPr>
            <a:lvl2pPr marL="742950" indent="-285750"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2pPr>
            <a:lvl3pPr marL="1143000" indent="-228600"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3pPr>
            <a:lvl4pPr marL="1600200" indent="-228600"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4pPr>
            <a:lvl5pPr marL="2057400" indent="-228600"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700">
                <a:solidFill>
                  <a:srgbClr val="FEFB00"/>
                </a:solidFill>
                <a:latin typeface="American Typewriter" charset="0"/>
                <a:sym typeface="American Typewriter" charset="0"/>
              </a:rPr>
              <a:t>professor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/>
          </p:cNvSpPr>
          <p:nvPr/>
        </p:nvSpPr>
        <p:spPr bwMode="auto">
          <a:xfrm>
            <a:off x="560388" y="593725"/>
            <a:ext cx="8058150" cy="18986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77800" dist="406399" dir="5400000" algn="ctr" rotWithShape="0">
              <a:schemeClr val="bg2">
                <a:alpha val="67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770051" name="Rectangle 3"/>
          <p:cNvSpPr>
            <a:spLocks/>
          </p:cNvSpPr>
          <p:nvPr/>
        </p:nvSpPr>
        <p:spPr bwMode="auto">
          <a:xfrm>
            <a:off x="377825" y="2571750"/>
            <a:ext cx="8388350" cy="20462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77800" dist="406399" dir="5400000" algn="ctr" rotWithShape="0">
              <a:schemeClr val="bg2">
                <a:alpha val="67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457200"/>
            <a:ext cx="179387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2525713"/>
            <a:ext cx="1611313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2465388"/>
            <a:ext cx="1474787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388" y="2743200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38" y="560388"/>
            <a:ext cx="1954212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646113"/>
            <a:ext cx="1485900" cy="178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5" name="Rectangle 11"/>
          <p:cNvSpPr>
            <a:spLocks noChangeArrowheads="1"/>
          </p:cNvSpPr>
          <p:nvPr>
            <p:ph type="title"/>
          </p:nvPr>
        </p:nvSpPr>
        <p:spPr>
          <a:xfrm>
            <a:off x="754063" y="5029200"/>
            <a:ext cx="7624762" cy="1771650"/>
          </a:xfrm>
        </p:spPr>
        <p:txBody>
          <a:bodyPr/>
          <a:lstStyle/>
          <a:p>
            <a:pPr eaLnBrk="1" hangingPunct="1"/>
            <a:r>
              <a:rPr lang="en-US" altLang="en-US" smtClean="0"/>
              <a:t>... what you are looking for</a:t>
            </a:r>
          </a:p>
        </p:txBody>
      </p:sp>
      <p:sp>
        <p:nvSpPr>
          <p:cNvPr id="16396" name="Rectangle 12"/>
          <p:cNvSpPr>
            <a:spLocks/>
          </p:cNvSpPr>
          <p:nvPr/>
        </p:nvSpPr>
        <p:spPr bwMode="auto">
          <a:xfrm>
            <a:off x="3133725" y="200025"/>
            <a:ext cx="28575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F9494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1pPr>
            <a:lvl2pPr marL="742950" indent="-285750"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2pPr>
            <a:lvl3pPr marL="1143000" indent="-228600"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3pPr>
            <a:lvl4pPr marL="1600200" indent="-228600"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4pPr>
            <a:lvl5pPr marL="2057400" indent="-228600"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700">
                <a:solidFill>
                  <a:srgbClr val="FEFB00"/>
                </a:solidFill>
                <a:latin typeface="American Typewriter" charset="0"/>
                <a:sym typeface="American Typewriter" charset="0"/>
              </a:rPr>
              <a:t>nature background</a:t>
            </a:r>
          </a:p>
        </p:txBody>
      </p:sp>
      <p:sp>
        <p:nvSpPr>
          <p:cNvPr id="16397" name="Rectangle 13"/>
          <p:cNvSpPr>
            <a:spLocks/>
          </p:cNvSpPr>
          <p:nvPr/>
        </p:nvSpPr>
        <p:spPr bwMode="auto">
          <a:xfrm>
            <a:off x="3268663" y="4692650"/>
            <a:ext cx="26098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F9494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1pPr>
            <a:lvl2pPr marL="742950" indent="-285750"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2pPr>
            <a:lvl3pPr marL="1143000" indent="-228600"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3pPr>
            <a:lvl4pPr marL="1600200" indent="-228600"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4pPr>
            <a:lvl5pPr marL="2057400" indent="-228600" defTabSz="822325" eaLnBrk="0" hangingPunct="0">
              <a:defRPr sz="2800">
                <a:solidFill>
                  <a:srgbClr val="FF0000"/>
                </a:solidFill>
                <a:latin typeface="Arial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700">
                <a:solidFill>
                  <a:srgbClr val="FEFB00"/>
                </a:solidFill>
                <a:latin typeface="American Typewriter" charset="0"/>
                <a:sym typeface="American Typewriter" charset="0"/>
              </a:rPr>
              <a:t>plain background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Oval 2"/>
          <p:cNvSpPr>
            <a:spLocks/>
          </p:cNvSpPr>
          <p:nvPr/>
        </p:nvSpPr>
        <p:spPr bwMode="auto">
          <a:xfrm>
            <a:off x="4251325" y="4229100"/>
            <a:ext cx="1052513" cy="960438"/>
          </a:xfrm>
          <a:prstGeom prst="ellipse">
            <a:avLst/>
          </a:prstGeom>
          <a:blipFill dpi="0" rotWithShape="0">
            <a:blip r:embed="rId2">
              <a:alphaModFix amt="42000"/>
            </a:blip>
            <a:srcRect/>
            <a:tile tx="0" ty="0" sx="100000" sy="100000" flip="none" algn="tl"/>
          </a:blipFill>
          <a:ln>
            <a:noFill/>
          </a:ln>
          <a:effectLst>
            <a:outerShdw blurRad="177800" dist="406399" dir="5400000" algn="ctr" rotWithShape="0">
              <a:schemeClr val="bg2">
                <a:alpha val="67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>
                    <a:alpha val="41728"/>
                  </a:srgbClr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500" u="sng" smtClean="0"/>
              <a:t>Mahalanobis</a:t>
            </a:r>
            <a:r>
              <a:rPr lang="en-US" altLang="en-US" sz="4500" smtClean="0"/>
              <a:t> distance metric</a:t>
            </a:r>
          </a:p>
        </p:txBody>
      </p:sp>
      <p:sp>
        <p:nvSpPr>
          <p:cNvPr id="17412" name="Rectangle 4"/>
          <p:cNvSpPr>
            <a:spLocks noChangeArrowheads="1"/>
          </p:cNvSpPr>
          <p:nvPr>
            <p:ph type="body" idx="1"/>
          </p:nvPr>
        </p:nvSpPr>
        <p:spPr>
          <a:xfrm>
            <a:off x="754063" y="1657350"/>
            <a:ext cx="7624762" cy="1679575"/>
          </a:xfrm>
        </p:spPr>
        <p:txBody>
          <a:bodyPr rIns="45716"/>
          <a:lstStyle/>
          <a:p>
            <a:pPr marL="696913" indent="-430213" eaLnBrk="1" hangingPunct="1"/>
            <a:r>
              <a:rPr lang="en-US" altLang="en-US" smtClean="0"/>
              <a:t>The simplest mapping is a linear transformation</a:t>
            </a: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63" y="2560638"/>
            <a:ext cx="15319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2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457700"/>
            <a:ext cx="49149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2103" name="Oval 7"/>
          <p:cNvSpPr>
            <a:spLocks/>
          </p:cNvSpPr>
          <p:nvPr/>
        </p:nvSpPr>
        <p:spPr bwMode="auto">
          <a:xfrm>
            <a:off x="4503738" y="5383213"/>
            <a:ext cx="822325" cy="846137"/>
          </a:xfrm>
          <a:prstGeom prst="ellipse">
            <a:avLst/>
          </a:prstGeom>
          <a:blipFill dpi="0" rotWithShape="0">
            <a:blip r:embed="rId2">
              <a:alphaModFix amt="42000"/>
            </a:blip>
            <a:srcRect/>
            <a:tile tx="0" ty="0" sx="100000" sy="100000" flip="none" algn="tl"/>
          </a:blipFill>
          <a:ln>
            <a:noFill/>
          </a:ln>
          <a:effectLst>
            <a:outerShdw blurRad="177800" dist="406399" dir="5400000" algn="ctr" rotWithShape="0">
              <a:schemeClr val="bg2">
                <a:alpha val="67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>
                    <a:alpha val="41728"/>
                  </a:srgbClr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pic>
        <p:nvPicPr>
          <p:cNvPr id="772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88" y="5554663"/>
            <a:ext cx="43656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938" y="3406775"/>
            <a:ext cx="37830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098" grpId="0" animBg="1"/>
      <p:bldP spid="772103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merican Typewriter"/>
        <a:ea typeface=""/>
        <a:cs typeface=""/>
      </a:majorFont>
      <a:minorFont>
        <a:latin typeface="American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-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1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American Typewriter"/>
        <a:ea typeface=""/>
        <a:cs typeface="Arial"/>
      </a:majorFont>
      <a:minorFont>
        <a:latin typeface="American Typewriter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D3FF0A"/>
      </a:accent1>
      <a:accent2>
        <a:srgbClr val="333399"/>
      </a:accent2>
      <a:accent3>
        <a:srgbClr val="AAAAAA"/>
      </a:accent3>
      <a:accent4>
        <a:srgbClr val="DADADA"/>
      </a:accent4>
      <a:accent5>
        <a:srgbClr val="E6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2_Title &amp; Bullets">
      <a:majorFont>
        <a:latin typeface="American Typewriter"/>
        <a:ea typeface=""/>
        <a:cs typeface=""/>
      </a:majorFont>
      <a:minorFont>
        <a:latin typeface="American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_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le - Top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American Typewriter"/>
        <a:ea typeface=""/>
        <a:cs typeface=""/>
      </a:majorFont>
      <a:minorFont>
        <a:latin typeface="American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6 Up">
  <a:themeElements>
    <a:clrScheme name="">
      <a:dk1>
        <a:srgbClr val="FFFFFF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6 Up">
      <a:majorFont>
        <a:latin typeface="American Typewriter"/>
        <a:ea typeface=""/>
        <a:cs typeface="Arial"/>
      </a:majorFont>
      <a:minorFont>
        <a:latin typeface="American Typewriter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hoto - 6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Title &amp; Bullets">
      <a:majorFont>
        <a:latin typeface="American Typewriter"/>
        <a:ea typeface=""/>
        <a:cs typeface="Arial"/>
      </a:majorFont>
      <a:minorFont>
        <a:latin typeface="American Typewriter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4734</TotalTime>
  <Words>526</Words>
  <Application>Microsoft Office PowerPoint</Application>
  <PresentationFormat>On-screen Show (4:3)</PresentationFormat>
  <Paragraphs>128</Paragraphs>
  <Slides>30</Slides>
  <Notes>4</Notes>
  <HiddenSlides>2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8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6" baseType="lpstr">
      <vt:lpstr>Arial</vt:lpstr>
      <vt:lpstr>American Typewriter</vt:lpstr>
      <vt:lpstr>Lucida Grande</vt:lpstr>
      <vt:lpstr>Wingdings</vt:lpstr>
      <vt:lpstr>Math C</vt:lpstr>
      <vt:lpstr>Times New Roman</vt:lpstr>
      <vt:lpstr>Tahoma</vt:lpstr>
      <vt:lpstr>Default Design</vt:lpstr>
      <vt:lpstr>Title &amp; Bullets</vt:lpstr>
      <vt:lpstr>1_Default Design</vt:lpstr>
      <vt:lpstr>Title - Center</vt:lpstr>
      <vt:lpstr>2_Title &amp; Bullets</vt:lpstr>
      <vt:lpstr>Title - Top</vt:lpstr>
      <vt:lpstr>Photo - 6 Up</vt:lpstr>
      <vt:lpstr>1_Title &amp; Bullets</vt:lpstr>
      <vt:lpstr>Microsoft Equation 3.0</vt:lpstr>
      <vt:lpstr>Part 2: More on the Mahalanobis Distance</vt:lpstr>
      <vt:lpstr>Outline</vt:lpstr>
      <vt:lpstr>Motivation</vt:lpstr>
      <vt:lpstr>Which images are most  similar?</vt:lpstr>
      <vt:lpstr>It depends ...</vt:lpstr>
      <vt:lpstr>PowerPoint Presentation</vt:lpstr>
      <vt:lpstr>... what you are looking for</vt:lpstr>
      <vt:lpstr>... what you are looking for</vt:lpstr>
      <vt:lpstr>Mahalanobis distance metric</vt:lpstr>
      <vt:lpstr>Mahalanobis distance metric</vt:lpstr>
      <vt:lpstr>Introduction to Dimensionality Reduction</vt:lpstr>
      <vt:lpstr>How can the dimensionality be reduced?</vt:lpstr>
      <vt:lpstr>Notation</vt:lpstr>
      <vt:lpstr>Linear dimensionality reduction</vt:lpstr>
      <vt:lpstr>Principal Component Analysis</vt:lpstr>
      <vt:lpstr>Optimization</vt:lpstr>
      <vt:lpstr>Optimization</vt:lpstr>
      <vt:lpstr>Facts about PCA</vt:lpstr>
      <vt:lpstr>Mahalanobis Distance</vt:lpstr>
      <vt:lpstr>Mahalanobis Distance</vt:lpstr>
      <vt:lpstr>Mahalanobis Metric</vt:lpstr>
      <vt:lpstr>PowerPoint Presentation</vt:lpstr>
      <vt:lpstr>PowerPoint Presentation</vt:lpstr>
      <vt:lpstr>Another math programming problem</vt:lpstr>
      <vt:lpstr>math programming problem</vt:lpstr>
      <vt:lpstr>math programming problem</vt:lpstr>
      <vt:lpstr>math programming problem</vt:lpstr>
      <vt:lpstr>math programming problem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IBM_USER</dc:creator>
  <cp:lastModifiedBy>Tom Reiland</cp:lastModifiedBy>
  <cp:revision>65</cp:revision>
  <dcterms:created xsi:type="dcterms:W3CDTF">2004-11-12T22:03:43Z</dcterms:created>
  <dcterms:modified xsi:type="dcterms:W3CDTF">2014-10-20T21:20:37Z</dcterms:modified>
</cp:coreProperties>
</file>