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4234" y="4267200"/>
            <a:ext cx="12187767" cy="2590800"/>
            <a:chOff x="2" y="2688"/>
            <a:chExt cx="5758" cy="1632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40 w 5740"/>
                <a:gd name="T1" fmla="*/ 4316 h 4316"/>
                <a:gd name="T2" fmla="*/ 0 w 5740"/>
                <a:gd name="T3" fmla="*/ 4316 h 4316"/>
                <a:gd name="T4" fmla="*/ 0 w 5740"/>
                <a:gd name="T5" fmla="*/ 0 h 4316"/>
                <a:gd name="T6" fmla="*/ 5740 w 5740"/>
                <a:gd name="T7" fmla="*/ 0 h 4316"/>
                <a:gd name="T8" fmla="*/ 5740 w 5740"/>
                <a:gd name="T9" fmla="*/ 4316 h 4316"/>
                <a:gd name="T10" fmla="*/ 5740 w 5740"/>
                <a:gd name="T11" fmla="*/ 4316 h 4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819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819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19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19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0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0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0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>
                  <a:gd name="T0" fmla="*/ 376 w 382"/>
                  <a:gd name="T1" fmla="*/ 12 h 161"/>
                  <a:gd name="T2" fmla="*/ 257 w 382"/>
                  <a:gd name="T3" fmla="*/ 24 h 161"/>
                  <a:gd name="T4" fmla="*/ 149 w 382"/>
                  <a:gd name="T5" fmla="*/ 54 h 161"/>
                  <a:gd name="T6" fmla="*/ 101 w 382"/>
                  <a:gd name="T7" fmla="*/ 77 h 161"/>
                  <a:gd name="T8" fmla="*/ 59 w 382"/>
                  <a:gd name="T9" fmla="*/ 101 h 161"/>
                  <a:gd name="T10" fmla="*/ 24 w 382"/>
                  <a:gd name="T11" fmla="*/ 131 h 161"/>
                  <a:gd name="T12" fmla="*/ 0 w 382"/>
                  <a:gd name="T13" fmla="*/ 161 h 161"/>
                  <a:gd name="T14" fmla="*/ 0 w 382"/>
                  <a:gd name="T15" fmla="*/ 137 h 161"/>
                  <a:gd name="T16" fmla="*/ 29 w 382"/>
                  <a:gd name="T17" fmla="*/ 107 h 161"/>
                  <a:gd name="T18" fmla="*/ 65 w 382"/>
                  <a:gd name="T19" fmla="*/ 83 h 161"/>
                  <a:gd name="T20" fmla="*/ 155 w 382"/>
                  <a:gd name="T21" fmla="*/ 36 h 161"/>
                  <a:gd name="T22" fmla="*/ 257 w 382"/>
                  <a:gd name="T23" fmla="*/ 12 h 161"/>
                  <a:gd name="T24" fmla="*/ 376 w 382"/>
                  <a:gd name="T25" fmla="*/ 0 h 161"/>
                  <a:gd name="T26" fmla="*/ 376 w 382"/>
                  <a:gd name="T27" fmla="*/ 0 h 161"/>
                  <a:gd name="T28" fmla="*/ 382 w 382"/>
                  <a:gd name="T29" fmla="*/ 0 h 161"/>
                  <a:gd name="T30" fmla="*/ 382 w 382"/>
                  <a:gd name="T31" fmla="*/ 12 h 161"/>
                  <a:gd name="T32" fmla="*/ 376 w 382"/>
                  <a:gd name="T33" fmla="*/ 12 h 161"/>
                  <a:gd name="T34" fmla="*/ 376 w 382"/>
                  <a:gd name="T35" fmla="*/ 12 h 161"/>
                  <a:gd name="T36" fmla="*/ 376 w 382"/>
                  <a:gd name="T37" fmla="*/ 1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0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>
                  <a:gd name="T0" fmla="*/ 257 w 443"/>
                  <a:gd name="T1" fmla="*/ 54 h 66"/>
                  <a:gd name="T2" fmla="*/ 353 w 443"/>
                  <a:gd name="T3" fmla="*/ 48 h 66"/>
                  <a:gd name="T4" fmla="*/ 443 w 443"/>
                  <a:gd name="T5" fmla="*/ 24 h 66"/>
                  <a:gd name="T6" fmla="*/ 443 w 443"/>
                  <a:gd name="T7" fmla="*/ 36 h 66"/>
                  <a:gd name="T8" fmla="*/ 353 w 443"/>
                  <a:gd name="T9" fmla="*/ 60 h 66"/>
                  <a:gd name="T10" fmla="*/ 257 w 443"/>
                  <a:gd name="T11" fmla="*/ 66 h 66"/>
                  <a:gd name="T12" fmla="*/ 186 w 443"/>
                  <a:gd name="T13" fmla="*/ 60 h 66"/>
                  <a:gd name="T14" fmla="*/ 120 w 443"/>
                  <a:gd name="T15" fmla="*/ 48 h 66"/>
                  <a:gd name="T16" fmla="*/ 60 w 443"/>
                  <a:gd name="T17" fmla="*/ 36 h 66"/>
                  <a:gd name="T18" fmla="*/ 0 w 443"/>
                  <a:gd name="T19" fmla="*/ 12 h 66"/>
                  <a:gd name="T20" fmla="*/ 0 w 443"/>
                  <a:gd name="T21" fmla="*/ 0 h 66"/>
                  <a:gd name="T22" fmla="*/ 54 w 443"/>
                  <a:gd name="T23" fmla="*/ 24 h 66"/>
                  <a:gd name="T24" fmla="*/ 120 w 443"/>
                  <a:gd name="T25" fmla="*/ 36 h 66"/>
                  <a:gd name="T26" fmla="*/ 186 w 443"/>
                  <a:gd name="T27" fmla="*/ 48 h 66"/>
                  <a:gd name="T28" fmla="*/ 257 w 443"/>
                  <a:gd name="T29" fmla="*/ 54 h 66"/>
                  <a:gd name="T30" fmla="*/ 257 w 443"/>
                  <a:gd name="T31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0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>
                  <a:gd name="T0" fmla="*/ 12 w 89"/>
                  <a:gd name="T1" fmla="*/ 66 h 216"/>
                  <a:gd name="T2" fmla="*/ 18 w 89"/>
                  <a:gd name="T3" fmla="*/ 108 h 216"/>
                  <a:gd name="T4" fmla="*/ 36 w 89"/>
                  <a:gd name="T5" fmla="*/ 144 h 216"/>
                  <a:gd name="T6" fmla="*/ 60 w 89"/>
                  <a:gd name="T7" fmla="*/ 180 h 216"/>
                  <a:gd name="T8" fmla="*/ 89 w 89"/>
                  <a:gd name="T9" fmla="*/ 216 h 216"/>
                  <a:gd name="T10" fmla="*/ 72 w 89"/>
                  <a:gd name="T11" fmla="*/ 216 h 216"/>
                  <a:gd name="T12" fmla="*/ 42 w 89"/>
                  <a:gd name="T13" fmla="*/ 180 h 216"/>
                  <a:gd name="T14" fmla="*/ 18 w 89"/>
                  <a:gd name="T15" fmla="*/ 144 h 216"/>
                  <a:gd name="T16" fmla="*/ 6 w 89"/>
                  <a:gd name="T17" fmla="*/ 108 h 216"/>
                  <a:gd name="T18" fmla="*/ 0 w 89"/>
                  <a:gd name="T19" fmla="*/ 66 h 216"/>
                  <a:gd name="T20" fmla="*/ 0 w 89"/>
                  <a:gd name="T21" fmla="*/ 30 h 216"/>
                  <a:gd name="T22" fmla="*/ 12 w 89"/>
                  <a:gd name="T23" fmla="*/ 0 h 216"/>
                  <a:gd name="T24" fmla="*/ 30 w 89"/>
                  <a:gd name="T25" fmla="*/ 0 h 216"/>
                  <a:gd name="T26" fmla="*/ 18 w 89"/>
                  <a:gd name="T27" fmla="*/ 30 h 216"/>
                  <a:gd name="T28" fmla="*/ 12 w 89"/>
                  <a:gd name="T29" fmla="*/ 66 h 216"/>
                  <a:gd name="T30" fmla="*/ 12 w 89"/>
                  <a:gd name="T31" fmla="*/ 6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0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>
                  <a:gd name="T0" fmla="*/ 382 w 747"/>
                  <a:gd name="T1" fmla="*/ 443 h 461"/>
                  <a:gd name="T2" fmla="*/ 311 w 747"/>
                  <a:gd name="T3" fmla="*/ 437 h 461"/>
                  <a:gd name="T4" fmla="*/ 245 w 747"/>
                  <a:gd name="T5" fmla="*/ 425 h 461"/>
                  <a:gd name="T6" fmla="*/ 185 w 747"/>
                  <a:gd name="T7" fmla="*/ 407 h 461"/>
                  <a:gd name="T8" fmla="*/ 131 w 747"/>
                  <a:gd name="T9" fmla="*/ 383 h 461"/>
                  <a:gd name="T10" fmla="*/ 83 w 747"/>
                  <a:gd name="T11" fmla="*/ 347 h 461"/>
                  <a:gd name="T12" fmla="*/ 53 w 747"/>
                  <a:gd name="T13" fmla="*/ 311 h 461"/>
                  <a:gd name="T14" fmla="*/ 30 w 747"/>
                  <a:gd name="T15" fmla="*/ 269 h 461"/>
                  <a:gd name="T16" fmla="*/ 24 w 747"/>
                  <a:gd name="T17" fmla="*/ 227 h 461"/>
                  <a:gd name="T18" fmla="*/ 30 w 747"/>
                  <a:gd name="T19" fmla="*/ 185 h 461"/>
                  <a:gd name="T20" fmla="*/ 53 w 747"/>
                  <a:gd name="T21" fmla="*/ 143 h 461"/>
                  <a:gd name="T22" fmla="*/ 83 w 747"/>
                  <a:gd name="T23" fmla="*/ 107 h 461"/>
                  <a:gd name="T24" fmla="*/ 131 w 747"/>
                  <a:gd name="T25" fmla="*/ 77 h 461"/>
                  <a:gd name="T26" fmla="*/ 185 w 747"/>
                  <a:gd name="T27" fmla="*/ 47 h 461"/>
                  <a:gd name="T28" fmla="*/ 245 w 747"/>
                  <a:gd name="T29" fmla="*/ 30 h 461"/>
                  <a:gd name="T30" fmla="*/ 311 w 747"/>
                  <a:gd name="T31" fmla="*/ 18 h 461"/>
                  <a:gd name="T32" fmla="*/ 382 w 747"/>
                  <a:gd name="T33" fmla="*/ 12 h 461"/>
                  <a:gd name="T34" fmla="*/ 478 w 747"/>
                  <a:gd name="T35" fmla="*/ 18 h 461"/>
                  <a:gd name="T36" fmla="*/ 562 w 747"/>
                  <a:gd name="T37" fmla="*/ 41 h 461"/>
                  <a:gd name="T38" fmla="*/ 562 w 747"/>
                  <a:gd name="T39" fmla="*/ 36 h 461"/>
                  <a:gd name="T40" fmla="*/ 562 w 747"/>
                  <a:gd name="T41" fmla="*/ 30 h 461"/>
                  <a:gd name="T42" fmla="*/ 478 w 747"/>
                  <a:gd name="T43" fmla="*/ 6 h 461"/>
                  <a:gd name="T44" fmla="*/ 382 w 747"/>
                  <a:gd name="T45" fmla="*/ 0 h 461"/>
                  <a:gd name="T46" fmla="*/ 305 w 747"/>
                  <a:gd name="T47" fmla="*/ 6 h 461"/>
                  <a:gd name="T48" fmla="*/ 233 w 747"/>
                  <a:gd name="T49" fmla="*/ 18 h 461"/>
                  <a:gd name="T50" fmla="*/ 167 w 747"/>
                  <a:gd name="T51" fmla="*/ 41 h 461"/>
                  <a:gd name="T52" fmla="*/ 113 w 747"/>
                  <a:gd name="T53" fmla="*/ 65 h 461"/>
                  <a:gd name="T54" fmla="*/ 65 w 747"/>
                  <a:gd name="T55" fmla="*/ 101 h 461"/>
                  <a:gd name="T56" fmla="*/ 30 w 747"/>
                  <a:gd name="T57" fmla="*/ 137 h 461"/>
                  <a:gd name="T58" fmla="*/ 6 w 747"/>
                  <a:gd name="T59" fmla="*/ 179 h 461"/>
                  <a:gd name="T60" fmla="*/ 0 w 747"/>
                  <a:gd name="T61" fmla="*/ 227 h 461"/>
                  <a:gd name="T62" fmla="*/ 6 w 747"/>
                  <a:gd name="T63" fmla="*/ 275 h 461"/>
                  <a:gd name="T64" fmla="*/ 30 w 747"/>
                  <a:gd name="T65" fmla="*/ 317 h 461"/>
                  <a:gd name="T66" fmla="*/ 65 w 747"/>
                  <a:gd name="T67" fmla="*/ 359 h 461"/>
                  <a:gd name="T68" fmla="*/ 113 w 747"/>
                  <a:gd name="T69" fmla="*/ 395 h 461"/>
                  <a:gd name="T70" fmla="*/ 167 w 747"/>
                  <a:gd name="T71" fmla="*/ 419 h 461"/>
                  <a:gd name="T72" fmla="*/ 233 w 747"/>
                  <a:gd name="T73" fmla="*/ 443 h 461"/>
                  <a:gd name="T74" fmla="*/ 305 w 747"/>
                  <a:gd name="T75" fmla="*/ 455 h 461"/>
                  <a:gd name="T76" fmla="*/ 382 w 747"/>
                  <a:gd name="T77" fmla="*/ 461 h 461"/>
                  <a:gd name="T78" fmla="*/ 448 w 747"/>
                  <a:gd name="T79" fmla="*/ 455 h 461"/>
                  <a:gd name="T80" fmla="*/ 508 w 747"/>
                  <a:gd name="T81" fmla="*/ 449 h 461"/>
                  <a:gd name="T82" fmla="*/ 609 w 747"/>
                  <a:gd name="T83" fmla="*/ 413 h 461"/>
                  <a:gd name="T84" fmla="*/ 657 w 747"/>
                  <a:gd name="T85" fmla="*/ 389 h 461"/>
                  <a:gd name="T86" fmla="*/ 693 w 747"/>
                  <a:gd name="T87" fmla="*/ 359 h 461"/>
                  <a:gd name="T88" fmla="*/ 723 w 747"/>
                  <a:gd name="T89" fmla="*/ 329 h 461"/>
                  <a:gd name="T90" fmla="*/ 747 w 747"/>
                  <a:gd name="T91" fmla="*/ 293 h 461"/>
                  <a:gd name="T92" fmla="*/ 741 w 747"/>
                  <a:gd name="T93" fmla="*/ 287 h 461"/>
                  <a:gd name="T94" fmla="*/ 729 w 747"/>
                  <a:gd name="T95" fmla="*/ 281 h 461"/>
                  <a:gd name="T96" fmla="*/ 711 w 747"/>
                  <a:gd name="T97" fmla="*/ 317 h 461"/>
                  <a:gd name="T98" fmla="*/ 681 w 747"/>
                  <a:gd name="T99" fmla="*/ 347 h 461"/>
                  <a:gd name="T100" fmla="*/ 645 w 747"/>
                  <a:gd name="T101" fmla="*/ 377 h 461"/>
                  <a:gd name="T102" fmla="*/ 604 w 747"/>
                  <a:gd name="T103" fmla="*/ 401 h 461"/>
                  <a:gd name="T104" fmla="*/ 502 w 747"/>
                  <a:gd name="T105" fmla="*/ 431 h 461"/>
                  <a:gd name="T106" fmla="*/ 442 w 747"/>
                  <a:gd name="T107" fmla="*/ 443 h 461"/>
                  <a:gd name="T108" fmla="*/ 382 w 747"/>
                  <a:gd name="T109" fmla="*/ 443 h 461"/>
                  <a:gd name="T110" fmla="*/ 382 w 747"/>
                  <a:gd name="T111" fmla="*/ 44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0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>
                  <a:gd name="T0" fmla="*/ 0 w 96"/>
                  <a:gd name="T1" fmla="*/ 0 h 30"/>
                  <a:gd name="T2" fmla="*/ 0 w 96"/>
                  <a:gd name="T3" fmla="*/ 12 h 30"/>
                  <a:gd name="T4" fmla="*/ 48 w 96"/>
                  <a:gd name="T5" fmla="*/ 18 h 30"/>
                  <a:gd name="T6" fmla="*/ 96 w 96"/>
                  <a:gd name="T7" fmla="*/ 30 h 30"/>
                  <a:gd name="T8" fmla="*/ 96 w 96"/>
                  <a:gd name="T9" fmla="*/ 24 h 30"/>
                  <a:gd name="T10" fmla="*/ 96 w 96"/>
                  <a:gd name="T11" fmla="*/ 18 h 30"/>
                  <a:gd name="T12" fmla="*/ 48 w 96"/>
                  <a:gd name="T13" fmla="*/ 12 h 30"/>
                  <a:gd name="T14" fmla="*/ 0 w 96"/>
                  <a:gd name="T15" fmla="*/ 0 h 30"/>
                  <a:gd name="T16" fmla="*/ 0 w 96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0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208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820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1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1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1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1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1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1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1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1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>
                  <a:gd name="T0" fmla="*/ 6 w 448"/>
                  <a:gd name="T1" fmla="*/ 6 h 186"/>
                  <a:gd name="T2" fmla="*/ 78 w 448"/>
                  <a:gd name="T3" fmla="*/ 12 h 186"/>
                  <a:gd name="T4" fmla="*/ 150 w 448"/>
                  <a:gd name="T5" fmla="*/ 18 h 186"/>
                  <a:gd name="T6" fmla="*/ 215 w 448"/>
                  <a:gd name="T7" fmla="*/ 36 h 186"/>
                  <a:gd name="T8" fmla="*/ 275 w 448"/>
                  <a:gd name="T9" fmla="*/ 60 h 186"/>
                  <a:gd name="T10" fmla="*/ 329 w 448"/>
                  <a:gd name="T11" fmla="*/ 84 h 186"/>
                  <a:gd name="T12" fmla="*/ 377 w 448"/>
                  <a:gd name="T13" fmla="*/ 114 h 186"/>
                  <a:gd name="T14" fmla="*/ 419 w 448"/>
                  <a:gd name="T15" fmla="*/ 150 h 186"/>
                  <a:gd name="T16" fmla="*/ 448 w 448"/>
                  <a:gd name="T17" fmla="*/ 186 h 186"/>
                  <a:gd name="T18" fmla="*/ 448 w 448"/>
                  <a:gd name="T19" fmla="*/ 162 h 186"/>
                  <a:gd name="T20" fmla="*/ 413 w 448"/>
                  <a:gd name="T21" fmla="*/ 126 h 186"/>
                  <a:gd name="T22" fmla="*/ 371 w 448"/>
                  <a:gd name="T23" fmla="*/ 96 h 186"/>
                  <a:gd name="T24" fmla="*/ 323 w 448"/>
                  <a:gd name="T25" fmla="*/ 66 h 186"/>
                  <a:gd name="T26" fmla="*/ 269 w 448"/>
                  <a:gd name="T27" fmla="*/ 48 h 186"/>
                  <a:gd name="T28" fmla="*/ 144 w 448"/>
                  <a:gd name="T29" fmla="*/ 12 h 186"/>
                  <a:gd name="T30" fmla="*/ 78 w 448"/>
                  <a:gd name="T31" fmla="*/ 6 h 186"/>
                  <a:gd name="T32" fmla="*/ 6 w 448"/>
                  <a:gd name="T33" fmla="*/ 0 h 186"/>
                  <a:gd name="T34" fmla="*/ 0 w 448"/>
                  <a:gd name="T35" fmla="*/ 0 h 186"/>
                  <a:gd name="T36" fmla="*/ 0 w 448"/>
                  <a:gd name="T37" fmla="*/ 0 h 186"/>
                  <a:gd name="T38" fmla="*/ 0 w 448"/>
                  <a:gd name="T39" fmla="*/ 6 h 186"/>
                  <a:gd name="T40" fmla="*/ 0 w 448"/>
                  <a:gd name="T41" fmla="*/ 6 h 186"/>
                  <a:gd name="T42" fmla="*/ 6 w 448"/>
                  <a:gd name="T43" fmla="*/ 6 h 186"/>
                  <a:gd name="T44" fmla="*/ 6 w 448"/>
                  <a:gd name="T45" fmla="*/ 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1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>
                  <a:gd name="T0" fmla="*/ 23 w 890"/>
                  <a:gd name="T1" fmla="*/ 276 h 462"/>
                  <a:gd name="T2" fmla="*/ 29 w 890"/>
                  <a:gd name="T3" fmla="*/ 222 h 462"/>
                  <a:gd name="T4" fmla="*/ 59 w 890"/>
                  <a:gd name="T5" fmla="*/ 174 h 462"/>
                  <a:gd name="T6" fmla="*/ 95 w 890"/>
                  <a:gd name="T7" fmla="*/ 132 h 462"/>
                  <a:gd name="T8" fmla="*/ 149 w 890"/>
                  <a:gd name="T9" fmla="*/ 96 h 462"/>
                  <a:gd name="T10" fmla="*/ 209 w 890"/>
                  <a:gd name="T11" fmla="*/ 60 h 462"/>
                  <a:gd name="T12" fmla="*/ 281 w 890"/>
                  <a:gd name="T13" fmla="*/ 36 h 462"/>
                  <a:gd name="T14" fmla="*/ 364 w 890"/>
                  <a:gd name="T15" fmla="*/ 24 h 462"/>
                  <a:gd name="T16" fmla="*/ 448 w 890"/>
                  <a:gd name="T17" fmla="*/ 18 h 462"/>
                  <a:gd name="T18" fmla="*/ 532 w 890"/>
                  <a:gd name="T19" fmla="*/ 24 h 462"/>
                  <a:gd name="T20" fmla="*/ 609 w 890"/>
                  <a:gd name="T21" fmla="*/ 36 h 462"/>
                  <a:gd name="T22" fmla="*/ 681 w 890"/>
                  <a:gd name="T23" fmla="*/ 60 h 462"/>
                  <a:gd name="T24" fmla="*/ 741 w 890"/>
                  <a:gd name="T25" fmla="*/ 96 h 462"/>
                  <a:gd name="T26" fmla="*/ 795 w 890"/>
                  <a:gd name="T27" fmla="*/ 132 h 462"/>
                  <a:gd name="T28" fmla="*/ 831 w 890"/>
                  <a:gd name="T29" fmla="*/ 174 h 462"/>
                  <a:gd name="T30" fmla="*/ 861 w 890"/>
                  <a:gd name="T31" fmla="*/ 222 h 462"/>
                  <a:gd name="T32" fmla="*/ 867 w 890"/>
                  <a:gd name="T33" fmla="*/ 276 h 462"/>
                  <a:gd name="T34" fmla="*/ 855 w 890"/>
                  <a:gd name="T35" fmla="*/ 330 h 462"/>
                  <a:gd name="T36" fmla="*/ 831 w 890"/>
                  <a:gd name="T37" fmla="*/ 378 h 462"/>
                  <a:gd name="T38" fmla="*/ 783 w 890"/>
                  <a:gd name="T39" fmla="*/ 426 h 462"/>
                  <a:gd name="T40" fmla="*/ 723 w 890"/>
                  <a:gd name="T41" fmla="*/ 462 h 462"/>
                  <a:gd name="T42" fmla="*/ 765 w 890"/>
                  <a:gd name="T43" fmla="*/ 462 h 462"/>
                  <a:gd name="T44" fmla="*/ 819 w 890"/>
                  <a:gd name="T45" fmla="*/ 426 h 462"/>
                  <a:gd name="T46" fmla="*/ 855 w 890"/>
                  <a:gd name="T47" fmla="*/ 378 h 462"/>
                  <a:gd name="T48" fmla="*/ 884 w 890"/>
                  <a:gd name="T49" fmla="*/ 330 h 462"/>
                  <a:gd name="T50" fmla="*/ 890 w 890"/>
                  <a:gd name="T51" fmla="*/ 276 h 462"/>
                  <a:gd name="T52" fmla="*/ 884 w 890"/>
                  <a:gd name="T53" fmla="*/ 222 h 462"/>
                  <a:gd name="T54" fmla="*/ 855 w 890"/>
                  <a:gd name="T55" fmla="*/ 168 h 462"/>
                  <a:gd name="T56" fmla="*/ 813 w 890"/>
                  <a:gd name="T57" fmla="*/ 120 h 462"/>
                  <a:gd name="T58" fmla="*/ 759 w 890"/>
                  <a:gd name="T59" fmla="*/ 84 h 462"/>
                  <a:gd name="T60" fmla="*/ 693 w 890"/>
                  <a:gd name="T61" fmla="*/ 48 h 462"/>
                  <a:gd name="T62" fmla="*/ 621 w 890"/>
                  <a:gd name="T63" fmla="*/ 24 h 462"/>
                  <a:gd name="T64" fmla="*/ 538 w 890"/>
                  <a:gd name="T65" fmla="*/ 6 h 462"/>
                  <a:gd name="T66" fmla="*/ 448 w 890"/>
                  <a:gd name="T67" fmla="*/ 0 h 462"/>
                  <a:gd name="T68" fmla="*/ 358 w 890"/>
                  <a:gd name="T69" fmla="*/ 6 h 462"/>
                  <a:gd name="T70" fmla="*/ 275 w 890"/>
                  <a:gd name="T71" fmla="*/ 24 h 462"/>
                  <a:gd name="T72" fmla="*/ 197 w 890"/>
                  <a:gd name="T73" fmla="*/ 48 h 462"/>
                  <a:gd name="T74" fmla="*/ 131 w 890"/>
                  <a:gd name="T75" fmla="*/ 84 h 462"/>
                  <a:gd name="T76" fmla="*/ 77 w 890"/>
                  <a:gd name="T77" fmla="*/ 120 h 462"/>
                  <a:gd name="T78" fmla="*/ 35 w 890"/>
                  <a:gd name="T79" fmla="*/ 168 h 462"/>
                  <a:gd name="T80" fmla="*/ 12 w 890"/>
                  <a:gd name="T81" fmla="*/ 222 h 462"/>
                  <a:gd name="T82" fmla="*/ 0 w 890"/>
                  <a:gd name="T83" fmla="*/ 276 h 462"/>
                  <a:gd name="T84" fmla="*/ 6 w 890"/>
                  <a:gd name="T85" fmla="*/ 330 h 462"/>
                  <a:gd name="T86" fmla="*/ 35 w 890"/>
                  <a:gd name="T87" fmla="*/ 378 h 462"/>
                  <a:gd name="T88" fmla="*/ 71 w 890"/>
                  <a:gd name="T89" fmla="*/ 426 h 462"/>
                  <a:gd name="T90" fmla="*/ 125 w 890"/>
                  <a:gd name="T91" fmla="*/ 462 h 462"/>
                  <a:gd name="T92" fmla="*/ 167 w 890"/>
                  <a:gd name="T93" fmla="*/ 462 h 462"/>
                  <a:gd name="T94" fmla="*/ 107 w 890"/>
                  <a:gd name="T95" fmla="*/ 426 h 462"/>
                  <a:gd name="T96" fmla="*/ 59 w 890"/>
                  <a:gd name="T97" fmla="*/ 378 h 462"/>
                  <a:gd name="T98" fmla="*/ 35 w 890"/>
                  <a:gd name="T99" fmla="*/ 330 h 462"/>
                  <a:gd name="T100" fmla="*/ 23 w 890"/>
                  <a:gd name="T101" fmla="*/ 276 h 462"/>
                  <a:gd name="T102" fmla="*/ 23 w 890"/>
                  <a:gd name="T103" fmla="*/ 27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1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>
                  <a:gd name="T0" fmla="*/ 18 w 406"/>
                  <a:gd name="T1" fmla="*/ 300 h 486"/>
                  <a:gd name="T2" fmla="*/ 24 w 406"/>
                  <a:gd name="T3" fmla="*/ 246 h 486"/>
                  <a:gd name="T4" fmla="*/ 48 w 406"/>
                  <a:gd name="T5" fmla="*/ 198 h 486"/>
                  <a:gd name="T6" fmla="*/ 83 w 406"/>
                  <a:gd name="T7" fmla="*/ 150 h 486"/>
                  <a:gd name="T8" fmla="*/ 131 w 406"/>
                  <a:gd name="T9" fmla="*/ 108 h 486"/>
                  <a:gd name="T10" fmla="*/ 185 w 406"/>
                  <a:gd name="T11" fmla="*/ 72 h 486"/>
                  <a:gd name="T12" fmla="*/ 251 w 406"/>
                  <a:gd name="T13" fmla="*/ 42 h 486"/>
                  <a:gd name="T14" fmla="*/ 329 w 406"/>
                  <a:gd name="T15" fmla="*/ 24 h 486"/>
                  <a:gd name="T16" fmla="*/ 406 w 406"/>
                  <a:gd name="T17" fmla="*/ 6 h 486"/>
                  <a:gd name="T18" fmla="*/ 406 w 406"/>
                  <a:gd name="T19" fmla="*/ 0 h 486"/>
                  <a:gd name="T20" fmla="*/ 323 w 406"/>
                  <a:gd name="T21" fmla="*/ 12 h 486"/>
                  <a:gd name="T22" fmla="*/ 245 w 406"/>
                  <a:gd name="T23" fmla="*/ 36 h 486"/>
                  <a:gd name="T24" fmla="*/ 179 w 406"/>
                  <a:gd name="T25" fmla="*/ 66 h 486"/>
                  <a:gd name="T26" fmla="*/ 119 w 406"/>
                  <a:gd name="T27" fmla="*/ 102 h 486"/>
                  <a:gd name="T28" fmla="*/ 72 w 406"/>
                  <a:gd name="T29" fmla="*/ 144 h 486"/>
                  <a:gd name="T30" fmla="*/ 30 w 406"/>
                  <a:gd name="T31" fmla="*/ 192 h 486"/>
                  <a:gd name="T32" fmla="*/ 6 w 406"/>
                  <a:gd name="T33" fmla="*/ 246 h 486"/>
                  <a:gd name="T34" fmla="*/ 0 w 406"/>
                  <a:gd name="T35" fmla="*/ 300 h 486"/>
                  <a:gd name="T36" fmla="*/ 6 w 406"/>
                  <a:gd name="T37" fmla="*/ 348 h 486"/>
                  <a:gd name="T38" fmla="*/ 30 w 406"/>
                  <a:gd name="T39" fmla="*/ 396 h 486"/>
                  <a:gd name="T40" fmla="*/ 66 w 406"/>
                  <a:gd name="T41" fmla="*/ 444 h 486"/>
                  <a:gd name="T42" fmla="*/ 107 w 406"/>
                  <a:gd name="T43" fmla="*/ 486 h 486"/>
                  <a:gd name="T44" fmla="*/ 131 w 406"/>
                  <a:gd name="T45" fmla="*/ 486 h 486"/>
                  <a:gd name="T46" fmla="*/ 83 w 406"/>
                  <a:gd name="T47" fmla="*/ 450 h 486"/>
                  <a:gd name="T48" fmla="*/ 48 w 406"/>
                  <a:gd name="T49" fmla="*/ 402 h 486"/>
                  <a:gd name="T50" fmla="*/ 24 w 406"/>
                  <a:gd name="T51" fmla="*/ 354 h 486"/>
                  <a:gd name="T52" fmla="*/ 18 w 406"/>
                  <a:gd name="T53" fmla="*/ 300 h 486"/>
                  <a:gd name="T54" fmla="*/ 18 w 406"/>
                  <a:gd name="T55" fmla="*/ 30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2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>
                  <a:gd name="T0" fmla="*/ 89 w 107"/>
                  <a:gd name="T1" fmla="*/ 84 h 252"/>
                  <a:gd name="T2" fmla="*/ 83 w 107"/>
                  <a:gd name="T3" fmla="*/ 132 h 252"/>
                  <a:gd name="T4" fmla="*/ 65 w 107"/>
                  <a:gd name="T5" fmla="*/ 174 h 252"/>
                  <a:gd name="T6" fmla="*/ 36 w 107"/>
                  <a:gd name="T7" fmla="*/ 216 h 252"/>
                  <a:gd name="T8" fmla="*/ 0 w 107"/>
                  <a:gd name="T9" fmla="*/ 252 h 252"/>
                  <a:gd name="T10" fmla="*/ 18 w 107"/>
                  <a:gd name="T11" fmla="*/ 252 h 252"/>
                  <a:gd name="T12" fmla="*/ 53 w 107"/>
                  <a:gd name="T13" fmla="*/ 216 h 252"/>
                  <a:gd name="T14" fmla="*/ 83 w 107"/>
                  <a:gd name="T15" fmla="*/ 174 h 252"/>
                  <a:gd name="T16" fmla="*/ 101 w 107"/>
                  <a:gd name="T17" fmla="*/ 132 h 252"/>
                  <a:gd name="T18" fmla="*/ 107 w 107"/>
                  <a:gd name="T19" fmla="*/ 84 h 252"/>
                  <a:gd name="T20" fmla="*/ 101 w 107"/>
                  <a:gd name="T21" fmla="*/ 42 h 252"/>
                  <a:gd name="T22" fmla="*/ 89 w 107"/>
                  <a:gd name="T23" fmla="*/ 0 h 252"/>
                  <a:gd name="T24" fmla="*/ 65 w 107"/>
                  <a:gd name="T25" fmla="*/ 0 h 252"/>
                  <a:gd name="T26" fmla="*/ 83 w 107"/>
                  <a:gd name="T27" fmla="*/ 42 h 252"/>
                  <a:gd name="T28" fmla="*/ 89 w 107"/>
                  <a:gd name="T29" fmla="*/ 84 h 252"/>
                  <a:gd name="T30" fmla="*/ 89 w 107"/>
                  <a:gd name="T31" fmla="*/ 8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2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2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2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>
                  <a:gd name="T0" fmla="*/ 360 w 360"/>
                  <a:gd name="T1" fmla="*/ 365 h 563"/>
                  <a:gd name="T2" fmla="*/ 353 w 360"/>
                  <a:gd name="T3" fmla="*/ 305 h 563"/>
                  <a:gd name="T4" fmla="*/ 335 w 360"/>
                  <a:gd name="T5" fmla="*/ 251 h 563"/>
                  <a:gd name="T6" fmla="*/ 305 w 360"/>
                  <a:gd name="T7" fmla="*/ 204 h 563"/>
                  <a:gd name="T8" fmla="*/ 262 w 360"/>
                  <a:gd name="T9" fmla="*/ 156 h 563"/>
                  <a:gd name="T10" fmla="*/ 213 w 360"/>
                  <a:gd name="T11" fmla="*/ 108 h 563"/>
                  <a:gd name="T12" fmla="*/ 159 w 360"/>
                  <a:gd name="T13" fmla="*/ 66 h 563"/>
                  <a:gd name="T14" fmla="*/ 92 w 360"/>
                  <a:gd name="T15" fmla="*/ 30 h 563"/>
                  <a:gd name="T16" fmla="*/ 19 w 360"/>
                  <a:gd name="T17" fmla="*/ 0 h 563"/>
                  <a:gd name="T18" fmla="*/ 0 w 360"/>
                  <a:gd name="T19" fmla="*/ 12 h 563"/>
                  <a:gd name="T20" fmla="*/ 67 w 360"/>
                  <a:gd name="T21" fmla="*/ 42 h 563"/>
                  <a:gd name="T22" fmla="*/ 134 w 360"/>
                  <a:gd name="T23" fmla="*/ 78 h 563"/>
                  <a:gd name="T24" fmla="*/ 189 w 360"/>
                  <a:gd name="T25" fmla="*/ 114 h 563"/>
                  <a:gd name="T26" fmla="*/ 238 w 360"/>
                  <a:gd name="T27" fmla="*/ 162 h 563"/>
                  <a:gd name="T28" fmla="*/ 274 w 360"/>
                  <a:gd name="T29" fmla="*/ 210 h 563"/>
                  <a:gd name="T30" fmla="*/ 299 w 360"/>
                  <a:gd name="T31" fmla="*/ 257 h 563"/>
                  <a:gd name="T32" fmla="*/ 317 w 360"/>
                  <a:gd name="T33" fmla="*/ 311 h 563"/>
                  <a:gd name="T34" fmla="*/ 323 w 360"/>
                  <a:gd name="T35" fmla="*/ 365 h 563"/>
                  <a:gd name="T36" fmla="*/ 317 w 360"/>
                  <a:gd name="T37" fmla="*/ 419 h 563"/>
                  <a:gd name="T38" fmla="*/ 299 w 360"/>
                  <a:gd name="T39" fmla="*/ 467 h 563"/>
                  <a:gd name="T40" fmla="*/ 274 w 360"/>
                  <a:gd name="T41" fmla="*/ 515 h 563"/>
                  <a:gd name="T42" fmla="*/ 238 w 360"/>
                  <a:gd name="T43" fmla="*/ 563 h 563"/>
                  <a:gd name="T44" fmla="*/ 268 w 360"/>
                  <a:gd name="T45" fmla="*/ 563 h 563"/>
                  <a:gd name="T46" fmla="*/ 311 w 360"/>
                  <a:gd name="T47" fmla="*/ 515 h 563"/>
                  <a:gd name="T48" fmla="*/ 335 w 360"/>
                  <a:gd name="T49" fmla="*/ 467 h 563"/>
                  <a:gd name="T50" fmla="*/ 353 w 360"/>
                  <a:gd name="T51" fmla="*/ 419 h 563"/>
                  <a:gd name="T52" fmla="*/ 360 w 360"/>
                  <a:gd name="T53" fmla="*/ 365 h 563"/>
                  <a:gd name="T54" fmla="*/ 360 w 360"/>
                  <a:gd name="T55" fmla="*/ 365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2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>
                  <a:gd name="T0" fmla="*/ 1053 w 1078"/>
                  <a:gd name="T1" fmla="*/ 425 h 425"/>
                  <a:gd name="T2" fmla="*/ 1078 w 1078"/>
                  <a:gd name="T3" fmla="*/ 419 h 425"/>
                  <a:gd name="T4" fmla="*/ 1066 w 1078"/>
                  <a:gd name="T5" fmla="*/ 377 h 425"/>
                  <a:gd name="T6" fmla="*/ 1047 w 1078"/>
                  <a:gd name="T7" fmla="*/ 336 h 425"/>
                  <a:gd name="T8" fmla="*/ 986 w 1078"/>
                  <a:gd name="T9" fmla="*/ 252 h 425"/>
                  <a:gd name="T10" fmla="*/ 907 w 1078"/>
                  <a:gd name="T11" fmla="*/ 180 h 425"/>
                  <a:gd name="T12" fmla="*/ 810 w 1078"/>
                  <a:gd name="T13" fmla="*/ 120 h 425"/>
                  <a:gd name="T14" fmla="*/ 694 w 1078"/>
                  <a:gd name="T15" fmla="*/ 72 h 425"/>
                  <a:gd name="T16" fmla="*/ 560 w 1078"/>
                  <a:gd name="T17" fmla="*/ 30 h 425"/>
                  <a:gd name="T18" fmla="*/ 420 w 1078"/>
                  <a:gd name="T19" fmla="*/ 6 h 425"/>
                  <a:gd name="T20" fmla="*/ 268 w 1078"/>
                  <a:gd name="T21" fmla="*/ 0 h 425"/>
                  <a:gd name="T22" fmla="*/ 134 w 1078"/>
                  <a:gd name="T23" fmla="*/ 6 h 425"/>
                  <a:gd name="T24" fmla="*/ 0 w 1078"/>
                  <a:gd name="T25" fmla="*/ 24 h 425"/>
                  <a:gd name="T26" fmla="*/ 12 w 1078"/>
                  <a:gd name="T27" fmla="*/ 36 h 425"/>
                  <a:gd name="T28" fmla="*/ 134 w 1078"/>
                  <a:gd name="T29" fmla="*/ 18 h 425"/>
                  <a:gd name="T30" fmla="*/ 268 w 1078"/>
                  <a:gd name="T31" fmla="*/ 12 h 425"/>
                  <a:gd name="T32" fmla="*/ 420 w 1078"/>
                  <a:gd name="T33" fmla="*/ 18 h 425"/>
                  <a:gd name="T34" fmla="*/ 554 w 1078"/>
                  <a:gd name="T35" fmla="*/ 42 h 425"/>
                  <a:gd name="T36" fmla="*/ 682 w 1078"/>
                  <a:gd name="T37" fmla="*/ 84 h 425"/>
                  <a:gd name="T38" fmla="*/ 798 w 1078"/>
                  <a:gd name="T39" fmla="*/ 132 h 425"/>
                  <a:gd name="T40" fmla="*/ 895 w 1078"/>
                  <a:gd name="T41" fmla="*/ 192 h 425"/>
                  <a:gd name="T42" fmla="*/ 968 w 1078"/>
                  <a:gd name="T43" fmla="*/ 264 h 425"/>
                  <a:gd name="T44" fmla="*/ 999 w 1078"/>
                  <a:gd name="T45" fmla="*/ 300 h 425"/>
                  <a:gd name="T46" fmla="*/ 1023 w 1078"/>
                  <a:gd name="T47" fmla="*/ 342 h 425"/>
                  <a:gd name="T48" fmla="*/ 1041 w 1078"/>
                  <a:gd name="T49" fmla="*/ 383 h 425"/>
                  <a:gd name="T50" fmla="*/ 1053 w 1078"/>
                  <a:gd name="T51" fmla="*/ 425 h 425"/>
                  <a:gd name="T52" fmla="*/ 1053 w 1078"/>
                  <a:gd name="T53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2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>
                  <a:gd name="T0" fmla="*/ 0 w 98"/>
                  <a:gd name="T1" fmla="*/ 234 h 234"/>
                  <a:gd name="T2" fmla="*/ 25 w 98"/>
                  <a:gd name="T3" fmla="*/ 234 h 234"/>
                  <a:gd name="T4" fmla="*/ 55 w 98"/>
                  <a:gd name="T5" fmla="*/ 186 h 234"/>
                  <a:gd name="T6" fmla="*/ 80 w 98"/>
                  <a:gd name="T7" fmla="*/ 138 h 234"/>
                  <a:gd name="T8" fmla="*/ 92 w 98"/>
                  <a:gd name="T9" fmla="*/ 90 h 234"/>
                  <a:gd name="T10" fmla="*/ 98 w 98"/>
                  <a:gd name="T11" fmla="*/ 36 h 234"/>
                  <a:gd name="T12" fmla="*/ 98 w 98"/>
                  <a:gd name="T13" fmla="*/ 0 h 234"/>
                  <a:gd name="T14" fmla="*/ 74 w 98"/>
                  <a:gd name="T15" fmla="*/ 0 h 234"/>
                  <a:gd name="T16" fmla="*/ 74 w 98"/>
                  <a:gd name="T17" fmla="*/ 36 h 234"/>
                  <a:gd name="T18" fmla="*/ 67 w 98"/>
                  <a:gd name="T19" fmla="*/ 90 h 234"/>
                  <a:gd name="T20" fmla="*/ 55 w 98"/>
                  <a:gd name="T21" fmla="*/ 138 h 234"/>
                  <a:gd name="T22" fmla="*/ 31 w 98"/>
                  <a:gd name="T23" fmla="*/ 186 h 234"/>
                  <a:gd name="T24" fmla="*/ 0 w 98"/>
                  <a:gd name="T25" fmla="*/ 234 h 234"/>
                  <a:gd name="T26" fmla="*/ 0 w 9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2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227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8228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>
                  <a:gd name="T0" fmla="*/ 484 w 1201"/>
                  <a:gd name="T1" fmla="*/ 6 h 731"/>
                  <a:gd name="T2" fmla="*/ 263 w 1201"/>
                  <a:gd name="T3" fmla="*/ 60 h 731"/>
                  <a:gd name="T4" fmla="*/ 101 w 1201"/>
                  <a:gd name="T5" fmla="*/ 162 h 731"/>
                  <a:gd name="T6" fmla="*/ 12 w 1201"/>
                  <a:gd name="T7" fmla="*/ 294 h 731"/>
                  <a:gd name="T8" fmla="*/ 0 w 1201"/>
                  <a:gd name="T9" fmla="*/ 366 h 731"/>
                  <a:gd name="T10" fmla="*/ 12 w 1201"/>
                  <a:gd name="T11" fmla="*/ 437 h 731"/>
                  <a:gd name="T12" fmla="*/ 101 w 1201"/>
                  <a:gd name="T13" fmla="*/ 569 h 731"/>
                  <a:gd name="T14" fmla="*/ 263 w 1201"/>
                  <a:gd name="T15" fmla="*/ 671 h 731"/>
                  <a:gd name="T16" fmla="*/ 484 w 1201"/>
                  <a:gd name="T17" fmla="*/ 725 h 731"/>
                  <a:gd name="T18" fmla="*/ 723 w 1201"/>
                  <a:gd name="T19" fmla="*/ 725 h 731"/>
                  <a:gd name="T20" fmla="*/ 938 w 1201"/>
                  <a:gd name="T21" fmla="*/ 671 h 731"/>
                  <a:gd name="T22" fmla="*/ 1100 w 1201"/>
                  <a:gd name="T23" fmla="*/ 569 h 731"/>
                  <a:gd name="T24" fmla="*/ 1189 w 1201"/>
                  <a:gd name="T25" fmla="*/ 437 h 731"/>
                  <a:gd name="T26" fmla="*/ 1201 w 1201"/>
                  <a:gd name="T27" fmla="*/ 366 h 731"/>
                  <a:gd name="T28" fmla="*/ 1189 w 1201"/>
                  <a:gd name="T29" fmla="*/ 294 h 731"/>
                  <a:gd name="T30" fmla="*/ 1100 w 1201"/>
                  <a:gd name="T31" fmla="*/ 162 h 731"/>
                  <a:gd name="T32" fmla="*/ 938 w 1201"/>
                  <a:gd name="T33" fmla="*/ 60 h 731"/>
                  <a:gd name="T34" fmla="*/ 723 w 1201"/>
                  <a:gd name="T35" fmla="*/ 6 h 731"/>
                  <a:gd name="T36" fmla="*/ 604 w 1201"/>
                  <a:gd name="T37" fmla="*/ 0 h 731"/>
                  <a:gd name="T38" fmla="*/ 490 w 1201"/>
                  <a:gd name="T39" fmla="*/ 701 h 731"/>
                  <a:gd name="T40" fmla="*/ 287 w 1201"/>
                  <a:gd name="T41" fmla="*/ 647 h 731"/>
                  <a:gd name="T42" fmla="*/ 131 w 1201"/>
                  <a:gd name="T43" fmla="*/ 557 h 731"/>
                  <a:gd name="T44" fmla="*/ 48 w 1201"/>
                  <a:gd name="T45" fmla="*/ 437 h 731"/>
                  <a:gd name="T46" fmla="*/ 36 w 1201"/>
                  <a:gd name="T47" fmla="*/ 366 h 731"/>
                  <a:gd name="T48" fmla="*/ 48 w 1201"/>
                  <a:gd name="T49" fmla="*/ 300 h 731"/>
                  <a:gd name="T50" fmla="*/ 131 w 1201"/>
                  <a:gd name="T51" fmla="*/ 174 h 731"/>
                  <a:gd name="T52" fmla="*/ 287 w 1201"/>
                  <a:gd name="T53" fmla="*/ 84 h 731"/>
                  <a:gd name="T54" fmla="*/ 490 w 1201"/>
                  <a:gd name="T55" fmla="*/ 30 h 731"/>
                  <a:gd name="T56" fmla="*/ 717 w 1201"/>
                  <a:gd name="T57" fmla="*/ 30 h 731"/>
                  <a:gd name="T58" fmla="*/ 920 w 1201"/>
                  <a:gd name="T59" fmla="*/ 84 h 731"/>
                  <a:gd name="T60" fmla="*/ 1070 w 1201"/>
                  <a:gd name="T61" fmla="*/ 174 h 731"/>
                  <a:gd name="T62" fmla="*/ 1153 w 1201"/>
                  <a:gd name="T63" fmla="*/ 300 h 731"/>
                  <a:gd name="T64" fmla="*/ 1153 w 1201"/>
                  <a:gd name="T65" fmla="*/ 437 h 731"/>
                  <a:gd name="T66" fmla="*/ 1070 w 1201"/>
                  <a:gd name="T67" fmla="*/ 557 h 731"/>
                  <a:gd name="T68" fmla="*/ 920 w 1201"/>
                  <a:gd name="T69" fmla="*/ 647 h 731"/>
                  <a:gd name="T70" fmla="*/ 717 w 1201"/>
                  <a:gd name="T71" fmla="*/ 701 h 731"/>
                  <a:gd name="T72" fmla="*/ 604 w 1201"/>
                  <a:gd name="T73" fmla="*/ 707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29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>
                  <a:gd name="T0" fmla="*/ 24 w 544"/>
                  <a:gd name="T1" fmla="*/ 402 h 737"/>
                  <a:gd name="T2" fmla="*/ 36 w 544"/>
                  <a:gd name="T3" fmla="*/ 330 h 737"/>
                  <a:gd name="T4" fmla="*/ 66 w 544"/>
                  <a:gd name="T5" fmla="*/ 264 h 737"/>
                  <a:gd name="T6" fmla="*/ 108 w 544"/>
                  <a:gd name="T7" fmla="*/ 204 h 737"/>
                  <a:gd name="T8" fmla="*/ 173 w 544"/>
                  <a:gd name="T9" fmla="*/ 150 h 737"/>
                  <a:gd name="T10" fmla="*/ 251 w 544"/>
                  <a:gd name="T11" fmla="*/ 102 h 737"/>
                  <a:gd name="T12" fmla="*/ 335 w 544"/>
                  <a:gd name="T13" fmla="*/ 60 h 737"/>
                  <a:gd name="T14" fmla="*/ 436 w 544"/>
                  <a:gd name="T15" fmla="*/ 30 h 737"/>
                  <a:gd name="T16" fmla="*/ 544 w 544"/>
                  <a:gd name="T17" fmla="*/ 12 h 737"/>
                  <a:gd name="T18" fmla="*/ 544 w 544"/>
                  <a:gd name="T19" fmla="*/ 0 h 737"/>
                  <a:gd name="T20" fmla="*/ 430 w 544"/>
                  <a:gd name="T21" fmla="*/ 18 h 737"/>
                  <a:gd name="T22" fmla="*/ 329 w 544"/>
                  <a:gd name="T23" fmla="*/ 48 h 737"/>
                  <a:gd name="T24" fmla="*/ 233 w 544"/>
                  <a:gd name="T25" fmla="*/ 90 h 737"/>
                  <a:gd name="T26" fmla="*/ 155 w 544"/>
                  <a:gd name="T27" fmla="*/ 138 h 737"/>
                  <a:gd name="T28" fmla="*/ 90 w 544"/>
                  <a:gd name="T29" fmla="*/ 198 h 737"/>
                  <a:gd name="T30" fmla="*/ 42 w 544"/>
                  <a:gd name="T31" fmla="*/ 258 h 737"/>
                  <a:gd name="T32" fmla="*/ 12 w 544"/>
                  <a:gd name="T33" fmla="*/ 330 h 737"/>
                  <a:gd name="T34" fmla="*/ 0 w 544"/>
                  <a:gd name="T35" fmla="*/ 402 h 737"/>
                  <a:gd name="T36" fmla="*/ 6 w 544"/>
                  <a:gd name="T37" fmla="*/ 455 h 737"/>
                  <a:gd name="T38" fmla="*/ 18 w 544"/>
                  <a:gd name="T39" fmla="*/ 503 h 737"/>
                  <a:gd name="T40" fmla="*/ 42 w 544"/>
                  <a:gd name="T41" fmla="*/ 545 h 737"/>
                  <a:gd name="T42" fmla="*/ 78 w 544"/>
                  <a:gd name="T43" fmla="*/ 593 h 737"/>
                  <a:gd name="T44" fmla="*/ 114 w 544"/>
                  <a:gd name="T45" fmla="*/ 635 h 737"/>
                  <a:gd name="T46" fmla="*/ 161 w 544"/>
                  <a:gd name="T47" fmla="*/ 671 h 737"/>
                  <a:gd name="T48" fmla="*/ 221 w 544"/>
                  <a:gd name="T49" fmla="*/ 707 h 737"/>
                  <a:gd name="T50" fmla="*/ 281 w 544"/>
                  <a:gd name="T51" fmla="*/ 737 h 737"/>
                  <a:gd name="T52" fmla="*/ 323 w 544"/>
                  <a:gd name="T53" fmla="*/ 737 h 737"/>
                  <a:gd name="T54" fmla="*/ 257 w 544"/>
                  <a:gd name="T55" fmla="*/ 707 h 737"/>
                  <a:gd name="T56" fmla="*/ 203 w 544"/>
                  <a:gd name="T57" fmla="*/ 671 h 737"/>
                  <a:gd name="T58" fmla="*/ 149 w 544"/>
                  <a:gd name="T59" fmla="*/ 635 h 737"/>
                  <a:gd name="T60" fmla="*/ 108 w 544"/>
                  <a:gd name="T61" fmla="*/ 593 h 737"/>
                  <a:gd name="T62" fmla="*/ 72 w 544"/>
                  <a:gd name="T63" fmla="*/ 551 h 737"/>
                  <a:gd name="T64" fmla="*/ 48 w 544"/>
                  <a:gd name="T65" fmla="*/ 503 h 737"/>
                  <a:gd name="T66" fmla="*/ 30 w 544"/>
                  <a:gd name="T67" fmla="*/ 455 h 737"/>
                  <a:gd name="T68" fmla="*/ 24 w 544"/>
                  <a:gd name="T69" fmla="*/ 402 h 737"/>
                  <a:gd name="T70" fmla="*/ 24 w 544"/>
                  <a:gd name="T71" fmla="*/ 40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30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>
                  <a:gd name="T0" fmla="*/ 12 w 609"/>
                  <a:gd name="T1" fmla="*/ 12 h 252"/>
                  <a:gd name="T2" fmla="*/ 113 w 609"/>
                  <a:gd name="T3" fmla="*/ 18 h 252"/>
                  <a:gd name="T4" fmla="*/ 203 w 609"/>
                  <a:gd name="T5" fmla="*/ 30 h 252"/>
                  <a:gd name="T6" fmla="*/ 292 w 609"/>
                  <a:gd name="T7" fmla="*/ 48 h 252"/>
                  <a:gd name="T8" fmla="*/ 376 w 609"/>
                  <a:gd name="T9" fmla="*/ 78 h 252"/>
                  <a:gd name="T10" fmla="*/ 448 w 609"/>
                  <a:gd name="T11" fmla="*/ 114 h 252"/>
                  <a:gd name="T12" fmla="*/ 514 w 609"/>
                  <a:gd name="T13" fmla="*/ 156 h 252"/>
                  <a:gd name="T14" fmla="*/ 567 w 609"/>
                  <a:gd name="T15" fmla="*/ 198 h 252"/>
                  <a:gd name="T16" fmla="*/ 609 w 609"/>
                  <a:gd name="T17" fmla="*/ 252 h 252"/>
                  <a:gd name="T18" fmla="*/ 609 w 609"/>
                  <a:gd name="T19" fmla="*/ 216 h 252"/>
                  <a:gd name="T20" fmla="*/ 561 w 609"/>
                  <a:gd name="T21" fmla="*/ 168 h 252"/>
                  <a:gd name="T22" fmla="*/ 502 w 609"/>
                  <a:gd name="T23" fmla="*/ 126 h 252"/>
                  <a:gd name="T24" fmla="*/ 436 w 609"/>
                  <a:gd name="T25" fmla="*/ 90 h 252"/>
                  <a:gd name="T26" fmla="*/ 364 w 609"/>
                  <a:gd name="T27" fmla="*/ 60 h 252"/>
                  <a:gd name="T28" fmla="*/ 286 w 609"/>
                  <a:gd name="T29" fmla="*/ 36 h 252"/>
                  <a:gd name="T30" fmla="*/ 197 w 609"/>
                  <a:gd name="T31" fmla="*/ 18 h 252"/>
                  <a:gd name="T32" fmla="*/ 107 w 609"/>
                  <a:gd name="T33" fmla="*/ 6 h 252"/>
                  <a:gd name="T34" fmla="*/ 12 w 609"/>
                  <a:gd name="T35" fmla="*/ 0 h 252"/>
                  <a:gd name="T36" fmla="*/ 6 w 609"/>
                  <a:gd name="T37" fmla="*/ 0 h 252"/>
                  <a:gd name="T38" fmla="*/ 0 w 609"/>
                  <a:gd name="T39" fmla="*/ 0 h 252"/>
                  <a:gd name="T40" fmla="*/ 0 w 609"/>
                  <a:gd name="T41" fmla="*/ 12 h 252"/>
                  <a:gd name="T42" fmla="*/ 6 w 609"/>
                  <a:gd name="T43" fmla="*/ 12 h 252"/>
                  <a:gd name="T44" fmla="*/ 12 w 609"/>
                  <a:gd name="T45" fmla="*/ 12 h 252"/>
                  <a:gd name="T46" fmla="*/ 12 w 609"/>
                  <a:gd name="T47" fmla="*/ 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31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>
                  <a:gd name="T0" fmla="*/ 72 w 72"/>
                  <a:gd name="T1" fmla="*/ 0 h 54"/>
                  <a:gd name="T2" fmla="*/ 36 w 72"/>
                  <a:gd name="T3" fmla="*/ 30 h 54"/>
                  <a:gd name="T4" fmla="*/ 0 w 72"/>
                  <a:gd name="T5" fmla="*/ 54 h 54"/>
                  <a:gd name="T6" fmla="*/ 36 w 72"/>
                  <a:gd name="T7" fmla="*/ 54 h 54"/>
                  <a:gd name="T8" fmla="*/ 54 w 72"/>
                  <a:gd name="T9" fmla="*/ 42 h 54"/>
                  <a:gd name="T10" fmla="*/ 72 w 72"/>
                  <a:gd name="T11" fmla="*/ 24 h 54"/>
                  <a:gd name="T12" fmla="*/ 72 w 72"/>
                  <a:gd name="T13" fmla="*/ 24 h 54"/>
                  <a:gd name="T14" fmla="*/ 72 w 72"/>
                  <a:gd name="T15" fmla="*/ 0 h 54"/>
                  <a:gd name="T16" fmla="*/ 72 w 72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32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>
                  <a:gd name="T0" fmla="*/ 299 w 705"/>
                  <a:gd name="T1" fmla="*/ 90 h 108"/>
                  <a:gd name="T2" fmla="*/ 221 w 705"/>
                  <a:gd name="T3" fmla="*/ 90 h 108"/>
                  <a:gd name="T4" fmla="*/ 143 w 705"/>
                  <a:gd name="T5" fmla="*/ 78 h 108"/>
                  <a:gd name="T6" fmla="*/ 0 w 705"/>
                  <a:gd name="T7" fmla="*/ 48 h 108"/>
                  <a:gd name="T8" fmla="*/ 0 w 705"/>
                  <a:gd name="T9" fmla="*/ 66 h 108"/>
                  <a:gd name="T10" fmla="*/ 143 w 705"/>
                  <a:gd name="T11" fmla="*/ 96 h 108"/>
                  <a:gd name="T12" fmla="*/ 221 w 705"/>
                  <a:gd name="T13" fmla="*/ 108 h 108"/>
                  <a:gd name="T14" fmla="*/ 299 w 705"/>
                  <a:gd name="T15" fmla="*/ 108 h 108"/>
                  <a:gd name="T16" fmla="*/ 412 w 705"/>
                  <a:gd name="T17" fmla="*/ 102 h 108"/>
                  <a:gd name="T18" fmla="*/ 520 w 705"/>
                  <a:gd name="T19" fmla="*/ 84 h 108"/>
                  <a:gd name="T20" fmla="*/ 615 w 705"/>
                  <a:gd name="T21" fmla="*/ 60 h 108"/>
                  <a:gd name="T22" fmla="*/ 705 w 705"/>
                  <a:gd name="T23" fmla="*/ 24 h 108"/>
                  <a:gd name="T24" fmla="*/ 705 w 705"/>
                  <a:gd name="T25" fmla="*/ 0 h 108"/>
                  <a:gd name="T26" fmla="*/ 615 w 705"/>
                  <a:gd name="T27" fmla="*/ 42 h 108"/>
                  <a:gd name="T28" fmla="*/ 520 w 705"/>
                  <a:gd name="T29" fmla="*/ 66 h 108"/>
                  <a:gd name="T30" fmla="*/ 412 w 705"/>
                  <a:gd name="T31" fmla="*/ 84 h 108"/>
                  <a:gd name="T32" fmla="*/ 299 w 705"/>
                  <a:gd name="T33" fmla="*/ 90 h 108"/>
                  <a:gd name="T34" fmla="*/ 299 w 705"/>
                  <a:gd name="T35" fmla="*/ 9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33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>
                  <a:gd name="T0" fmla="*/ 119 w 143"/>
                  <a:gd name="T1" fmla="*/ 114 h 341"/>
                  <a:gd name="T2" fmla="*/ 113 w 143"/>
                  <a:gd name="T3" fmla="*/ 173 h 341"/>
                  <a:gd name="T4" fmla="*/ 89 w 143"/>
                  <a:gd name="T5" fmla="*/ 239 h 341"/>
                  <a:gd name="T6" fmla="*/ 47 w 143"/>
                  <a:gd name="T7" fmla="*/ 293 h 341"/>
                  <a:gd name="T8" fmla="*/ 0 w 143"/>
                  <a:gd name="T9" fmla="*/ 341 h 341"/>
                  <a:gd name="T10" fmla="*/ 29 w 143"/>
                  <a:gd name="T11" fmla="*/ 341 h 341"/>
                  <a:gd name="T12" fmla="*/ 77 w 143"/>
                  <a:gd name="T13" fmla="*/ 287 h 341"/>
                  <a:gd name="T14" fmla="*/ 113 w 143"/>
                  <a:gd name="T15" fmla="*/ 233 h 341"/>
                  <a:gd name="T16" fmla="*/ 137 w 143"/>
                  <a:gd name="T17" fmla="*/ 173 h 341"/>
                  <a:gd name="T18" fmla="*/ 143 w 143"/>
                  <a:gd name="T19" fmla="*/ 114 h 341"/>
                  <a:gd name="T20" fmla="*/ 137 w 143"/>
                  <a:gd name="T21" fmla="*/ 60 h 341"/>
                  <a:gd name="T22" fmla="*/ 119 w 143"/>
                  <a:gd name="T23" fmla="*/ 0 h 341"/>
                  <a:gd name="T24" fmla="*/ 89 w 143"/>
                  <a:gd name="T25" fmla="*/ 0 h 341"/>
                  <a:gd name="T26" fmla="*/ 113 w 143"/>
                  <a:gd name="T27" fmla="*/ 60 h 341"/>
                  <a:gd name="T28" fmla="*/ 119 w 143"/>
                  <a:gd name="T29" fmla="*/ 114 h 341"/>
                  <a:gd name="T30" fmla="*/ 119 w 143"/>
                  <a:gd name="T31" fmla="*/ 1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34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>
                  <a:gd name="T0" fmla="*/ 59 w 83"/>
                  <a:gd name="T1" fmla="*/ 90 h 90"/>
                  <a:gd name="T2" fmla="*/ 83 w 83"/>
                  <a:gd name="T3" fmla="*/ 84 h 90"/>
                  <a:gd name="T4" fmla="*/ 71 w 83"/>
                  <a:gd name="T5" fmla="*/ 60 h 90"/>
                  <a:gd name="T6" fmla="*/ 53 w 83"/>
                  <a:gd name="T7" fmla="*/ 42 h 90"/>
                  <a:gd name="T8" fmla="*/ 6 w 83"/>
                  <a:gd name="T9" fmla="*/ 0 h 90"/>
                  <a:gd name="T10" fmla="*/ 0 w 83"/>
                  <a:gd name="T11" fmla="*/ 18 h 90"/>
                  <a:gd name="T12" fmla="*/ 35 w 83"/>
                  <a:gd name="T13" fmla="*/ 48 h 90"/>
                  <a:gd name="T14" fmla="*/ 59 w 83"/>
                  <a:gd name="T15" fmla="*/ 90 h 90"/>
                  <a:gd name="T16" fmla="*/ 59 w 83"/>
                  <a:gd name="T1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35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36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>
                  <a:gd name="T0" fmla="*/ 616 w 909"/>
                  <a:gd name="T1" fmla="*/ 0 h 533"/>
                  <a:gd name="T2" fmla="*/ 616 w 909"/>
                  <a:gd name="T3" fmla="*/ 18 h 533"/>
                  <a:gd name="T4" fmla="*/ 724 w 909"/>
                  <a:gd name="T5" fmla="*/ 60 h 533"/>
                  <a:gd name="T6" fmla="*/ 765 w 909"/>
                  <a:gd name="T7" fmla="*/ 84 h 533"/>
                  <a:gd name="T8" fmla="*/ 807 w 909"/>
                  <a:gd name="T9" fmla="*/ 114 h 533"/>
                  <a:gd name="T10" fmla="*/ 837 w 909"/>
                  <a:gd name="T11" fmla="*/ 144 h 533"/>
                  <a:gd name="T12" fmla="*/ 861 w 909"/>
                  <a:gd name="T13" fmla="*/ 180 h 533"/>
                  <a:gd name="T14" fmla="*/ 873 w 909"/>
                  <a:gd name="T15" fmla="*/ 216 h 533"/>
                  <a:gd name="T16" fmla="*/ 879 w 909"/>
                  <a:gd name="T17" fmla="*/ 258 h 533"/>
                  <a:gd name="T18" fmla="*/ 873 w 909"/>
                  <a:gd name="T19" fmla="*/ 311 h 533"/>
                  <a:gd name="T20" fmla="*/ 843 w 909"/>
                  <a:gd name="T21" fmla="*/ 359 h 533"/>
                  <a:gd name="T22" fmla="*/ 807 w 909"/>
                  <a:gd name="T23" fmla="*/ 401 h 533"/>
                  <a:gd name="T24" fmla="*/ 753 w 909"/>
                  <a:gd name="T25" fmla="*/ 443 h 533"/>
                  <a:gd name="T26" fmla="*/ 694 w 909"/>
                  <a:gd name="T27" fmla="*/ 473 h 533"/>
                  <a:gd name="T28" fmla="*/ 622 w 909"/>
                  <a:gd name="T29" fmla="*/ 497 h 533"/>
                  <a:gd name="T30" fmla="*/ 538 w 909"/>
                  <a:gd name="T31" fmla="*/ 509 h 533"/>
                  <a:gd name="T32" fmla="*/ 455 w 909"/>
                  <a:gd name="T33" fmla="*/ 515 h 533"/>
                  <a:gd name="T34" fmla="*/ 371 w 909"/>
                  <a:gd name="T35" fmla="*/ 509 h 533"/>
                  <a:gd name="T36" fmla="*/ 287 w 909"/>
                  <a:gd name="T37" fmla="*/ 497 h 533"/>
                  <a:gd name="T38" fmla="*/ 215 w 909"/>
                  <a:gd name="T39" fmla="*/ 473 h 533"/>
                  <a:gd name="T40" fmla="*/ 156 w 909"/>
                  <a:gd name="T41" fmla="*/ 443 h 533"/>
                  <a:gd name="T42" fmla="*/ 102 w 909"/>
                  <a:gd name="T43" fmla="*/ 401 h 533"/>
                  <a:gd name="T44" fmla="*/ 66 w 909"/>
                  <a:gd name="T45" fmla="*/ 359 h 533"/>
                  <a:gd name="T46" fmla="*/ 36 w 909"/>
                  <a:gd name="T47" fmla="*/ 311 h 533"/>
                  <a:gd name="T48" fmla="*/ 30 w 909"/>
                  <a:gd name="T49" fmla="*/ 258 h 533"/>
                  <a:gd name="T50" fmla="*/ 36 w 909"/>
                  <a:gd name="T51" fmla="*/ 222 h 533"/>
                  <a:gd name="T52" fmla="*/ 48 w 909"/>
                  <a:gd name="T53" fmla="*/ 186 h 533"/>
                  <a:gd name="T54" fmla="*/ 66 w 909"/>
                  <a:gd name="T55" fmla="*/ 156 h 533"/>
                  <a:gd name="T56" fmla="*/ 90 w 909"/>
                  <a:gd name="T57" fmla="*/ 126 h 533"/>
                  <a:gd name="T58" fmla="*/ 66 w 909"/>
                  <a:gd name="T59" fmla="*/ 114 h 533"/>
                  <a:gd name="T60" fmla="*/ 36 w 909"/>
                  <a:gd name="T61" fmla="*/ 144 h 533"/>
                  <a:gd name="T62" fmla="*/ 18 w 909"/>
                  <a:gd name="T63" fmla="*/ 180 h 533"/>
                  <a:gd name="T64" fmla="*/ 6 w 909"/>
                  <a:gd name="T65" fmla="*/ 216 h 533"/>
                  <a:gd name="T66" fmla="*/ 0 w 909"/>
                  <a:gd name="T67" fmla="*/ 258 h 533"/>
                  <a:gd name="T68" fmla="*/ 12 w 909"/>
                  <a:gd name="T69" fmla="*/ 311 h 533"/>
                  <a:gd name="T70" fmla="*/ 36 w 909"/>
                  <a:gd name="T71" fmla="*/ 365 h 533"/>
                  <a:gd name="T72" fmla="*/ 78 w 909"/>
                  <a:gd name="T73" fmla="*/ 413 h 533"/>
                  <a:gd name="T74" fmla="*/ 132 w 909"/>
                  <a:gd name="T75" fmla="*/ 449 h 533"/>
                  <a:gd name="T76" fmla="*/ 203 w 909"/>
                  <a:gd name="T77" fmla="*/ 485 h 533"/>
                  <a:gd name="T78" fmla="*/ 275 w 909"/>
                  <a:gd name="T79" fmla="*/ 509 h 533"/>
                  <a:gd name="T80" fmla="*/ 365 w 909"/>
                  <a:gd name="T81" fmla="*/ 527 h 533"/>
                  <a:gd name="T82" fmla="*/ 455 w 909"/>
                  <a:gd name="T83" fmla="*/ 533 h 533"/>
                  <a:gd name="T84" fmla="*/ 544 w 909"/>
                  <a:gd name="T85" fmla="*/ 527 h 533"/>
                  <a:gd name="T86" fmla="*/ 634 w 909"/>
                  <a:gd name="T87" fmla="*/ 509 h 533"/>
                  <a:gd name="T88" fmla="*/ 712 w 909"/>
                  <a:gd name="T89" fmla="*/ 485 h 533"/>
                  <a:gd name="T90" fmla="*/ 777 w 909"/>
                  <a:gd name="T91" fmla="*/ 449 h 533"/>
                  <a:gd name="T92" fmla="*/ 831 w 909"/>
                  <a:gd name="T93" fmla="*/ 413 h 533"/>
                  <a:gd name="T94" fmla="*/ 873 w 909"/>
                  <a:gd name="T95" fmla="*/ 365 h 533"/>
                  <a:gd name="T96" fmla="*/ 897 w 909"/>
                  <a:gd name="T97" fmla="*/ 311 h 533"/>
                  <a:gd name="T98" fmla="*/ 909 w 909"/>
                  <a:gd name="T99" fmla="*/ 258 h 533"/>
                  <a:gd name="T100" fmla="*/ 903 w 909"/>
                  <a:gd name="T101" fmla="*/ 216 h 533"/>
                  <a:gd name="T102" fmla="*/ 885 w 909"/>
                  <a:gd name="T103" fmla="*/ 174 h 533"/>
                  <a:gd name="T104" fmla="*/ 861 w 909"/>
                  <a:gd name="T105" fmla="*/ 132 h 533"/>
                  <a:gd name="T106" fmla="*/ 825 w 909"/>
                  <a:gd name="T107" fmla="*/ 102 h 533"/>
                  <a:gd name="T108" fmla="*/ 783 w 909"/>
                  <a:gd name="T109" fmla="*/ 66 h 533"/>
                  <a:gd name="T110" fmla="*/ 735 w 909"/>
                  <a:gd name="T111" fmla="*/ 42 h 533"/>
                  <a:gd name="T112" fmla="*/ 616 w 909"/>
                  <a:gd name="T113" fmla="*/ 0 h 533"/>
                  <a:gd name="T114" fmla="*/ 616 w 909"/>
                  <a:gd name="T115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37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>
                  <a:gd name="T0" fmla="*/ 240 w 365"/>
                  <a:gd name="T1" fmla="*/ 18 h 66"/>
                  <a:gd name="T2" fmla="*/ 299 w 365"/>
                  <a:gd name="T3" fmla="*/ 24 h 66"/>
                  <a:gd name="T4" fmla="*/ 359 w 365"/>
                  <a:gd name="T5" fmla="*/ 30 h 66"/>
                  <a:gd name="T6" fmla="*/ 365 w 365"/>
                  <a:gd name="T7" fmla="*/ 12 h 66"/>
                  <a:gd name="T8" fmla="*/ 305 w 365"/>
                  <a:gd name="T9" fmla="*/ 6 h 66"/>
                  <a:gd name="T10" fmla="*/ 240 w 365"/>
                  <a:gd name="T11" fmla="*/ 0 h 66"/>
                  <a:gd name="T12" fmla="*/ 174 w 365"/>
                  <a:gd name="T13" fmla="*/ 6 h 66"/>
                  <a:gd name="T14" fmla="*/ 114 w 365"/>
                  <a:gd name="T15" fmla="*/ 12 h 66"/>
                  <a:gd name="T16" fmla="*/ 0 w 365"/>
                  <a:gd name="T17" fmla="*/ 42 h 66"/>
                  <a:gd name="T18" fmla="*/ 0 w 365"/>
                  <a:gd name="T19" fmla="*/ 66 h 66"/>
                  <a:gd name="T20" fmla="*/ 54 w 365"/>
                  <a:gd name="T21" fmla="*/ 48 h 66"/>
                  <a:gd name="T22" fmla="*/ 114 w 365"/>
                  <a:gd name="T23" fmla="*/ 30 h 66"/>
                  <a:gd name="T24" fmla="*/ 174 w 365"/>
                  <a:gd name="T25" fmla="*/ 24 h 66"/>
                  <a:gd name="T26" fmla="*/ 240 w 365"/>
                  <a:gd name="T27" fmla="*/ 18 h 66"/>
                  <a:gd name="T28" fmla="*/ 240 w 365"/>
                  <a:gd name="T29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38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>
                  <a:gd name="T0" fmla="*/ 66 w 66"/>
                  <a:gd name="T1" fmla="*/ 18 h 48"/>
                  <a:gd name="T2" fmla="*/ 48 w 66"/>
                  <a:gd name="T3" fmla="*/ 0 h 48"/>
                  <a:gd name="T4" fmla="*/ 24 w 66"/>
                  <a:gd name="T5" fmla="*/ 12 h 48"/>
                  <a:gd name="T6" fmla="*/ 0 w 66"/>
                  <a:gd name="T7" fmla="*/ 30 h 48"/>
                  <a:gd name="T8" fmla="*/ 12 w 66"/>
                  <a:gd name="T9" fmla="*/ 48 h 48"/>
                  <a:gd name="T10" fmla="*/ 42 w 66"/>
                  <a:gd name="T11" fmla="*/ 30 h 48"/>
                  <a:gd name="T12" fmla="*/ 66 w 66"/>
                  <a:gd name="T13" fmla="*/ 18 h 48"/>
                  <a:gd name="T14" fmla="*/ 66 w 66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39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40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41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42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43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44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245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8246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09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09 w 382"/>
                  <a:gd name="T19" fmla="*/ 96 h 96"/>
                  <a:gd name="T20" fmla="*/ 263 w 382"/>
                  <a:gd name="T21" fmla="*/ 90 h 96"/>
                  <a:gd name="T22" fmla="*/ 311 w 382"/>
                  <a:gd name="T23" fmla="*/ 84 h 96"/>
                  <a:gd name="T24" fmla="*/ 352 w 382"/>
                  <a:gd name="T25" fmla="*/ 66 h 96"/>
                  <a:gd name="T26" fmla="*/ 382 w 382"/>
                  <a:gd name="T27" fmla="*/ 42 h 96"/>
                  <a:gd name="T28" fmla="*/ 376 w 382"/>
                  <a:gd name="T29" fmla="*/ 42 h 96"/>
                  <a:gd name="T30" fmla="*/ 346 w 382"/>
                  <a:gd name="T31" fmla="*/ 66 h 96"/>
                  <a:gd name="T32" fmla="*/ 305 w 382"/>
                  <a:gd name="T33" fmla="*/ 78 h 96"/>
                  <a:gd name="T34" fmla="*/ 263 w 382"/>
                  <a:gd name="T35" fmla="*/ 90 h 96"/>
                  <a:gd name="T36" fmla="*/ 209 w 382"/>
                  <a:gd name="T37" fmla="*/ 96 h 96"/>
                  <a:gd name="T38" fmla="*/ 209 w 382"/>
                  <a:gd name="T3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47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48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49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50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51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19 w 185"/>
                  <a:gd name="T5" fmla="*/ 36 h 210"/>
                  <a:gd name="T6" fmla="*/ 155 w 185"/>
                  <a:gd name="T7" fmla="*/ 72 h 210"/>
                  <a:gd name="T8" fmla="*/ 161 w 185"/>
                  <a:gd name="T9" fmla="*/ 90 h 210"/>
                  <a:gd name="T10" fmla="*/ 167 w 185"/>
                  <a:gd name="T11" fmla="*/ 114 h 210"/>
                  <a:gd name="T12" fmla="*/ 161 w 185"/>
                  <a:gd name="T13" fmla="*/ 138 h 210"/>
                  <a:gd name="T14" fmla="*/ 149 w 185"/>
                  <a:gd name="T15" fmla="*/ 162 h 210"/>
                  <a:gd name="T16" fmla="*/ 119 w 185"/>
                  <a:gd name="T17" fmla="*/ 180 h 210"/>
                  <a:gd name="T18" fmla="*/ 90 w 185"/>
                  <a:gd name="T19" fmla="*/ 198 h 210"/>
                  <a:gd name="T20" fmla="*/ 96 w 185"/>
                  <a:gd name="T21" fmla="*/ 210 h 210"/>
                  <a:gd name="T22" fmla="*/ 131 w 185"/>
                  <a:gd name="T23" fmla="*/ 192 h 210"/>
                  <a:gd name="T24" fmla="*/ 161 w 185"/>
                  <a:gd name="T25" fmla="*/ 168 h 210"/>
                  <a:gd name="T26" fmla="*/ 179 w 185"/>
                  <a:gd name="T27" fmla="*/ 144 h 210"/>
                  <a:gd name="T28" fmla="*/ 185 w 185"/>
                  <a:gd name="T29" fmla="*/ 114 h 210"/>
                  <a:gd name="T30" fmla="*/ 179 w 185"/>
                  <a:gd name="T31" fmla="*/ 90 h 210"/>
                  <a:gd name="T32" fmla="*/ 173 w 185"/>
                  <a:gd name="T33" fmla="*/ 66 h 210"/>
                  <a:gd name="T34" fmla="*/ 155 w 185"/>
                  <a:gd name="T35" fmla="*/ 48 h 210"/>
                  <a:gd name="T36" fmla="*/ 131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52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253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8254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55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56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57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8258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25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260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261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262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82030A9-A269-4951-A690-C46902252ECF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47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F6FCD-0A37-4E19-8ACB-6EFFD16AB0DC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0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BA47C-7A4C-42FC-8A19-1DABDA26358A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55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DBEB1-686B-48B1-843D-C36A6A63F3B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B33FA-F2E9-4313-ADF6-F97309386368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8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92A10-8298-46B6-99D8-8B2FF720C1F7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5D126-E31A-4126-BABE-7DA5C80A231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5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7FB3-87F6-4122-AE57-F028C6ABC2CB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5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73421-E8C8-4659-AC1E-35A95D33988A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0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9CE9A-FA9F-4B76-A018-44CCB69B76B6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FE849-CB52-4423-A863-F8E8FDC0BC46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1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2"/>
          <p:cNvSpPr>
            <a:spLocks/>
          </p:cNvSpPr>
          <p:nvPr/>
        </p:nvSpPr>
        <p:spPr bwMode="hidden">
          <a:xfrm>
            <a:off x="8837084" y="6429375"/>
            <a:ext cx="381000" cy="209550"/>
          </a:xfrm>
          <a:custGeom>
            <a:avLst/>
            <a:gdLst>
              <a:gd name="T0" fmla="*/ 0 w 179"/>
              <a:gd name="T1" fmla="*/ 132 h 132"/>
              <a:gd name="T2" fmla="*/ 29 w 179"/>
              <a:gd name="T3" fmla="*/ 132 h 132"/>
              <a:gd name="T4" fmla="*/ 77 w 179"/>
              <a:gd name="T5" fmla="*/ 108 h 132"/>
              <a:gd name="T6" fmla="*/ 119 w 179"/>
              <a:gd name="T7" fmla="*/ 78 h 132"/>
              <a:gd name="T8" fmla="*/ 155 w 179"/>
              <a:gd name="T9" fmla="*/ 48 h 132"/>
              <a:gd name="T10" fmla="*/ 179 w 179"/>
              <a:gd name="T11" fmla="*/ 12 h 132"/>
              <a:gd name="T12" fmla="*/ 173 w 179"/>
              <a:gd name="T13" fmla="*/ 6 h 132"/>
              <a:gd name="T14" fmla="*/ 167 w 179"/>
              <a:gd name="T15" fmla="*/ 0 h 132"/>
              <a:gd name="T16" fmla="*/ 137 w 179"/>
              <a:gd name="T17" fmla="*/ 42 h 132"/>
              <a:gd name="T18" fmla="*/ 101 w 179"/>
              <a:gd name="T19" fmla="*/ 78 h 132"/>
              <a:gd name="T20" fmla="*/ 53 w 179"/>
              <a:gd name="T21" fmla="*/ 108 h 132"/>
              <a:gd name="T22" fmla="*/ 0 w 179"/>
              <a:gd name="T23" fmla="*/ 132 h 132"/>
              <a:gd name="T24" fmla="*/ 0 w 179"/>
              <a:gd name="T2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FFFFFF"/>
              </a:solidFill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4234" y="4267200"/>
            <a:ext cx="12187767" cy="2590800"/>
            <a:chOff x="2" y="2688"/>
            <a:chExt cx="5758" cy="1632"/>
          </a:xfrm>
        </p:grpSpPr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40 w 5740"/>
                <a:gd name="T1" fmla="*/ 4316 h 4316"/>
                <a:gd name="T2" fmla="*/ 0 w 5740"/>
                <a:gd name="T3" fmla="*/ 4316 h 4316"/>
                <a:gd name="T4" fmla="*/ 0 w 5740"/>
                <a:gd name="T5" fmla="*/ 0 h 4316"/>
                <a:gd name="T6" fmla="*/ 5740 w 5740"/>
                <a:gd name="T7" fmla="*/ 0 h 4316"/>
                <a:gd name="T8" fmla="*/ 5740 w 5740"/>
                <a:gd name="T9" fmla="*/ 4316 h 4316"/>
                <a:gd name="T10" fmla="*/ 5740 w 5740"/>
                <a:gd name="T11" fmla="*/ 4316 h 4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7173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7174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75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76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77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78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79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>
                  <a:gd name="T0" fmla="*/ 376 w 382"/>
                  <a:gd name="T1" fmla="*/ 12 h 161"/>
                  <a:gd name="T2" fmla="*/ 257 w 382"/>
                  <a:gd name="T3" fmla="*/ 24 h 161"/>
                  <a:gd name="T4" fmla="*/ 149 w 382"/>
                  <a:gd name="T5" fmla="*/ 54 h 161"/>
                  <a:gd name="T6" fmla="*/ 101 w 382"/>
                  <a:gd name="T7" fmla="*/ 77 h 161"/>
                  <a:gd name="T8" fmla="*/ 59 w 382"/>
                  <a:gd name="T9" fmla="*/ 101 h 161"/>
                  <a:gd name="T10" fmla="*/ 24 w 382"/>
                  <a:gd name="T11" fmla="*/ 131 h 161"/>
                  <a:gd name="T12" fmla="*/ 0 w 382"/>
                  <a:gd name="T13" fmla="*/ 161 h 161"/>
                  <a:gd name="T14" fmla="*/ 0 w 382"/>
                  <a:gd name="T15" fmla="*/ 137 h 161"/>
                  <a:gd name="T16" fmla="*/ 29 w 382"/>
                  <a:gd name="T17" fmla="*/ 107 h 161"/>
                  <a:gd name="T18" fmla="*/ 65 w 382"/>
                  <a:gd name="T19" fmla="*/ 83 h 161"/>
                  <a:gd name="T20" fmla="*/ 155 w 382"/>
                  <a:gd name="T21" fmla="*/ 36 h 161"/>
                  <a:gd name="T22" fmla="*/ 257 w 382"/>
                  <a:gd name="T23" fmla="*/ 12 h 161"/>
                  <a:gd name="T24" fmla="*/ 376 w 382"/>
                  <a:gd name="T25" fmla="*/ 0 h 161"/>
                  <a:gd name="T26" fmla="*/ 376 w 382"/>
                  <a:gd name="T27" fmla="*/ 0 h 161"/>
                  <a:gd name="T28" fmla="*/ 382 w 382"/>
                  <a:gd name="T29" fmla="*/ 0 h 161"/>
                  <a:gd name="T30" fmla="*/ 382 w 382"/>
                  <a:gd name="T31" fmla="*/ 12 h 161"/>
                  <a:gd name="T32" fmla="*/ 376 w 382"/>
                  <a:gd name="T33" fmla="*/ 12 h 161"/>
                  <a:gd name="T34" fmla="*/ 376 w 382"/>
                  <a:gd name="T35" fmla="*/ 12 h 161"/>
                  <a:gd name="T36" fmla="*/ 376 w 382"/>
                  <a:gd name="T37" fmla="*/ 1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80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>
                  <a:gd name="T0" fmla="*/ 257 w 443"/>
                  <a:gd name="T1" fmla="*/ 54 h 66"/>
                  <a:gd name="T2" fmla="*/ 353 w 443"/>
                  <a:gd name="T3" fmla="*/ 48 h 66"/>
                  <a:gd name="T4" fmla="*/ 443 w 443"/>
                  <a:gd name="T5" fmla="*/ 24 h 66"/>
                  <a:gd name="T6" fmla="*/ 443 w 443"/>
                  <a:gd name="T7" fmla="*/ 36 h 66"/>
                  <a:gd name="T8" fmla="*/ 353 w 443"/>
                  <a:gd name="T9" fmla="*/ 60 h 66"/>
                  <a:gd name="T10" fmla="*/ 257 w 443"/>
                  <a:gd name="T11" fmla="*/ 66 h 66"/>
                  <a:gd name="T12" fmla="*/ 186 w 443"/>
                  <a:gd name="T13" fmla="*/ 60 h 66"/>
                  <a:gd name="T14" fmla="*/ 120 w 443"/>
                  <a:gd name="T15" fmla="*/ 48 h 66"/>
                  <a:gd name="T16" fmla="*/ 60 w 443"/>
                  <a:gd name="T17" fmla="*/ 36 h 66"/>
                  <a:gd name="T18" fmla="*/ 0 w 443"/>
                  <a:gd name="T19" fmla="*/ 12 h 66"/>
                  <a:gd name="T20" fmla="*/ 0 w 443"/>
                  <a:gd name="T21" fmla="*/ 0 h 66"/>
                  <a:gd name="T22" fmla="*/ 54 w 443"/>
                  <a:gd name="T23" fmla="*/ 24 h 66"/>
                  <a:gd name="T24" fmla="*/ 120 w 443"/>
                  <a:gd name="T25" fmla="*/ 36 h 66"/>
                  <a:gd name="T26" fmla="*/ 186 w 443"/>
                  <a:gd name="T27" fmla="*/ 48 h 66"/>
                  <a:gd name="T28" fmla="*/ 257 w 443"/>
                  <a:gd name="T29" fmla="*/ 54 h 66"/>
                  <a:gd name="T30" fmla="*/ 257 w 443"/>
                  <a:gd name="T31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81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>
                  <a:gd name="T0" fmla="*/ 12 w 89"/>
                  <a:gd name="T1" fmla="*/ 66 h 216"/>
                  <a:gd name="T2" fmla="*/ 18 w 89"/>
                  <a:gd name="T3" fmla="*/ 108 h 216"/>
                  <a:gd name="T4" fmla="*/ 36 w 89"/>
                  <a:gd name="T5" fmla="*/ 144 h 216"/>
                  <a:gd name="T6" fmla="*/ 60 w 89"/>
                  <a:gd name="T7" fmla="*/ 180 h 216"/>
                  <a:gd name="T8" fmla="*/ 89 w 89"/>
                  <a:gd name="T9" fmla="*/ 216 h 216"/>
                  <a:gd name="T10" fmla="*/ 72 w 89"/>
                  <a:gd name="T11" fmla="*/ 216 h 216"/>
                  <a:gd name="T12" fmla="*/ 42 w 89"/>
                  <a:gd name="T13" fmla="*/ 180 h 216"/>
                  <a:gd name="T14" fmla="*/ 18 w 89"/>
                  <a:gd name="T15" fmla="*/ 144 h 216"/>
                  <a:gd name="T16" fmla="*/ 6 w 89"/>
                  <a:gd name="T17" fmla="*/ 108 h 216"/>
                  <a:gd name="T18" fmla="*/ 0 w 89"/>
                  <a:gd name="T19" fmla="*/ 66 h 216"/>
                  <a:gd name="T20" fmla="*/ 0 w 89"/>
                  <a:gd name="T21" fmla="*/ 30 h 216"/>
                  <a:gd name="T22" fmla="*/ 12 w 89"/>
                  <a:gd name="T23" fmla="*/ 0 h 216"/>
                  <a:gd name="T24" fmla="*/ 30 w 89"/>
                  <a:gd name="T25" fmla="*/ 0 h 216"/>
                  <a:gd name="T26" fmla="*/ 18 w 89"/>
                  <a:gd name="T27" fmla="*/ 30 h 216"/>
                  <a:gd name="T28" fmla="*/ 12 w 89"/>
                  <a:gd name="T29" fmla="*/ 66 h 216"/>
                  <a:gd name="T30" fmla="*/ 12 w 89"/>
                  <a:gd name="T31" fmla="*/ 6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82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>
                  <a:gd name="T0" fmla="*/ 382 w 747"/>
                  <a:gd name="T1" fmla="*/ 443 h 461"/>
                  <a:gd name="T2" fmla="*/ 311 w 747"/>
                  <a:gd name="T3" fmla="*/ 437 h 461"/>
                  <a:gd name="T4" fmla="*/ 245 w 747"/>
                  <a:gd name="T5" fmla="*/ 425 h 461"/>
                  <a:gd name="T6" fmla="*/ 185 w 747"/>
                  <a:gd name="T7" fmla="*/ 407 h 461"/>
                  <a:gd name="T8" fmla="*/ 131 w 747"/>
                  <a:gd name="T9" fmla="*/ 383 h 461"/>
                  <a:gd name="T10" fmla="*/ 83 w 747"/>
                  <a:gd name="T11" fmla="*/ 347 h 461"/>
                  <a:gd name="T12" fmla="*/ 53 w 747"/>
                  <a:gd name="T13" fmla="*/ 311 h 461"/>
                  <a:gd name="T14" fmla="*/ 30 w 747"/>
                  <a:gd name="T15" fmla="*/ 269 h 461"/>
                  <a:gd name="T16" fmla="*/ 24 w 747"/>
                  <a:gd name="T17" fmla="*/ 227 h 461"/>
                  <a:gd name="T18" fmla="*/ 30 w 747"/>
                  <a:gd name="T19" fmla="*/ 185 h 461"/>
                  <a:gd name="T20" fmla="*/ 53 w 747"/>
                  <a:gd name="T21" fmla="*/ 143 h 461"/>
                  <a:gd name="T22" fmla="*/ 83 w 747"/>
                  <a:gd name="T23" fmla="*/ 107 h 461"/>
                  <a:gd name="T24" fmla="*/ 131 w 747"/>
                  <a:gd name="T25" fmla="*/ 77 h 461"/>
                  <a:gd name="T26" fmla="*/ 185 w 747"/>
                  <a:gd name="T27" fmla="*/ 47 h 461"/>
                  <a:gd name="T28" fmla="*/ 245 w 747"/>
                  <a:gd name="T29" fmla="*/ 30 h 461"/>
                  <a:gd name="T30" fmla="*/ 311 w 747"/>
                  <a:gd name="T31" fmla="*/ 18 h 461"/>
                  <a:gd name="T32" fmla="*/ 382 w 747"/>
                  <a:gd name="T33" fmla="*/ 12 h 461"/>
                  <a:gd name="T34" fmla="*/ 478 w 747"/>
                  <a:gd name="T35" fmla="*/ 18 h 461"/>
                  <a:gd name="T36" fmla="*/ 562 w 747"/>
                  <a:gd name="T37" fmla="*/ 41 h 461"/>
                  <a:gd name="T38" fmla="*/ 562 w 747"/>
                  <a:gd name="T39" fmla="*/ 36 h 461"/>
                  <a:gd name="T40" fmla="*/ 562 w 747"/>
                  <a:gd name="T41" fmla="*/ 30 h 461"/>
                  <a:gd name="T42" fmla="*/ 478 w 747"/>
                  <a:gd name="T43" fmla="*/ 6 h 461"/>
                  <a:gd name="T44" fmla="*/ 382 w 747"/>
                  <a:gd name="T45" fmla="*/ 0 h 461"/>
                  <a:gd name="T46" fmla="*/ 305 w 747"/>
                  <a:gd name="T47" fmla="*/ 6 h 461"/>
                  <a:gd name="T48" fmla="*/ 233 w 747"/>
                  <a:gd name="T49" fmla="*/ 18 h 461"/>
                  <a:gd name="T50" fmla="*/ 167 w 747"/>
                  <a:gd name="T51" fmla="*/ 41 h 461"/>
                  <a:gd name="T52" fmla="*/ 113 w 747"/>
                  <a:gd name="T53" fmla="*/ 65 h 461"/>
                  <a:gd name="T54" fmla="*/ 65 w 747"/>
                  <a:gd name="T55" fmla="*/ 101 h 461"/>
                  <a:gd name="T56" fmla="*/ 30 w 747"/>
                  <a:gd name="T57" fmla="*/ 137 h 461"/>
                  <a:gd name="T58" fmla="*/ 6 w 747"/>
                  <a:gd name="T59" fmla="*/ 179 h 461"/>
                  <a:gd name="T60" fmla="*/ 0 w 747"/>
                  <a:gd name="T61" fmla="*/ 227 h 461"/>
                  <a:gd name="T62" fmla="*/ 6 w 747"/>
                  <a:gd name="T63" fmla="*/ 275 h 461"/>
                  <a:gd name="T64" fmla="*/ 30 w 747"/>
                  <a:gd name="T65" fmla="*/ 317 h 461"/>
                  <a:gd name="T66" fmla="*/ 65 w 747"/>
                  <a:gd name="T67" fmla="*/ 359 h 461"/>
                  <a:gd name="T68" fmla="*/ 113 w 747"/>
                  <a:gd name="T69" fmla="*/ 395 h 461"/>
                  <a:gd name="T70" fmla="*/ 167 w 747"/>
                  <a:gd name="T71" fmla="*/ 419 h 461"/>
                  <a:gd name="T72" fmla="*/ 233 w 747"/>
                  <a:gd name="T73" fmla="*/ 443 h 461"/>
                  <a:gd name="T74" fmla="*/ 305 w 747"/>
                  <a:gd name="T75" fmla="*/ 455 h 461"/>
                  <a:gd name="T76" fmla="*/ 382 w 747"/>
                  <a:gd name="T77" fmla="*/ 461 h 461"/>
                  <a:gd name="T78" fmla="*/ 448 w 747"/>
                  <a:gd name="T79" fmla="*/ 455 h 461"/>
                  <a:gd name="T80" fmla="*/ 508 w 747"/>
                  <a:gd name="T81" fmla="*/ 449 h 461"/>
                  <a:gd name="T82" fmla="*/ 609 w 747"/>
                  <a:gd name="T83" fmla="*/ 413 h 461"/>
                  <a:gd name="T84" fmla="*/ 657 w 747"/>
                  <a:gd name="T85" fmla="*/ 389 h 461"/>
                  <a:gd name="T86" fmla="*/ 693 w 747"/>
                  <a:gd name="T87" fmla="*/ 359 h 461"/>
                  <a:gd name="T88" fmla="*/ 723 w 747"/>
                  <a:gd name="T89" fmla="*/ 329 h 461"/>
                  <a:gd name="T90" fmla="*/ 747 w 747"/>
                  <a:gd name="T91" fmla="*/ 293 h 461"/>
                  <a:gd name="T92" fmla="*/ 741 w 747"/>
                  <a:gd name="T93" fmla="*/ 287 h 461"/>
                  <a:gd name="T94" fmla="*/ 729 w 747"/>
                  <a:gd name="T95" fmla="*/ 281 h 461"/>
                  <a:gd name="T96" fmla="*/ 711 w 747"/>
                  <a:gd name="T97" fmla="*/ 317 h 461"/>
                  <a:gd name="T98" fmla="*/ 681 w 747"/>
                  <a:gd name="T99" fmla="*/ 347 h 461"/>
                  <a:gd name="T100" fmla="*/ 645 w 747"/>
                  <a:gd name="T101" fmla="*/ 377 h 461"/>
                  <a:gd name="T102" fmla="*/ 604 w 747"/>
                  <a:gd name="T103" fmla="*/ 401 h 461"/>
                  <a:gd name="T104" fmla="*/ 502 w 747"/>
                  <a:gd name="T105" fmla="*/ 431 h 461"/>
                  <a:gd name="T106" fmla="*/ 442 w 747"/>
                  <a:gd name="T107" fmla="*/ 443 h 461"/>
                  <a:gd name="T108" fmla="*/ 382 w 747"/>
                  <a:gd name="T109" fmla="*/ 443 h 461"/>
                  <a:gd name="T110" fmla="*/ 382 w 747"/>
                  <a:gd name="T111" fmla="*/ 44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83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>
                  <a:gd name="T0" fmla="*/ 0 w 96"/>
                  <a:gd name="T1" fmla="*/ 0 h 30"/>
                  <a:gd name="T2" fmla="*/ 0 w 96"/>
                  <a:gd name="T3" fmla="*/ 12 h 30"/>
                  <a:gd name="T4" fmla="*/ 48 w 96"/>
                  <a:gd name="T5" fmla="*/ 18 h 30"/>
                  <a:gd name="T6" fmla="*/ 96 w 96"/>
                  <a:gd name="T7" fmla="*/ 30 h 30"/>
                  <a:gd name="T8" fmla="*/ 96 w 96"/>
                  <a:gd name="T9" fmla="*/ 24 h 30"/>
                  <a:gd name="T10" fmla="*/ 96 w 96"/>
                  <a:gd name="T11" fmla="*/ 18 h 30"/>
                  <a:gd name="T12" fmla="*/ 48 w 96"/>
                  <a:gd name="T13" fmla="*/ 12 h 30"/>
                  <a:gd name="T14" fmla="*/ 0 w 96"/>
                  <a:gd name="T15" fmla="*/ 0 h 30"/>
                  <a:gd name="T16" fmla="*/ 0 w 96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84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5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7186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87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88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89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90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91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92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93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94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>
                  <a:gd name="T0" fmla="*/ 6 w 448"/>
                  <a:gd name="T1" fmla="*/ 6 h 186"/>
                  <a:gd name="T2" fmla="*/ 78 w 448"/>
                  <a:gd name="T3" fmla="*/ 12 h 186"/>
                  <a:gd name="T4" fmla="*/ 150 w 448"/>
                  <a:gd name="T5" fmla="*/ 18 h 186"/>
                  <a:gd name="T6" fmla="*/ 215 w 448"/>
                  <a:gd name="T7" fmla="*/ 36 h 186"/>
                  <a:gd name="T8" fmla="*/ 275 w 448"/>
                  <a:gd name="T9" fmla="*/ 60 h 186"/>
                  <a:gd name="T10" fmla="*/ 329 w 448"/>
                  <a:gd name="T11" fmla="*/ 84 h 186"/>
                  <a:gd name="T12" fmla="*/ 377 w 448"/>
                  <a:gd name="T13" fmla="*/ 114 h 186"/>
                  <a:gd name="T14" fmla="*/ 419 w 448"/>
                  <a:gd name="T15" fmla="*/ 150 h 186"/>
                  <a:gd name="T16" fmla="*/ 448 w 448"/>
                  <a:gd name="T17" fmla="*/ 186 h 186"/>
                  <a:gd name="T18" fmla="*/ 448 w 448"/>
                  <a:gd name="T19" fmla="*/ 162 h 186"/>
                  <a:gd name="T20" fmla="*/ 413 w 448"/>
                  <a:gd name="T21" fmla="*/ 126 h 186"/>
                  <a:gd name="T22" fmla="*/ 371 w 448"/>
                  <a:gd name="T23" fmla="*/ 96 h 186"/>
                  <a:gd name="T24" fmla="*/ 323 w 448"/>
                  <a:gd name="T25" fmla="*/ 66 h 186"/>
                  <a:gd name="T26" fmla="*/ 269 w 448"/>
                  <a:gd name="T27" fmla="*/ 48 h 186"/>
                  <a:gd name="T28" fmla="*/ 144 w 448"/>
                  <a:gd name="T29" fmla="*/ 12 h 186"/>
                  <a:gd name="T30" fmla="*/ 78 w 448"/>
                  <a:gd name="T31" fmla="*/ 6 h 186"/>
                  <a:gd name="T32" fmla="*/ 6 w 448"/>
                  <a:gd name="T33" fmla="*/ 0 h 186"/>
                  <a:gd name="T34" fmla="*/ 0 w 448"/>
                  <a:gd name="T35" fmla="*/ 0 h 186"/>
                  <a:gd name="T36" fmla="*/ 0 w 448"/>
                  <a:gd name="T37" fmla="*/ 0 h 186"/>
                  <a:gd name="T38" fmla="*/ 0 w 448"/>
                  <a:gd name="T39" fmla="*/ 6 h 186"/>
                  <a:gd name="T40" fmla="*/ 0 w 448"/>
                  <a:gd name="T41" fmla="*/ 6 h 186"/>
                  <a:gd name="T42" fmla="*/ 6 w 448"/>
                  <a:gd name="T43" fmla="*/ 6 h 186"/>
                  <a:gd name="T44" fmla="*/ 6 w 448"/>
                  <a:gd name="T45" fmla="*/ 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95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>
                  <a:gd name="T0" fmla="*/ 23 w 890"/>
                  <a:gd name="T1" fmla="*/ 276 h 462"/>
                  <a:gd name="T2" fmla="*/ 29 w 890"/>
                  <a:gd name="T3" fmla="*/ 222 h 462"/>
                  <a:gd name="T4" fmla="*/ 59 w 890"/>
                  <a:gd name="T5" fmla="*/ 174 h 462"/>
                  <a:gd name="T6" fmla="*/ 95 w 890"/>
                  <a:gd name="T7" fmla="*/ 132 h 462"/>
                  <a:gd name="T8" fmla="*/ 149 w 890"/>
                  <a:gd name="T9" fmla="*/ 96 h 462"/>
                  <a:gd name="T10" fmla="*/ 209 w 890"/>
                  <a:gd name="T11" fmla="*/ 60 h 462"/>
                  <a:gd name="T12" fmla="*/ 281 w 890"/>
                  <a:gd name="T13" fmla="*/ 36 h 462"/>
                  <a:gd name="T14" fmla="*/ 364 w 890"/>
                  <a:gd name="T15" fmla="*/ 24 h 462"/>
                  <a:gd name="T16" fmla="*/ 448 w 890"/>
                  <a:gd name="T17" fmla="*/ 18 h 462"/>
                  <a:gd name="T18" fmla="*/ 532 w 890"/>
                  <a:gd name="T19" fmla="*/ 24 h 462"/>
                  <a:gd name="T20" fmla="*/ 609 w 890"/>
                  <a:gd name="T21" fmla="*/ 36 h 462"/>
                  <a:gd name="T22" fmla="*/ 681 w 890"/>
                  <a:gd name="T23" fmla="*/ 60 h 462"/>
                  <a:gd name="T24" fmla="*/ 741 w 890"/>
                  <a:gd name="T25" fmla="*/ 96 h 462"/>
                  <a:gd name="T26" fmla="*/ 795 w 890"/>
                  <a:gd name="T27" fmla="*/ 132 h 462"/>
                  <a:gd name="T28" fmla="*/ 831 w 890"/>
                  <a:gd name="T29" fmla="*/ 174 h 462"/>
                  <a:gd name="T30" fmla="*/ 861 w 890"/>
                  <a:gd name="T31" fmla="*/ 222 h 462"/>
                  <a:gd name="T32" fmla="*/ 867 w 890"/>
                  <a:gd name="T33" fmla="*/ 276 h 462"/>
                  <a:gd name="T34" fmla="*/ 855 w 890"/>
                  <a:gd name="T35" fmla="*/ 330 h 462"/>
                  <a:gd name="T36" fmla="*/ 831 w 890"/>
                  <a:gd name="T37" fmla="*/ 378 h 462"/>
                  <a:gd name="T38" fmla="*/ 783 w 890"/>
                  <a:gd name="T39" fmla="*/ 426 h 462"/>
                  <a:gd name="T40" fmla="*/ 723 w 890"/>
                  <a:gd name="T41" fmla="*/ 462 h 462"/>
                  <a:gd name="T42" fmla="*/ 765 w 890"/>
                  <a:gd name="T43" fmla="*/ 462 h 462"/>
                  <a:gd name="T44" fmla="*/ 819 w 890"/>
                  <a:gd name="T45" fmla="*/ 426 h 462"/>
                  <a:gd name="T46" fmla="*/ 855 w 890"/>
                  <a:gd name="T47" fmla="*/ 378 h 462"/>
                  <a:gd name="T48" fmla="*/ 884 w 890"/>
                  <a:gd name="T49" fmla="*/ 330 h 462"/>
                  <a:gd name="T50" fmla="*/ 890 w 890"/>
                  <a:gd name="T51" fmla="*/ 276 h 462"/>
                  <a:gd name="T52" fmla="*/ 884 w 890"/>
                  <a:gd name="T53" fmla="*/ 222 h 462"/>
                  <a:gd name="T54" fmla="*/ 855 w 890"/>
                  <a:gd name="T55" fmla="*/ 168 h 462"/>
                  <a:gd name="T56" fmla="*/ 813 w 890"/>
                  <a:gd name="T57" fmla="*/ 120 h 462"/>
                  <a:gd name="T58" fmla="*/ 759 w 890"/>
                  <a:gd name="T59" fmla="*/ 84 h 462"/>
                  <a:gd name="T60" fmla="*/ 693 w 890"/>
                  <a:gd name="T61" fmla="*/ 48 h 462"/>
                  <a:gd name="T62" fmla="*/ 621 w 890"/>
                  <a:gd name="T63" fmla="*/ 24 h 462"/>
                  <a:gd name="T64" fmla="*/ 538 w 890"/>
                  <a:gd name="T65" fmla="*/ 6 h 462"/>
                  <a:gd name="T66" fmla="*/ 448 w 890"/>
                  <a:gd name="T67" fmla="*/ 0 h 462"/>
                  <a:gd name="T68" fmla="*/ 358 w 890"/>
                  <a:gd name="T69" fmla="*/ 6 h 462"/>
                  <a:gd name="T70" fmla="*/ 275 w 890"/>
                  <a:gd name="T71" fmla="*/ 24 h 462"/>
                  <a:gd name="T72" fmla="*/ 197 w 890"/>
                  <a:gd name="T73" fmla="*/ 48 h 462"/>
                  <a:gd name="T74" fmla="*/ 131 w 890"/>
                  <a:gd name="T75" fmla="*/ 84 h 462"/>
                  <a:gd name="T76" fmla="*/ 77 w 890"/>
                  <a:gd name="T77" fmla="*/ 120 h 462"/>
                  <a:gd name="T78" fmla="*/ 35 w 890"/>
                  <a:gd name="T79" fmla="*/ 168 h 462"/>
                  <a:gd name="T80" fmla="*/ 12 w 890"/>
                  <a:gd name="T81" fmla="*/ 222 h 462"/>
                  <a:gd name="T82" fmla="*/ 0 w 890"/>
                  <a:gd name="T83" fmla="*/ 276 h 462"/>
                  <a:gd name="T84" fmla="*/ 6 w 890"/>
                  <a:gd name="T85" fmla="*/ 330 h 462"/>
                  <a:gd name="T86" fmla="*/ 35 w 890"/>
                  <a:gd name="T87" fmla="*/ 378 h 462"/>
                  <a:gd name="T88" fmla="*/ 71 w 890"/>
                  <a:gd name="T89" fmla="*/ 426 h 462"/>
                  <a:gd name="T90" fmla="*/ 125 w 890"/>
                  <a:gd name="T91" fmla="*/ 462 h 462"/>
                  <a:gd name="T92" fmla="*/ 167 w 890"/>
                  <a:gd name="T93" fmla="*/ 462 h 462"/>
                  <a:gd name="T94" fmla="*/ 107 w 890"/>
                  <a:gd name="T95" fmla="*/ 426 h 462"/>
                  <a:gd name="T96" fmla="*/ 59 w 890"/>
                  <a:gd name="T97" fmla="*/ 378 h 462"/>
                  <a:gd name="T98" fmla="*/ 35 w 890"/>
                  <a:gd name="T99" fmla="*/ 330 h 462"/>
                  <a:gd name="T100" fmla="*/ 23 w 890"/>
                  <a:gd name="T101" fmla="*/ 276 h 462"/>
                  <a:gd name="T102" fmla="*/ 23 w 890"/>
                  <a:gd name="T103" fmla="*/ 27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96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>
                  <a:gd name="T0" fmla="*/ 18 w 406"/>
                  <a:gd name="T1" fmla="*/ 300 h 486"/>
                  <a:gd name="T2" fmla="*/ 24 w 406"/>
                  <a:gd name="T3" fmla="*/ 246 h 486"/>
                  <a:gd name="T4" fmla="*/ 48 w 406"/>
                  <a:gd name="T5" fmla="*/ 198 h 486"/>
                  <a:gd name="T6" fmla="*/ 83 w 406"/>
                  <a:gd name="T7" fmla="*/ 150 h 486"/>
                  <a:gd name="T8" fmla="*/ 131 w 406"/>
                  <a:gd name="T9" fmla="*/ 108 h 486"/>
                  <a:gd name="T10" fmla="*/ 185 w 406"/>
                  <a:gd name="T11" fmla="*/ 72 h 486"/>
                  <a:gd name="T12" fmla="*/ 251 w 406"/>
                  <a:gd name="T13" fmla="*/ 42 h 486"/>
                  <a:gd name="T14" fmla="*/ 329 w 406"/>
                  <a:gd name="T15" fmla="*/ 24 h 486"/>
                  <a:gd name="T16" fmla="*/ 406 w 406"/>
                  <a:gd name="T17" fmla="*/ 6 h 486"/>
                  <a:gd name="T18" fmla="*/ 406 w 406"/>
                  <a:gd name="T19" fmla="*/ 0 h 486"/>
                  <a:gd name="T20" fmla="*/ 323 w 406"/>
                  <a:gd name="T21" fmla="*/ 12 h 486"/>
                  <a:gd name="T22" fmla="*/ 245 w 406"/>
                  <a:gd name="T23" fmla="*/ 36 h 486"/>
                  <a:gd name="T24" fmla="*/ 179 w 406"/>
                  <a:gd name="T25" fmla="*/ 66 h 486"/>
                  <a:gd name="T26" fmla="*/ 119 w 406"/>
                  <a:gd name="T27" fmla="*/ 102 h 486"/>
                  <a:gd name="T28" fmla="*/ 72 w 406"/>
                  <a:gd name="T29" fmla="*/ 144 h 486"/>
                  <a:gd name="T30" fmla="*/ 30 w 406"/>
                  <a:gd name="T31" fmla="*/ 192 h 486"/>
                  <a:gd name="T32" fmla="*/ 6 w 406"/>
                  <a:gd name="T33" fmla="*/ 246 h 486"/>
                  <a:gd name="T34" fmla="*/ 0 w 406"/>
                  <a:gd name="T35" fmla="*/ 300 h 486"/>
                  <a:gd name="T36" fmla="*/ 6 w 406"/>
                  <a:gd name="T37" fmla="*/ 348 h 486"/>
                  <a:gd name="T38" fmla="*/ 30 w 406"/>
                  <a:gd name="T39" fmla="*/ 396 h 486"/>
                  <a:gd name="T40" fmla="*/ 66 w 406"/>
                  <a:gd name="T41" fmla="*/ 444 h 486"/>
                  <a:gd name="T42" fmla="*/ 107 w 406"/>
                  <a:gd name="T43" fmla="*/ 486 h 486"/>
                  <a:gd name="T44" fmla="*/ 131 w 406"/>
                  <a:gd name="T45" fmla="*/ 486 h 486"/>
                  <a:gd name="T46" fmla="*/ 83 w 406"/>
                  <a:gd name="T47" fmla="*/ 450 h 486"/>
                  <a:gd name="T48" fmla="*/ 48 w 406"/>
                  <a:gd name="T49" fmla="*/ 402 h 486"/>
                  <a:gd name="T50" fmla="*/ 24 w 406"/>
                  <a:gd name="T51" fmla="*/ 354 h 486"/>
                  <a:gd name="T52" fmla="*/ 18 w 406"/>
                  <a:gd name="T53" fmla="*/ 300 h 486"/>
                  <a:gd name="T54" fmla="*/ 18 w 406"/>
                  <a:gd name="T55" fmla="*/ 30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97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>
                  <a:gd name="T0" fmla="*/ 89 w 107"/>
                  <a:gd name="T1" fmla="*/ 84 h 252"/>
                  <a:gd name="T2" fmla="*/ 83 w 107"/>
                  <a:gd name="T3" fmla="*/ 132 h 252"/>
                  <a:gd name="T4" fmla="*/ 65 w 107"/>
                  <a:gd name="T5" fmla="*/ 174 h 252"/>
                  <a:gd name="T6" fmla="*/ 36 w 107"/>
                  <a:gd name="T7" fmla="*/ 216 h 252"/>
                  <a:gd name="T8" fmla="*/ 0 w 107"/>
                  <a:gd name="T9" fmla="*/ 252 h 252"/>
                  <a:gd name="T10" fmla="*/ 18 w 107"/>
                  <a:gd name="T11" fmla="*/ 252 h 252"/>
                  <a:gd name="T12" fmla="*/ 53 w 107"/>
                  <a:gd name="T13" fmla="*/ 216 h 252"/>
                  <a:gd name="T14" fmla="*/ 83 w 107"/>
                  <a:gd name="T15" fmla="*/ 174 h 252"/>
                  <a:gd name="T16" fmla="*/ 101 w 107"/>
                  <a:gd name="T17" fmla="*/ 132 h 252"/>
                  <a:gd name="T18" fmla="*/ 107 w 107"/>
                  <a:gd name="T19" fmla="*/ 84 h 252"/>
                  <a:gd name="T20" fmla="*/ 101 w 107"/>
                  <a:gd name="T21" fmla="*/ 42 h 252"/>
                  <a:gd name="T22" fmla="*/ 89 w 107"/>
                  <a:gd name="T23" fmla="*/ 0 h 252"/>
                  <a:gd name="T24" fmla="*/ 65 w 107"/>
                  <a:gd name="T25" fmla="*/ 0 h 252"/>
                  <a:gd name="T26" fmla="*/ 83 w 107"/>
                  <a:gd name="T27" fmla="*/ 42 h 252"/>
                  <a:gd name="T28" fmla="*/ 89 w 107"/>
                  <a:gd name="T29" fmla="*/ 84 h 252"/>
                  <a:gd name="T30" fmla="*/ 89 w 107"/>
                  <a:gd name="T31" fmla="*/ 8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98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99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00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>
                  <a:gd name="T0" fmla="*/ 360 w 360"/>
                  <a:gd name="T1" fmla="*/ 365 h 563"/>
                  <a:gd name="T2" fmla="*/ 353 w 360"/>
                  <a:gd name="T3" fmla="*/ 305 h 563"/>
                  <a:gd name="T4" fmla="*/ 335 w 360"/>
                  <a:gd name="T5" fmla="*/ 251 h 563"/>
                  <a:gd name="T6" fmla="*/ 305 w 360"/>
                  <a:gd name="T7" fmla="*/ 204 h 563"/>
                  <a:gd name="T8" fmla="*/ 262 w 360"/>
                  <a:gd name="T9" fmla="*/ 156 h 563"/>
                  <a:gd name="T10" fmla="*/ 213 w 360"/>
                  <a:gd name="T11" fmla="*/ 108 h 563"/>
                  <a:gd name="T12" fmla="*/ 159 w 360"/>
                  <a:gd name="T13" fmla="*/ 66 h 563"/>
                  <a:gd name="T14" fmla="*/ 92 w 360"/>
                  <a:gd name="T15" fmla="*/ 30 h 563"/>
                  <a:gd name="T16" fmla="*/ 19 w 360"/>
                  <a:gd name="T17" fmla="*/ 0 h 563"/>
                  <a:gd name="T18" fmla="*/ 0 w 360"/>
                  <a:gd name="T19" fmla="*/ 12 h 563"/>
                  <a:gd name="T20" fmla="*/ 67 w 360"/>
                  <a:gd name="T21" fmla="*/ 42 h 563"/>
                  <a:gd name="T22" fmla="*/ 134 w 360"/>
                  <a:gd name="T23" fmla="*/ 78 h 563"/>
                  <a:gd name="T24" fmla="*/ 189 w 360"/>
                  <a:gd name="T25" fmla="*/ 114 h 563"/>
                  <a:gd name="T26" fmla="*/ 238 w 360"/>
                  <a:gd name="T27" fmla="*/ 162 h 563"/>
                  <a:gd name="T28" fmla="*/ 274 w 360"/>
                  <a:gd name="T29" fmla="*/ 210 h 563"/>
                  <a:gd name="T30" fmla="*/ 299 w 360"/>
                  <a:gd name="T31" fmla="*/ 257 h 563"/>
                  <a:gd name="T32" fmla="*/ 317 w 360"/>
                  <a:gd name="T33" fmla="*/ 311 h 563"/>
                  <a:gd name="T34" fmla="*/ 323 w 360"/>
                  <a:gd name="T35" fmla="*/ 365 h 563"/>
                  <a:gd name="T36" fmla="*/ 317 w 360"/>
                  <a:gd name="T37" fmla="*/ 419 h 563"/>
                  <a:gd name="T38" fmla="*/ 299 w 360"/>
                  <a:gd name="T39" fmla="*/ 467 h 563"/>
                  <a:gd name="T40" fmla="*/ 274 w 360"/>
                  <a:gd name="T41" fmla="*/ 515 h 563"/>
                  <a:gd name="T42" fmla="*/ 238 w 360"/>
                  <a:gd name="T43" fmla="*/ 563 h 563"/>
                  <a:gd name="T44" fmla="*/ 268 w 360"/>
                  <a:gd name="T45" fmla="*/ 563 h 563"/>
                  <a:gd name="T46" fmla="*/ 311 w 360"/>
                  <a:gd name="T47" fmla="*/ 515 h 563"/>
                  <a:gd name="T48" fmla="*/ 335 w 360"/>
                  <a:gd name="T49" fmla="*/ 467 h 563"/>
                  <a:gd name="T50" fmla="*/ 353 w 360"/>
                  <a:gd name="T51" fmla="*/ 419 h 563"/>
                  <a:gd name="T52" fmla="*/ 360 w 360"/>
                  <a:gd name="T53" fmla="*/ 365 h 563"/>
                  <a:gd name="T54" fmla="*/ 360 w 360"/>
                  <a:gd name="T55" fmla="*/ 365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01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>
                  <a:gd name="T0" fmla="*/ 1053 w 1078"/>
                  <a:gd name="T1" fmla="*/ 425 h 425"/>
                  <a:gd name="T2" fmla="*/ 1078 w 1078"/>
                  <a:gd name="T3" fmla="*/ 419 h 425"/>
                  <a:gd name="T4" fmla="*/ 1066 w 1078"/>
                  <a:gd name="T5" fmla="*/ 377 h 425"/>
                  <a:gd name="T6" fmla="*/ 1047 w 1078"/>
                  <a:gd name="T7" fmla="*/ 336 h 425"/>
                  <a:gd name="T8" fmla="*/ 986 w 1078"/>
                  <a:gd name="T9" fmla="*/ 252 h 425"/>
                  <a:gd name="T10" fmla="*/ 907 w 1078"/>
                  <a:gd name="T11" fmla="*/ 180 h 425"/>
                  <a:gd name="T12" fmla="*/ 810 w 1078"/>
                  <a:gd name="T13" fmla="*/ 120 h 425"/>
                  <a:gd name="T14" fmla="*/ 694 w 1078"/>
                  <a:gd name="T15" fmla="*/ 72 h 425"/>
                  <a:gd name="T16" fmla="*/ 560 w 1078"/>
                  <a:gd name="T17" fmla="*/ 30 h 425"/>
                  <a:gd name="T18" fmla="*/ 420 w 1078"/>
                  <a:gd name="T19" fmla="*/ 6 h 425"/>
                  <a:gd name="T20" fmla="*/ 268 w 1078"/>
                  <a:gd name="T21" fmla="*/ 0 h 425"/>
                  <a:gd name="T22" fmla="*/ 134 w 1078"/>
                  <a:gd name="T23" fmla="*/ 6 h 425"/>
                  <a:gd name="T24" fmla="*/ 0 w 1078"/>
                  <a:gd name="T25" fmla="*/ 24 h 425"/>
                  <a:gd name="T26" fmla="*/ 12 w 1078"/>
                  <a:gd name="T27" fmla="*/ 36 h 425"/>
                  <a:gd name="T28" fmla="*/ 134 w 1078"/>
                  <a:gd name="T29" fmla="*/ 18 h 425"/>
                  <a:gd name="T30" fmla="*/ 268 w 1078"/>
                  <a:gd name="T31" fmla="*/ 12 h 425"/>
                  <a:gd name="T32" fmla="*/ 420 w 1078"/>
                  <a:gd name="T33" fmla="*/ 18 h 425"/>
                  <a:gd name="T34" fmla="*/ 554 w 1078"/>
                  <a:gd name="T35" fmla="*/ 42 h 425"/>
                  <a:gd name="T36" fmla="*/ 682 w 1078"/>
                  <a:gd name="T37" fmla="*/ 84 h 425"/>
                  <a:gd name="T38" fmla="*/ 798 w 1078"/>
                  <a:gd name="T39" fmla="*/ 132 h 425"/>
                  <a:gd name="T40" fmla="*/ 895 w 1078"/>
                  <a:gd name="T41" fmla="*/ 192 h 425"/>
                  <a:gd name="T42" fmla="*/ 968 w 1078"/>
                  <a:gd name="T43" fmla="*/ 264 h 425"/>
                  <a:gd name="T44" fmla="*/ 999 w 1078"/>
                  <a:gd name="T45" fmla="*/ 300 h 425"/>
                  <a:gd name="T46" fmla="*/ 1023 w 1078"/>
                  <a:gd name="T47" fmla="*/ 342 h 425"/>
                  <a:gd name="T48" fmla="*/ 1041 w 1078"/>
                  <a:gd name="T49" fmla="*/ 383 h 425"/>
                  <a:gd name="T50" fmla="*/ 1053 w 1078"/>
                  <a:gd name="T51" fmla="*/ 425 h 425"/>
                  <a:gd name="T52" fmla="*/ 1053 w 1078"/>
                  <a:gd name="T53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02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>
                  <a:gd name="T0" fmla="*/ 0 w 98"/>
                  <a:gd name="T1" fmla="*/ 234 h 234"/>
                  <a:gd name="T2" fmla="*/ 25 w 98"/>
                  <a:gd name="T3" fmla="*/ 234 h 234"/>
                  <a:gd name="T4" fmla="*/ 55 w 98"/>
                  <a:gd name="T5" fmla="*/ 186 h 234"/>
                  <a:gd name="T6" fmla="*/ 80 w 98"/>
                  <a:gd name="T7" fmla="*/ 138 h 234"/>
                  <a:gd name="T8" fmla="*/ 92 w 98"/>
                  <a:gd name="T9" fmla="*/ 90 h 234"/>
                  <a:gd name="T10" fmla="*/ 98 w 98"/>
                  <a:gd name="T11" fmla="*/ 36 h 234"/>
                  <a:gd name="T12" fmla="*/ 98 w 98"/>
                  <a:gd name="T13" fmla="*/ 0 h 234"/>
                  <a:gd name="T14" fmla="*/ 74 w 98"/>
                  <a:gd name="T15" fmla="*/ 0 h 234"/>
                  <a:gd name="T16" fmla="*/ 74 w 98"/>
                  <a:gd name="T17" fmla="*/ 36 h 234"/>
                  <a:gd name="T18" fmla="*/ 67 w 98"/>
                  <a:gd name="T19" fmla="*/ 90 h 234"/>
                  <a:gd name="T20" fmla="*/ 55 w 98"/>
                  <a:gd name="T21" fmla="*/ 138 h 234"/>
                  <a:gd name="T22" fmla="*/ 31 w 98"/>
                  <a:gd name="T23" fmla="*/ 186 h 234"/>
                  <a:gd name="T24" fmla="*/ 0 w 98"/>
                  <a:gd name="T25" fmla="*/ 234 h 234"/>
                  <a:gd name="T26" fmla="*/ 0 w 9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03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204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7205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>
                  <a:gd name="T0" fmla="*/ 484 w 1201"/>
                  <a:gd name="T1" fmla="*/ 6 h 731"/>
                  <a:gd name="T2" fmla="*/ 263 w 1201"/>
                  <a:gd name="T3" fmla="*/ 60 h 731"/>
                  <a:gd name="T4" fmla="*/ 101 w 1201"/>
                  <a:gd name="T5" fmla="*/ 162 h 731"/>
                  <a:gd name="T6" fmla="*/ 12 w 1201"/>
                  <a:gd name="T7" fmla="*/ 294 h 731"/>
                  <a:gd name="T8" fmla="*/ 0 w 1201"/>
                  <a:gd name="T9" fmla="*/ 366 h 731"/>
                  <a:gd name="T10" fmla="*/ 12 w 1201"/>
                  <a:gd name="T11" fmla="*/ 437 h 731"/>
                  <a:gd name="T12" fmla="*/ 101 w 1201"/>
                  <a:gd name="T13" fmla="*/ 569 h 731"/>
                  <a:gd name="T14" fmla="*/ 263 w 1201"/>
                  <a:gd name="T15" fmla="*/ 671 h 731"/>
                  <a:gd name="T16" fmla="*/ 484 w 1201"/>
                  <a:gd name="T17" fmla="*/ 725 h 731"/>
                  <a:gd name="T18" fmla="*/ 723 w 1201"/>
                  <a:gd name="T19" fmla="*/ 725 h 731"/>
                  <a:gd name="T20" fmla="*/ 938 w 1201"/>
                  <a:gd name="T21" fmla="*/ 671 h 731"/>
                  <a:gd name="T22" fmla="*/ 1100 w 1201"/>
                  <a:gd name="T23" fmla="*/ 569 h 731"/>
                  <a:gd name="T24" fmla="*/ 1189 w 1201"/>
                  <a:gd name="T25" fmla="*/ 437 h 731"/>
                  <a:gd name="T26" fmla="*/ 1201 w 1201"/>
                  <a:gd name="T27" fmla="*/ 366 h 731"/>
                  <a:gd name="T28" fmla="*/ 1189 w 1201"/>
                  <a:gd name="T29" fmla="*/ 294 h 731"/>
                  <a:gd name="T30" fmla="*/ 1100 w 1201"/>
                  <a:gd name="T31" fmla="*/ 162 h 731"/>
                  <a:gd name="T32" fmla="*/ 938 w 1201"/>
                  <a:gd name="T33" fmla="*/ 60 h 731"/>
                  <a:gd name="T34" fmla="*/ 723 w 1201"/>
                  <a:gd name="T35" fmla="*/ 6 h 731"/>
                  <a:gd name="T36" fmla="*/ 604 w 1201"/>
                  <a:gd name="T37" fmla="*/ 0 h 731"/>
                  <a:gd name="T38" fmla="*/ 490 w 1201"/>
                  <a:gd name="T39" fmla="*/ 701 h 731"/>
                  <a:gd name="T40" fmla="*/ 287 w 1201"/>
                  <a:gd name="T41" fmla="*/ 647 h 731"/>
                  <a:gd name="T42" fmla="*/ 131 w 1201"/>
                  <a:gd name="T43" fmla="*/ 557 h 731"/>
                  <a:gd name="T44" fmla="*/ 48 w 1201"/>
                  <a:gd name="T45" fmla="*/ 437 h 731"/>
                  <a:gd name="T46" fmla="*/ 36 w 1201"/>
                  <a:gd name="T47" fmla="*/ 366 h 731"/>
                  <a:gd name="T48" fmla="*/ 48 w 1201"/>
                  <a:gd name="T49" fmla="*/ 300 h 731"/>
                  <a:gd name="T50" fmla="*/ 131 w 1201"/>
                  <a:gd name="T51" fmla="*/ 174 h 731"/>
                  <a:gd name="T52" fmla="*/ 287 w 1201"/>
                  <a:gd name="T53" fmla="*/ 84 h 731"/>
                  <a:gd name="T54" fmla="*/ 490 w 1201"/>
                  <a:gd name="T55" fmla="*/ 30 h 731"/>
                  <a:gd name="T56" fmla="*/ 717 w 1201"/>
                  <a:gd name="T57" fmla="*/ 30 h 731"/>
                  <a:gd name="T58" fmla="*/ 920 w 1201"/>
                  <a:gd name="T59" fmla="*/ 84 h 731"/>
                  <a:gd name="T60" fmla="*/ 1070 w 1201"/>
                  <a:gd name="T61" fmla="*/ 174 h 731"/>
                  <a:gd name="T62" fmla="*/ 1153 w 1201"/>
                  <a:gd name="T63" fmla="*/ 300 h 731"/>
                  <a:gd name="T64" fmla="*/ 1153 w 1201"/>
                  <a:gd name="T65" fmla="*/ 437 h 731"/>
                  <a:gd name="T66" fmla="*/ 1070 w 1201"/>
                  <a:gd name="T67" fmla="*/ 557 h 731"/>
                  <a:gd name="T68" fmla="*/ 920 w 1201"/>
                  <a:gd name="T69" fmla="*/ 647 h 731"/>
                  <a:gd name="T70" fmla="*/ 717 w 1201"/>
                  <a:gd name="T71" fmla="*/ 701 h 731"/>
                  <a:gd name="T72" fmla="*/ 604 w 1201"/>
                  <a:gd name="T73" fmla="*/ 707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06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>
                  <a:gd name="T0" fmla="*/ 24 w 544"/>
                  <a:gd name="T1" fmla="*/ 402 h 737"/>
                  <a:gd name="T2" fmla="*/ 36 w 544"/>
                  <a:gd name="T3" fmla="*/ 330 h 737"/>
                  <a:gd name="T4" fmla="*/ 66 w 544"/>
                  <a:gd name="T5" fmla="*/ 264 h 737"/>
                  <a:gd name="T6" fmla="*/ 108 w 544"/>
                  <a:gd name="T7" fmla="*/ 204 h 737"/>
                  <a:gd name="T8" fmla="*/ 173 w 544"/>
                  <a:gd name="T9" fmla="*/ 150 h 737"/>
                  <a:gd name="T10" fmla="*/ 251 w 544"/>
                  <a:gd name="T11" fmla="*/ 102 h 737"/>
                  <a:gd name="T12" fmla="*/ 335 w 544"/>
                  <a:gd name="T13" fmla="*/ 60 h 737"/>
                  <a:gd name="T14" fmla="*/ 436 w 544"/>
                  <a:gd name="T15" fmla="*/ 30 h 737"/>
                  <a:gd name="T16" fmla="*/ 544 w 544"/>
                  <a:gd name="T17" fmla="*/ 12 h 737"/>
                  <a:gd name="T18" fmla="*/ 544 w 544"/>
                  <a:gd name="T19" fmla="*/ 0 h 737"/>
                  <a:gd name="T20" fmla="*/ 430 w 544"/>
                  <a:gd name="T21" fmla="*/ 18 h 737"/>
                  <a:gd name="T22" fmla="*/ 329 w 544"/>
                  <a:gd name="T23" fmla="*/ 48 h 737"/>
                  <a:gd name="T24" fmla="*/ 233 w 544"/>
                  <a:gd name="T25" fmla="*/ 90 h 737"/>
                  <a:gd name="T26" fmla="*/ 155 w 544"/>
                  <a:gd name="T27" fmla="*/ 138 h 737"/>
                  <a:gd name="T28" fmla="*/ 90 w 544"/>
                  <a:gd name="T29" fmla="*/ 198 h 737"/>
                  <a:gd name="T30" fmla="*/ 42 w 544"/>
                  <a:gd name="T31" fmla="*/ 258 h 737"/>
                  <a:gd name="T32" fmla="*/ 12 w 544"/>
                  <a:gd name="T33" fmla="*/ 330 h 737"/>
                  <a:gd name="T34" fmla="*/ 0 w 544"/>
                  <a:gd name="T35" fmla="*/ 402 h 737"/>
                  <a:gd name="T36" fmla="*/ 6 w 544"/>
                  <a:gd name="T37" fmla="*/ 455 h 737"/>
                  <a:gd name="T38" fmla="*/ 18 w 544"/>
                  <a:gd name="T39" fmla="*/ 503 h 737"/>
                  <a:gd name="T40" fmla="*/ 42 w 544"/>
                  <a:gd name="T41" fmla="*/ 545 h 737"/>
                  <a:gd name="T42" fmla="*/ 78 w 544"/>
                  <a:gd name="T43" fmla="*/ 593 h 737"/>
                  <a:gd name="T44" fmla="*/ 114 w 544"/>
                  <a:gd name="T45" fmla="*/ 635 h 737"/>
                  <a:gd name="T46" fmla="*/ 161 w 544"/>
                  <a:gd name="T47" fmla="*/ 671 h 737"/>
                  <a:gd name="T48" fmla="*/ 221 w 544"/>
                  <a:gd name="T49" fmla="*/ 707 h 737"/>
                  <a:gd name="T50" fmla="*/ 281 w 544"/>
                  <a:gd name="T51" fmla="*/ 737 h 737"/>
                  <a:gd name="T52" fmla="*/ 323 w 544"/>
                  <a:gd name="T53" fmla="*/ 737 h 737"/>
                  <a:gd name="T54" fmla="*/ 257 w 544"/>
                  <a:gd name="T55" fmla="*/ 707 h 737"/>
                  <a:gd name="T56" fmla="*/ 203 w 544"/>
                  <a:gd name="T57" fmla="*/ 671 h 737"/>
                  <a:gd name="T58" fmla="*/ 149 w 544"/>
                  <a:gd name="T59" fmla="*/ 635 h 737"/>
                  <a:gd name="T60" fmla="*/ 108 w 544"/>
                  <a:gd name="T61" fmla="*/ 593 h 737"/>
                  <a:gd name="T62" fmla="*/ 72 w 544"/>
                  <a:gd name="T63" fmla="*/ 551 h 737"/>
                  <a:gd name="T64" fmla="*/ 48 w 544"/>
                  <a:gd name="T65" fmla="*/ 503 h 737"/>
                  <a:gd name="T66" fmla="*/ 30 w 544"/>
                  <a:gd name="T67" fmla="*/ 455 h 737"/>
                  <a:gd name="T68" fmla="*/ 24 w 544"/>
                  <a:gd name="T69" fmla="*/ 402 h 737"/>
                  <a:gd name="T70" fmla="*/ 24 w 544"/>
                  <a:gd name="T71" fmla="*/ 40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07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>
                  <a:gd name="T0" fmla="*/ 12 w 609"/>
                  <a:gd name="T1" fmla="*/ 12 h 252"/>
                  <a:gd name="T2" fmla="*/ 113 w 609"/>
                  <a:gd name="T3" fmla="*/ 18 h 252"/>
                  <a:gd name="T4" fmla="*/ 203 w 609"/>
                  <a:gd name="T5" fmla="*/ 30 h 252"/>
                  <a:gd name="T6" fmla="*/ 292 w 609"/>
                  <a:gd name="T7" fmla="*/ 48 h 252"/>
                  <a:gd name="T8" fmla="*/ 376 w 609"/>
                  <a:gd name="T9" fmla="*/ 78 h 252"/>
                  <a:gd name="T10" fmla="*/ 448 w 609"/>
                  <a:gd name="T11" fmla="*/ 114 h 252"/>
                  <a:gd name="T12" fmla="*/ 514 w 609"/>
                  <a:gd name="T13" fmla="*/ 156 h 252"/>
                  <a:gd name="T14" fmla="*/ 567 w 609"/>
                  <a:gd name="T15" fmla="*/ 198 h 252"/>
                  <a:gd name="T16" fmla="*/ 609 w 609"/>
                  <a:gd name="T17" fmla="*/ 252 h 252"/>
                  <a:gd name="T18" fmla="*/ 609 w 609"/>
                  <a:gd name="T19" fmla="*/ 216 h 252"/>
                  <a:gd name="T20" fmla="*/ 561 w 609"/>
                  <a:gd name="T21" fmla="*/ 168 h 252"/>
                  <a:gd name="T22" fmla="*/ 502 w 609"/>
                  <a:gd name="T23" fmla="*/ 126 h 252"/>
                  <a:gd name="T24" fmla="*/ 436 w 609"/>
                  <a:gd name="T25" fmla="*/ 90 h 252"/>
                  <a:gd name="T26" fmla="*/ 364 w 609"/>
                  <a:gd name="T27" fmla="*/ 60 h 252"/>
                  <a:gd name="T28" fmla="*/ 286 w 609"/>
                  <a:gd name="T29" fmla="*/ 36 h 252"/>
                  <a:gd name="T30" fmla="*/ 197 w 609"/>
                  <a:gd name="T31" fmla="*/ 18 h 252"/>
                  <a:gd name="T32" fmla="*/ 107 w 609"/>
                  <a:gd name="T33" fmla="*/ 6 h 252"/>
                  <a:gd name="T34" fmla="*/ 12 w 609"/>
                  <a:gd name="T35" fmla="*/ 0 h 252"/>
                  <a:gd name="T36" fmla="*/ 6 w 609"/>
                  <a:gd name="T37" fmla="*/ 0 h 252"/>
                  <a:gd name="T38" fmla="*/ 0 w 609"/>
                  <a:gd name="T39" fmla="*/ 0 h 252"/>
                  <a:gd name="T40" fmla="*/ 0 w 609"/>
                  <a:gd name="T41" fmla="*/ 12 h 252"/>
                  <a:gd name="T42" fmla="*/ 6 w 609"/>
                  <a:gd name="T43" fmla="*/ 12 h 252"/>
                  <a:gd name="T44" fmla="*/ 12 w 609"/>
                  <a:gd name="T45" fmla="*/ 12 h 252"/>
                  <a:gd name="T46" fmla="*/ 12 w 609"/>
                  <a:gd name="T47" fmla="*/ 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08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>
                  <a:gd name="T0" fmla="*/ 72 w 72"/>
                  <a:gd name="T1" fmla="*/ 0 h 54"/>
                  <a:gd name="T2" fmla="*/ 36 w 72"/>
                  <a:gd name="T3" fmla="*/ 30 h 54"/>
                  <a:gd name="T4" fmla="*/ 0 w 72"/>
                  <a:gd name="T5" fmla="*/ 54 h 54"/>
                  <a:gd name="T6" fmla="*/ 36 w 72"/>
                  <a:gd name="T7" fmla="*/ 54 h 54"/>
                  <a:gd name="T8" fmla="*/ 54 w 72"/>
                  <a:gd name="T9" fmla="*/ 42 h 54"/>
                  <a:gd name="T10" fmla="*/ 72 w 72"/>
                  <a:gd name="T11" fmla="*/ 24 h 54"/>
                  <a:gd name="T12" fmla="*/ 72 w 72"/>
                  <a:gd name="T13" fmla="*/ 24 h 54"/>
                  <a:gd name="T14" fmla="*/ 72 w 72"/>
                  <a:gd name="T15" fmla="*/ 0 h 54"/>
                  <a:gd name="T16" fmla="*/ 72 w 72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09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>
                  <a:gd name="T0" fmla="*/ 299 w 705"/>
                  <a:gd name="T1" fmla="*/ 90 h 108"/>
                  <a:gd name="T2" fmla="*/ 221 w 705"/>
                  <a:gd name="T3" fmla="*/ 90 h 108"/>
                  <a:gd name="T4" fmla="*/ 143 w 705"/>
                  <a:gd name="T5" fmla="*/ 78 h 108"/>
                  <a:gd name="T6" fmla="*/ 0 w 705"/>
                  <a:gd name="T7" fmla="*/ 48 h 108"/>
                  <a:gd name="T8" fmla="*/ 0 w 705"/>
                  <a:gd name="T9" fmla="*/ 66 h 108"/>
                  <a:gd name="T10" fmla="*/ 143 w 705"/>
                  <a:gd name="T11" fmla="*/ 96 h 108"/>
                  <a:gd name="T12" fmla="*/ 221 w 705"/>
                  <a:gd name="T13" fmla="*/ 108 h 108"/>
                  <a:gd name="T14" fmla="*/ 299 w 705"/>
                  <a:gd name="T15" fmla="*/ 108 h 108"/>
                  <a:gd name="T16" fmla="*/ 412 w 705"/>
                  <a:gd name="T17" fmla="*/ 102 h 108"/>
                  <a:gd name="T18" fmla="*/ 520 w 705"/>
                  <a:gd name="T19" fmla="*/ 84 h 108"/>
                  <a:gd name="T20" fmla="*/ 615 w 705"/>
                  <a:gd name="T21" fmla="*/ 60 h 108"/>
                  <a:gd name="T22" fmla="*/ 705 w 705"/>
                  <a:gd name="T23" fmla="*/ 24 h 108"/>
                  <a:gd name="T24" fmla="*/ 705 w 705"/>
                  <a:gd name="T25" fmla="*/ 0 h 108"/>
                  <a:gd name="T26" fmla="*/ 615 w 705"/>
                  <a:gd name="T27" fmla="*/ 42 h 108"/>
                  <a:gd name="T28" fmla="*/ 520 w 705"/>
                  <a:gd name="T29" fmla="*/ 66 h 108"/>
                  <a:gd name="T30" fmla="*/ 412 w 705"/>
                  <a:gd name="T31" fmla="*/ 84 h 108"/>
                  <a:gd name="T32" fmla="*/ 299 w 705"/>
                  <a:gd name="T33" fmla="*/ 90 h 108"/>
                  <a:gd name="T34" fmla="*/ 299 w 705"/>
                  <a:gd name="T35" fmla="*/ 9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10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>
                  <a:gd name="T0" fmla="*/ 119 w 143"/>
                  <a:gd name="T1" fmla="*/ 114 h 341"/>
                  <a:gd name="T2" fmla="*/ 113 w 143"/>
                  <a:gd name="T3" fmla="*/ 173 h 341"/>
                  <a:gd name="T4" fmla="*/ 89 w 143"/>
                  <a:gd name="T5" fmla="*/ 239 h 341"/>
                  <a:gd name="T6" fmla="*/ 47 w 143"/>
                  <a:gd name="T7" fmla="*/ 293 h 341"/>
                  <a:gd name="T8" fmla="*/ 0 w 143"/>
                  <a:gd name="T9" fmla="*/ 341 h 341"/>
                  <a:gd name="T10" fmla="*/ 29 w 143"/>
                  <a:gd name="T11" fmla="*/ 341 h 341"/>
                  <a:gd name="T12" fmla="*/ 77 w 143"/>
                  <a:gd name="T13" fmla="*/ 287 h 341"/>
                  <a:gd name="T14" fmla="*/ 113 w 143"/>
                  <a:gd name="T15" fmla="*/ 233 h 341"/>
                  <a:gd name="T16" fmla="*/ 137 w 143"/>
                  <a:gd name="T17" fmla="*/ 173 h 341"/>
                  <a:gd name="T18" fmla="*/ 143 w 143"/>
                  <a:gd name="T19" fmla="*/ 114 h 341"/>
                  <a:gd name="T20" fmla="*/ 137 w 143"/>
                  <a:gd name="T21" fmla="*/ 60 h 341"/>
                  <a:gd name="T22" fmla="*/ 119 w 143"/>
                  <a:gd name="T23" fmla="*/ 0 h 341"/>
                  <a:gd name="T24" fmla="*/ 89 w 143"/>
                  <a:gd name="T25" fmla="*/ 0 h 341"/>
                  <a:gd name="T26" fmla="*/ 113 w 143"/>
                  <a:gd name="T27" fmla="*/ 60 h 341"/>
                  <a:gd name="T28" fmla="*/ 119 w 143"/>
                  <a:gd name="T29" fmla="*/ 114 h 341"/>
                  <a:gd name="T30" fmla="*/ 119 w 143"/>
                  <a:gd name="T31" fmla="*/ 1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11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>
                  <a:gd name="T0" fmla="*/ 59 w 83"/>
                  <a:gd name="T1" fmla="*/ 90 h 90"/>
                  <a:gd name="T2" fmla="*/ 83 w 83"/>
                  <a:gd name="T3" fmla="*/ 84 h 90"/>
                  <a:gd name="T4" fmla="*/ 71 w 83"/>
                  <a:gd name="T5" fmla="*/ 60 h 90"/>
                  <a:gd name="T6" fmla="*/ 53 w 83"/>
                  <a:gd name="T7" fmla="*/ 42 h 90"/>
                  <a:gd name="T8" fmla="*/ 6 w 83"/>
                  <a:gd name="T9" fmla="*/ 0 h 90"/>
                  <a:gd name="T10" fmla="*/ 0 w 83"/>
                  <a:gd name="T11" fmla="*/ 18 h 90"/>
                  <a:gd name="T12" fmla="*/ 35 w 83"/>
                  <a:gd name="T13" fmla="*/ 48 h 90"/>
                  <a:gd name="T14" fmla="*/ 59 w 83"/>
                  <a:gd name="T15" fmla="*/ 90 h 90"/>
                  <a:gd name="T16" fmla="*/ 59 w 83"/>
                  <a:gd name="T1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12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13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>
                  <a:gd name="T0" fmla="*/ 616 w 909"/>
                  <a:gd name="T1" fmla="*/ 0 h 533"/>
                  <a:gd name="T2" fmla="*/ 616 w 909"/>
                  <a:gd name="T3" fmla="*/ 18 h 533"/>
                  <a:gd name="T4" fmla="*/ 724 w 909"/>
                  <a:gd name="T5" fmla="*/ 60 h 533"/>
                  <a:gd name="T6" fmla="*/ 765 w 909"/>
                  <a:gd name="T7" fmla="*/ 84 h 533"/>
                  <a:gd name="T8" fmla="*/ 807 w 909"/>
                  <a:gd name="T9" fmla="*/ 114 h 533"/>
                  <a:gd name="T10" fmla="*/ 837 w 909"/>
                  <a:gd name="T11" fmla="*/ 144 h 533"/>
                  <a:gd name="T12" fmla="*/ 861 w 909"/>
                  <a:gd name="T13" fmla="*/ 180 h 533"/>
                  <a:gd name="T14" fmla="*/ 873 w 909"/>
                  <a:gd name="T15" fmla="*/ 216 h 533"/>
                  <a:gd name="T16" fmla="*/ 879 w 909"/>
                  <a:gd name="T17" fmla="*/ 258 h 533"/>
                  <a:gd name="T18" fmla="*/ 873 w 909"/>
                  <a:gd name="T19" fmla="*/ 311 h 533"/>
                  <a:gd name="T20" fmla="*/ 843 w 909"/>
                  <a:gd name="T21" fmla="*/ 359 h 533"/>
                  <a:gd name="T22" fmla="*/ 807 w 909"/>
                  <a:gd name="T23" fmla="*/ 401 h 533"/>
                  <a:gd name="T24" fmla="*/ 753 w 909"/>
                  <a:gd name="T25" fmla="*/ 443 h 533"/>
                  <a:gd name="T26" fmla="*/ 694 w 909"/>
                  <a:gd name="T27" fmla="*/ 473 h 533"/>
                  <a:gd name="T28" fmla="*/ 622 w 909"/>
                  <a:gd name="T29" fmla="*/ 497 h 533"/>
                  <a:gd name="T30" fmla="*/ 538 w 909"/>
                  <a:gd name="T31" fmla="*/ 509 h 533"/>
                  <a:gd name="T32" fmla="*/ 455 w 909"/>
                  <a:gd name="T33" fmla="*/ 515 h 533"/>
                  <a:gd name="T34" fmla="*/ 371 w 909"/>
                  <a:gd name="T35" fmla="*/ 509 h 533"/>
                  <a:gd name="T36" fmla="*/ 287 w 909"/>
                  <a:gd name="T37" fmla="*/ 497 h 533"/>
                  <a:gd name="T38" fmla="*/ 215 w 909"/>
                  <a:gd name="T39" fmla="*/ 473 h 533"/>
                  <a:gd name="T40" fmla="*/ 156 w 909"/>
                  <a:gd name="T41" fmla="*/ 443 h 533"/>
                  <a:gd name="T42" fmla="*/ 102 w 909"/>
                  <a:gd name="T43" fmla="*/ 401 h 533"/>
                  <a:gd name="T44" fmla="*/ 66 w 909"/>
                  <a:gd name="T45" fmla="*/ 359 h 533"/>
                  <a:gd name="T46" fmla="*/ 36 w 909"/>
                  <a:gd name="T47" fmla="*/ 311 h 533"/>
                  <a:gd name="T48" fmla="*/ 30 w 909"/>
                  <a:gd name="T49" fmla="*/ 258 h 533"/>
                  <a:gd name="T50" fmla="*/ 36 w 909"/>
                  <a:gd name="T51" fmla="*/ 222 h 533"/>
                  <a:gd name="T52" fmla="*/ 48 w 909"/>
                  <a:gd name="T53" fmla="*/ 186 h 533"/>
                  <a:gd name="T54" fmla="*/ 66 w 909"/>
                  <a:gd name="T55" fmla="*/ 156 h 533"/>
                  <a:gd name="T56" fmla="*/ 90 w 909"/>
                  <a:gd name="T57" fmla="*/ 126 h 533"/>
                  <a:gd name="T58" fmla="*/ 66 w 909"/>
                  <a:gd name="T59" fmla="*/ 114 h 533"/>
                  <a:gd name="T60" fmla="*/ 36 w 909"/>
                  <a:gd name="T61" fmla="*/ 144 h 533"/>
                  <a:gd name="T62" fmla="*/ 18 w 909"/>
                  <a:gd name="T63" fmla="*/ 180 h 533"/>
                  <a:gd name="T64" fmla="*/ 6 w 909"/>
                  <a:gd name="T65" fmla="*/ 216 h 533"/>
                  <a:gd name="T66" fmla="*/ 0 w 909"/>
                  <a:gd name="T67" fmla="*/ 258 h 533"/>
                  <a:gd name="T68" fmla="*/ 12 w 909"/>
                  <a:gd name="T69" fmla="*/ 311 h 533"/>
                  <a:gd name="T70" fmla="*/ 36 w 909"/>
                  <a:gd name="T71" fmla="*/ 365 h 533"/>
                  <a:gd name="T72" fmla="*/ 78 w 909"/>
                  <a:gd name="T73" fmla="*/ 413 h 533"/>
                  <a:gd name="T74" fmla="*/ 132 w 909"/>
                  <a:gd name="T75" fmla="*/ 449 h 533"/>
                  <a:gd name="T76" fmla="*/ 203 w 909"/>
                  <a:gd name="T77" fmla="*/ 485 h 533"/>
                  <a:gd name="T78" fmla="*/ 275 w 909"/>
                  <a:gd name="T79" fmla="*/ 509 h 533"/>
                  <a:gd name="T80" fmla="*/ 365 w 909"/>
                  <a:gd name="T81" fmla="*/ 527 h 533"/>
                  <a:gd name="T82" fmla="*/ 455 w 909"/>
                  <a:gd name="T83" fmla="*/ 533 h 533"/>
                  <a:gd name="T84" fmla="*/ 544 w 909"/>
                  <a:gd name="T85" fmla="*/ 527 h 533"/>
                  <a:gd name="T86" fmla="*/ 634 w 909"/>
                  <a:gd name="T87" fmla="*/ 509 h 533"/>
                  <a:gd name="T88" fmla="*/ 712 w 909"/>
                  <a:gd name="T89" fmla="*/ 485 h 533"/>
                  <a:gd name="T90" fmla="*/ 777 w 909"/>
                  <a:gd name="T91" fmla="*/ 449 h 533"/>
                  <a:gd name="T92" fmla="*/ 831 w 909"/>
                  <a:gd name="T93" fmla="*/ 413 h 533"/>
                  <a:gd name="T94" fmla="*/ 873 w 909"/>
                  <a:gd name="T95" fmla="*/ 365 h 533"/>
                  <a:gd name="T96" fmla="*/ 897 w 909"/>
                  <a:gd name="T97" fmla="*/ 311 h 533"/>
                  <a:gd name="T98" fmla="*/ 909 w 909"/>
                  <a:gd name="T99" fmla="*/ 258 h 533"/>
                  <a:gd name="T100" fmla="*/ 903 w 909"/>
                  <a:gd name="T101" fmla="*/ 216 h 533"/>
                  <a:gd name="T102" fmla="*/ 885 w 909"/>
                  <a:gd name="T103" fmla="*/ 174 h 533"/>
                  <a:gd name="T104" fmla="*/ 861 w 909"/>
                  <a:gd name="T105" fmla="*/ 132 h 533"/>
                  <a:gd name="T106" fmla="*/ 825 w 909"/>
                  <a:gd name="T107" fmla="*/ 102 h 533"/>
                  <a:gd name="T108" fmla="*/ 783 w 909"/>
                  <a:gd name="T109" fmla="*/ 66 h 533"/>
                  <a:gd name="T110" fmla="*/ 735 w 909"/>
                  <a:gd name="T111" fmla="*/ 42 h 533"/>
                  <a:gd name="T112" fmla="*/ 616 w 909"/>
                  <a:gd name="T113" fmla="*/ 0 h 533"/>
                  <a:gd name="T114" fmla="*/ 616 w 909"/>
                  <a:gd name="T115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14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>
                  <a:gd name="T0" fmla="*/ 240 w 365"/>
                  <a:gd name="T1" fmla="*/ 18 h 66"/>
                  <a:gd name="T2" fmla="*/ 299 w 365"/>
                  <a:gd name="T3" fmla="*/ 24 h 66"/>
                  <a:gd name="T4" fmla="*/ 359 w 365"/>
                  <a:gd name="T5" fmla="*/ 30 h 66"/>
                  <a:gd name="T6" fmla="*/ 365 w 365"/>
                  <a:gd name="T7" fmla="*/ 12 h 66"/>
                  <a:gd name="T8" fmla="*/ 305 w 365"/>
                  <a:gd name="T9" fmla="*/ 6 h 66"/>
                  <a:gd name="T10" fmla="*/ 240 w 365"/>
                  <a:gd name="T11" fmla="*/ 0 h 66"/>
                  <a:gd name="T12" fmla="*/ 174 w 365"/>
                  <a:gd name="T13" fmla="*/ 6 h 66"/>
                  <a:gd name="T14" fmla="*/ 114 w 365"/>
                  <a:gd name="T15" fmla="*/ 12 h 66"/>
                  <a:gd name="T16" fmla="*/ 0 w 365"/>
                  <a:gd name="T17" fmla="*/ 42 h 66"/>
                  <a:gd name="T18" fmla="*/ 0 w 365"/>
                  <a:gd name="T19" fmla="*/ 66 h 66"/>
                  <a:gd name="T20" fmla="*/ 54 w 365"/>
                  <a:gd name="T21" fmla="*/ 48 h 66"/>
                  <a:gd name="T22" fmla="*/ 114 w 365"/>
                  <a:gd name="T23" fmla="*/ 30 h 66"/>
                  <a:gd name="T24" fmla="*/ 174 w 365"/>
                  <a:gd name="T25" fmla="*/ 24 h 66"/>
                  <a:gd name="T26" fmla="*/ 240 w 365"/>
                  <a:gd name="T27" fmla="*/ 18 h 66"/>
                  <a:gd name="T28" fmla="*/ 240 w 365"/>
                  <a:gd name="T29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15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>
                  <a:gd name="T0" fmla="*/ 66 w 66"/>
                  <a:gd name="T1" fmla="*/ 18 h 48"/>
                  <a:gd name="T2" fmla="*/ 48 w 66"/>
                  <a:gd name="T3" fmla="*/ 0 h 48"/>
                  <a:gd name="T4" fmla="*/ 24 w 66"/>
                  <a:gd name="T5" fmla="*/ 12 h 48"/>
                  <a:gd name="T6" fmla="*/ 0 w 66"/>
                  <a:gd name="T7" fmla="*/ 30 h 48"/>
                  <a:gd name="T8" fmla="*/ 12 w 66"/>
                  <a:gd name="T9" fmla="*/ 48 h 48"/>
                  <a:gd name="T10" fmla="*/ 42 w 66"/>
                  <a:gd name="T11" fmla="*/ 30 h 48"/>
                  <a:gd name="T12" fmla="*/ 66 w 66"/>
                  <a:gd name="T13" fmla="*/ 18 h 48"/>
                  <a:gd name="T14" fmla="*/ 66 w 66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16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17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18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19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20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21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222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7223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09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09 w 382"/>
                  <a:gd name="T19" fmla="*/ 96 h 96"/>
                  <a:gd name="T20" fmla="*/ 263 w 382"/>
                  <a:gd name="T21" fmla="*/ 90 h 96"/>
                  <a:gd name="T22" fmla="*/ 311 w 382"/>
                  <a:gd name="T23" fmla="*/ 84 h 96"/>
                  <a:gd name="T24" fmla="*/ 352 w 382"/>
                  <a:gd name="T25" fmla="*/ 66 h 96"/>
                  <a:gd name="T26" fmla="*/ 382 w 382"/>
                  <a:gd name="T27" fmla="*/ 42 h 96"/>
                  <a:gd name="T28" fmla="*/ 376 w 382"/>
                  <a:gd name="T29" fmla="*/ 42 h 96"/>
                  <a:gd name="T30" fmla="*/ 346 w 382"/>
                  <a:gd name="T31" fmla="*/ 66 h 96"/>
                  <a:gd name="T32" fmla="*/ 305 w 382"/>
                  <a:gd name="T33" fmla="*/ 78 h 96"/>
                  <a:gd name="T34" fmla="*/ 263 w 382"/>
                  <a:gd name="T35" fmla="*/ 90 h 96"/>
                  <a:gd name="T36" fmla="*/ 209 w 382"/>
                  <a:gd name="T37" fmla="*/ 96 h 96"/>
                  <a:gd name="T38" fmla="*/ 209 w 382"/>
                  <a:gd name="T3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24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25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26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27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28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19 w 185"/>
                  <a:gd name="T5" fmla="*/ 36 h 210"/>
                  <a:gd name="T6" fmla="*/ 155 w 185"/>
                  <a:gd name="T7" fmla="*/ 72 h 210"/>
                  <a:gd name="T8" fmla="*/ 161 w 185"/>
                  <a:gd name="T9" fmla="*/ 90 h 210"/>
                  <a:gd name="T10" fmla="*/ 167 w 185"/>
                  <a:gd name="T11" fmla="*/ 114 h 210"/>
                  <a:gd name="T12" fmla="*/ 161 w 185"/>
                  <a:gd name="T13" fmla="*/ 138 h 210"/>
                  <a:gd name="T14" fmla="*/ 149 w 185"/>
                  <a:gd name="T15" fmla="*/ 162 h 210"/>
                  <a:gd name="T16" fmla="*/ 119 w 185"/>
                  <a:gd name="T17" fmla="*/ 180 h 210"/>
                  <a:gd name="T18" fmla="*/ 90 w 185"/>
                  <a:gd name="T19" fmla="*/ 198 h 210"/>
                  <a:gd name="T20" fmla="*/ 96 w 185"/>
                  <a:gd name="T21" fmla="*/ 210 h 210"/>
                  <a:gd name="T22" fmla="*/ 131 w 185"/>
                  <a:gd name="T23" fmla="*/ 192 h 210"/>
                  <a:gd name="T24" fmla="*/ 161 w 185"/>
                  <a:gd name="T25" fmla="*/ 168 h 210"/>
                  <a:gd name="T26" fmla="*/ 179 w 185"/>
                  <a:gd name="T27" fmla="*/ 144 h 210"/>
                  <a:gd name="T28" fmla="*/ 185 w 185"/>
                  <a:gd name="T29" fmla="*/ 114 h 210"/>
                  <a:gd name="T30" fmla="*/ 179 w 185"/>
                  <a:gd name="T31" fmla="*/ 90 h 210"/>
                  <a:gd name="T32" fmla="*/ 173 w 185"/>
                  <a:gd name="T33" fmla="*/ 66 h 210"/>
                  <a:gd name="T34" fmla="*/ 155 w 185"/>
                  <a:gd name="T35" fmla="*/ 48 h 210"/>
                  <a:gd name="T36" fmla="*/ 131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29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7230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231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32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33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34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7235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236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237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238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239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233EE2-0F31-4C52-AA4A-910C10740E75}" type="slidenum">
              <a:rPr lang="en-US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0858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anose="05000000000000000000" pitchFamily="2" charset="2"/>
        <a:buChar char="l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865188"/>
          </a:xfrm>
        </p:spPr>
        <p:txBody>
          <a:bodyPr/>
          <a:lstStyle/>
          <a:p>
            <a:r>
              <a:rPr lang="en-US" altLang="en-US" sz="3200"/>
              <a:t>What line minimizes sum of distances between the line and points? P</a:t>
            </a:r>
            <a:r>
              <a:rPr lang="en-US" altLang="en-US" sz="3200" baseline="-25000"/>
              <a:t>1</a:t>
            </a:r>
            <a:r>
              <a:rPr lang="en-US" altLang="en-US" sz="3200"/>
              <a:t>hat</a:t>
            </a:r>
            <a:r>
              <a:rPr lang="en-US" altLang="en-US" sz="400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200400" y="1066800"/>
          <a:ext cx="57912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art" r:id="rId3" imgW="3914851" imgH="3971849" progId="Excel.Chart.8">
                  <p:embed/>
                </p:oleObj>
              </mc:Choice>
              <mc:Fallback>
                <p:oleObj name="Chart" r:id="rId3" imgW="3914851" imgH="3971849" progId="Excel.Chart.8">
                  <p:embed/>
                  <p:pic>
                    <p:nvPicPr>
                      <p:cNvPr id="0" name="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066800"/>
                        <a:ext cx="5791200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Line 5"/>
          <p:cNvSpPr>
            <a:spLocks noChangeShapeType="1"/>
          </p:cNvSpPr>
          <p:nvPr/>
        </p:nvSpPr>
        <p:spPr bwMode="auto">
          <a:xfrm flipH="1" flipV="1">
            <a:off x="4335463" y="4110039"/>
            <a:ext cx="1695450" cy="352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648200" y="25146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0000"/>
                </a:solidFill>
              </a:rPr>
              <a:t>P</a:t>
            </a:r>
            <a:r>
              <a:rPr lang="en-US" altLang="en-US" sz="1400" baseline="-25000">
                <a:solidFill>
                  <a:srgbClr val="FF0000"/>
                </a:solidFill>
              </a:rPr>
              <a:t>1</a:t>
            </a:r>
            <a:r>
              <a:rPr lang="en-US" altLang="en-US" sz="1400">
                <a:solidFill>
                  <a:srgbClr val="FF0000"/>
                </a:solidFill>
              </a:rPr>
              <a:t>hat</a:t>
            </a:r>
          </a:p>
        </p:txBody>
      </p:sp>
    </p:spTree>
    <p:extLst>
      <p:ext uri="{BB962C8B-B14F-4D97-AF65-F5344CB8AC3E}">
        <p14:creationId xmlns:p14="http://schemas.microsoft.com/office/powerpoint/2010/main" val="17305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Ripple</vt:lpstr>
      <vt:lpstr>Microsoft Office Excel Chart</vt:lpstr>
      <vt:lpstr>What line minimizes sum of distances between the line and points? P1hat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line minimizes sum of distances between the line and points? P1hat </dc:title>
  <dc:creator>Tom Reiland</dc:creator>
  <cp:lastModifiedBy>Tom Reiland</cp:lastModifiedBy>
  <cp:revision>1</cp:revision>
  <dcterms:created xsi:type="dcterms:W3CDTF">2017-10-14T13:51:17Z</dcterms:created>
  <dcterms:modified xsi:type="dcterms:W3CDTF">2017-10-14T13:54:13Z</dcterms:modified>
</cp:coreProperties>
</file>