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284" r:id="rId30"/>
    <p:sldId id="286" r:id="rId31"/>
    <p:sldId id="276" r:id="rId32"/>
    <p:sldId id="311" r:id="rId33"/>
    <p:sldId id="278" r:id="rId34"/>
    <p:sldId id="308" r:id="rId35"/>
    <p:sldId id="305" r:id="rId36"/>
    <p:sldId id="302" r:id="rId37"/>
    <p:sldId id="304" r:id="rId38"/>
    <p:sldId id="307" r:id="rId39"/>
    <p:sldId id="312" r:id="rId40"/>
    <p:sldId id="279" r:id="rId41"/>
    <p:sldId id="281" r:id="rId42"/>
    <p:sldId id="313" r:id="rId43"/>
    <p:sldId id="309" r:id="rId44"/>
    <p:sldId id="310" r:id="rId45"/>
  </p:sldIdLst>
  <p:sldSz cx="9144000" cy="5143500" type="screen16x9"/>
  <p:notesSz cx="6858000" cy="9144000"/>
  <p:embeddedFontLst>
    <p:embeddedFont>
      <p:font typeface="Georgia" panose="02040502050405020303" pitchFamily="18" charset="0"/>
      <p:regular r:id="rId47"/>
      <p:bold r:id="rId48"/>
      <p:italic r:id="rId49"/>
      <p:boldItalic r:id="rId50"/>
    </p:embeddedFont>
    <p:embeddedFont>
      <p:font typeface="Impact" panose="020B0806030902050204" pitchFamily="34" charset="0"/>
      <p:regular r:id="rId51"/>
    </p:embeddedFont>
    <p:embeddedFont>
      <p:font typeface="Poppins Medium" panose="020B0604020202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2022" autoAdjust="0"/>
  </p:normalViewPr>
  <p:slideViewPr>
    <p:cSldViewPr snapToGrid="0">
      <p:cViewPr varScale="1">
        <p:scale>
          <a:sx n="170" d="100"/>
          <a:sy n="170" d="100"/>
        </p:scale>
        <p:origin x="1784"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A98AE-9E58-4669-8956-75064BCD921A}" type="doc">
      <dgm:prSet loTypeId="urn:microsoft.com/office/officeart/2005/8/layout/default" loCatId="list" qsTypeId="urn:microsoft.com/office/officeart/2005/8/quickstyle/simple1" qsCatId="simple" csTypeId="urn:microsoft.com/office/officeart/2005/8/colors/accent2_5" csCatId="accent2" phldr="1"/>
      <dgm:spPr/>
      <dgm:t>
        <a:bodyPr/>
        <a:lstStyle/>
        <a:p>
          <a:endParaRPr lang="en-US"/>
        </a:p>
      </dgm:t>
    </dgm:pt>
    <dgm:pt modelId="{B4E54E62-CAE3-48E5-8AF8-91FF2AC7A076}">
      <dgm:prSet phldrT="[Text]"/>
      <dgm:spPr/>
      <dgm:t>
        <a:bodyPr/>
        <a:lstStyle/>
        <a:p>
          <a:r>
            <a:rPr lang="en-US" dirty="0">
              <a:latin typeface="Impact" panose="020B0806030902050204" pitchFamily="34" charset="0"/>
            </a:rPr>
            <a:t>4,410 Observations</a:t>
          </a:r>
        </a:p>
      </dgm:t>
    </dgm:pt>
    <dgm:pt modelId="{9824EACE-3100-4463-907E-768B5AEF8C26}" type="parTrans" cxnId="{5C6089F6-C61A-4FC0-935E-B7ADBD84D00D}">
      <dgm:prSet/>
      <dgm:spPr/>
      <dgm:t>
        <a:bodyPr/>
        <a:lstStyle/>
        <a:p>
          <a:endParaRPr lang="en-US">
            <a:latin typeface="Impact" panose="020B0806030902050204" pitchFamily="34" charset="0"/>
          </a:endParaRPr>
        </a:p>
      </dgm:t>
    </dgm:pt>
    <dgm:pt modelId="{B7C3A7E4-8E6D-4D0B-B39A-1654552A27E5}" type="sibTrans" cxnId="{5C6089F6-C61A-4FC0-935E-B7ADBD84D00D}">
      <dgm:prSet/>
      <dgm:spPr/>
      <dgm:t>
        <a:bodyPr/>
        <a:lstStyle/>
        <a:p>
          <a:endParaRPr lang="en-US">
            <a:latin typeface="Impact" panose="020B0806030902050204" pitchFamily="34" charset="0"/>
          </a:endParaRPr>
        </a:p>
      </dgm:t>
    </dgm:pt>
    <dgm:pt modelId="{F53BB31F-6891-4334-BCDB-F7764F7E7939}">
      <dgm:prSet phldrT="[Text]"/>
      <dgm:spPr/>
      <dgm:t>
        <a:bodyPr/>
        <a:lstStyle/>
        <a:p>
          <a:r>
            <a:rPr lang="en-US" dirty="0">
              <a:latin typeface="Impact" panose="020B0806030902050204" pitchFamily="34" charset="0"/>
            </a:rPr>
            <a:t>29 Variables</a:t>
          </a:r>
        </a:p>
      </dgm:t>
    </dgm:pt>
    <dgm:pt modelId="{A93D9A11-8F17-4C57-A5F6-A89F15ADA898}" type="parTrans" cxnId="{F53D69D5-1286-4F70-93E2-5ED66D47E08B}">
      <dgm:prSet/>
      <dgm:spPr/>
      <dgm:t>
        <a:bodyPr/>
        <a:lstStyle/>
        <a:p>
          <a:endParaRPr lang="en-US">
            <a:latin typeface="Impact" panose="020B0806030902050204" pitchFamily="34" charset="0"/>
          </a:endParaRPr>
        </a:p>
      </dgm:t>
    </dgm:pt>
    <dgm:pt modelId="{92A4C0A3-EB3F-4EF6-9C73-5C18E28C8CD1}" type="sibTrans" cxnId="{F53D69D5-1286-4F70-93E2-5ED66D47E08B}">
      <dgm:prSet/>
      <dgm:spPr/>
      <dgm:t>
        <a:bodyPr/>
        <a:lstStyle/>
        <a:p>
          <a:endParaRPr lang="en-US">
            <a:latin typeface="Impact" panose="020B0806030902050204" pitchFamily="34" charset="0"/>
          </a:endParaRPr>
        </a:p>
      </dgm:t>
    </dgm:pt>
    <dgm:pt modelId="{E67CB177-96D3-425C-A073-EB6678B14BA2}">
      <dgm:prSet phldrT="[Text]"/>
      <dgm:spPr/>
      <dgm:t>
        <a:bodyPr/>
        <a:lstStyle/>
        <a:p>
          <a:r>
            <a:rPr lang="en-US" dirty="0">
              <a:latin typeface="Impact" panose="020B0806030902050204" pitchFamily="34" charset="0"/>
            </a:rPr>
            <a:t>3103: Training</a:t>
          </a:r>
        </a:p>
      </dgm:t>
    </dgm:pt>
    <dgm:pt modelId="{340FDBAE-514A-4B3D-B9D9-DA450276E971}" type="parTrans" cxnId="{5CDBC80D-CB77-475D-845B-7200C283085A}">
      <dgm:prSet/>
      <dgm:spPr/>
      <dgm:t>
        <a:bodyPr/>
        <a:lstStyle/>
        <a:p>
          <a:endParaRPr lang="en-US"/>
        </a:p>
      </dgm:t>
    </dgm:pt>
    <dgm:pt modelId="{431870F1-B379-49E4-8FCA-3EFF5BB67B96}" type="sibTrans" cxnId="{5CDBC80D-CB77-475D-845B-7200C283085A}">
      <dgm:prSet/>
      <dgm:spPr/>
      <dgm:t>
        <a:bodyPr/>
        <a:lstStyle/>
        <a:p>
          <a:endParaRPr lang="en-US"/>
        </a:p>
      </dgm:t>
    </dgm:pt>
    <dgm:pt modelId="{ECF35086-2B2B-4FBD-A151-F523A425698C}">
      <dgm:prSet phldrT="[Text]"/>
      <dgm:spPr/>
      <dgm:t>
        <a:bodyPr/>
        <a:lstStyle/>
        <a:p>
          <a:r>
            <a:rPr lang="en-US" dirty="0">
              <a:latin typeface="Impact" panose="020B0806030902050204" pitchFamily="34" charset="0"/>
            </a:rPr>
            <a:t>1309: Testing</a:t>
          </a:r>
        </a:p>
      </dgm:t>
    </dgm:pt>
    <dgm:pt modelId="{BA0E7DD2-86A7-478A-BE06-AEA56E9ACC0F}" type="parTrans" cxnId="{6B842262-CBE1-49BE-8CE1-A0CB84410C85}">
      <dgm:prSet/>
      <dgm:spPr/>
      <dgm:t>
        <a:bodyPr/>
        <a:lstStyle/>
        <a:p>
          <a:endParaRPr lang="en-US"/>
        </a:p>
      </dgm:t>
    </dgm:pt>
    <dgm:pt modelId="{2E4BFF8B-3A0E-4B4D-9E75-DD029006E3BE}" type="sibTrans" cxnId="{6B842262-CBE1-49BE-8CE1-A0CB84410C85}">
      <dgm:prSet/>
      <dgm:spPr/>
      <dgm:t>
        <a:bodyPr/>
        <a:lstStyle/>
        <a:p>
          <a:endParaRPr lang="en-US"/>
        </a:p>
      </dgm:t>
    </dgm:pt>
    <dgm:pt modelId="{EAA057EE-B266-480E-850E-91D2AAA1F3F9}" type="pres">
      <dgm:prSet presAssocID="{29BA98AE-9E58-4669-8956-75064BCD921A}" presName="diagram" presStyleCnt="0">
        <dgm:presLayoutVars>
          <dgm:dir/>
          <dgm:resizeHandles val="exact"/>
        </dgm:presLayoutVars>
      </dgm:prSet>
      <dgm:spPr/>
    </dgm:pt>
    <dgm:pt modelId="{8429BFD7-9374-4700-BF84-ED9A7BF0831B}" type="pres">
      <dgm:prSet presAssocID="{B4E54E62-CAE3-48E5-8AF8-91FF2AC7A076}" presName="node" presStyleLbl="node1" presStyleIdx="0" presStyleCnt="2">
        <dgm:presLayoutVars>
          <dgm:bulletEnabled val="1"/>
        </dgm:presLayoutVars>
      </dgm:prSet>
      <dgm:spPr/>
    </dgm:pt>
    <dgm:pt modelId="{4F275310-92EE-4CB2-93BE-548FCC76ECB6}" type="pres">
      <dgm:prSet presAssocID="{B7C3A7E4-8E6D-4D0B-B39A-1654552A27E5}" presName="sibTrans" presStyleCnt="0"/>
      <dgm:spPr/>
    </dgm:pt>
    <dgm:pt modelId="{6CF3ADBF-584D-44C3-B294-CFB3E8969903}" type="pres">
      <dgm:prSet presAssocID="{F53BB31F-6891-4334-BCDB-F7764F7E7939}" presName="node" presStyleLbl="node1" presStyleIdx="1" presStyleCnt="2">
        <dgm:presLayoutVars>
          <dgm:bulletEnabled val="1"/>
        </dgm:presLayoutVars>
      </dgm:prSet>
      <dgm:spPr/>
    </dgm:pt>
  </dgm:ptLst>
  <dgm:cxnLst>
    <dgm:cxn modelId="{3078A20B-DD36-47F0-A6B2-FB29ED8A33EE}" type="presOf" srcId="{E67CB177-96D3-425C-A073-EB6678B14BA2}" destId="{8429BFD7-9374-4700-BF84-ED9A7BF0831B}" srcOrd="0" destOrd="1" presId="urn:microsoft.com/office/officeart/2005/8/layout/default"/>
    <dgm:cxn modelId="{5CDBC80D-CB77-475D-845B-7200C283085A}" srcId="{B4E54E62-CAE3-48E5-8AF8-91FF2AC7A076}" destId="{E67CB177-96D3-425C-A073-EB6678B14BA2}" srcOrd="0" destOrd="0" parTransId="{340FDBAE-514A-4B3D-B9D9-DA450276E971}" sibTransId="{431870F1-B379-49E4-8FCA-3EFF5BB67B96}"/>
    <dgm:cxn modelId="{6B842262-CBE1-49BE-8CE1-A0CB84410C85}" srcId="{B4E54E62-CAE3-48E5-8AF8-91FF2AC7A076}" destId="{ECF35086-2B2B-4FBD-A151-F523A425698C}" srcOrd="1" destOrd="0" parTransId="{BA0E7DD2-86A7-478A-BE06-AEA56E9ACC0F}" sibTransId="{2E4BFF8B-3A0E-4B4D-9E75-DD029006E3BE}"/>
    <dgm:cxn modelId="{B270BD70-44C1-4E29-932A-D6B5FE12593C}" type="presOf" srcId="{B4E54E62-CAE3-48E5-8AF8-91FF2AC7A076}" destId="{8429BFD7-9374-4700-BF84-ED9A7BF0831B}" srcOrd="0" destOrd="0" presId="urn:microsoft.com/office/officeart/2005/8/layout/default"/>
    <dgm:cxn modelId="{198410D2-01FC-43C8-8025-85331F82A645}" type="presOf" srcId="{29BA98AE-9E58-4669-8956-75064BCD921A}" destId="{EAA057EE-B266-480E-850E-91D2AAA1F3F9}" srcOrd="0" destOrd="0" presId="urn:microsoft.com/office/officeart/2005/8/layout/default"/>
    <dgm:cxn modelId="{F53D69D5-1286-4F70-93E2-5ED66D47E08B}" srcId="{29BA98AE-9E58-4669-8956-75064BCD921A}" destId="{F53BB31F-6891-4334-BCDB-F7764F7E7939}" srcOrd="1" destOrd="0" parTransId="{A93D9A11-8F17-4C57-A5F6-A89F15ADA898}" sibTransId="{92A4C0A3-EB3F-4EF6-9C73-5C18E28C8CD1}"/>
    <dgm:cxn modelId="{C934ADE1-650E-43D3-900D-18129FE5CE20}" type="presOf" srcId="{ECF35086-2B2B-4FBD-A151-F523A425698C}" destId="{8429BFD7-9374-4700-BF84-ED9A7BF0831B}" srcOrd="0" destOrd="2" presId="urn:microsoft.com/office/officeart/2005/8/layout/default"/>
    <dgm:cxn modelId="{5C6089F6-C61A-4FC0-935E-B7ADBD84D00D}" srcId="{29BA98AE-9E58-4669-8956-75064BCD921A}" destId="{B4E54E62-CAE3-48E5-8AF8-91FF2AC7A076}" srcOrd="0" destOrd="0" parTransId="{9824EACE-3100-4463-907E-768B5AEF8C26}" sibTransId="{B7C3A7E4-8E6D-4D0B-B39A-1654552A27E5}"/>
    <dgm:cxn modelId="{A37C1DFE-78EB-4105-8E90-5E407CC59B1A}" type="presOf" srcId="{F53BB31F-6891-4334-BCDB-F7764F7E7939}" destId="{6CF3ADBF-584D-44C3-B294-CFB3E8969903}" srcOrd="0" destOrd="0" presId="urn:microsoft.com/office/officeart/2005/8/layout/default"/>
    <dgm:cxn modelId="{956C6228-A718-46A1-9031-DDD28AD60E40}" type="presParOf" srcId="{EAA057EE-B266-480E-850E-91D2AAA1F3F9}" destId="{8429BFD7-9374-4700-BF84-ED9A7BF0831B}" srcOrd="0" destOrd="0" presId="urn:microsoft.com/office/officeart/2005/8/layout/default"/>
    <dgm:cxn modelId="{7CB497C8-DC95-4932-AC80-EB43FFCBACDB}" type="presParOf" srcId="{EAA057EE-B266-480E-850E-91D2AAA1F3F9}" destId="{4F275310-92EE-4CB2-93BE-548FCC76ECB6}" srcOrd="1" destOrd="0" presId="urn:microsoft.com/office/officeart/2005/8/layout/default"/>
    <dgm:cxn modelId="{6C19ECBC-688C-4F08-B1C4-E3477B61D2FC}" type="presParOf" srcId="{EAA057EE-B266-480E-850E-91D2AAA1F3F9}" destId="{6CF3ADBF-584D-44C3-B294-CFB3E896990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1AD16A-5684-4E51-9F72-75DD457A46E4}"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55085022-4430-4D3C-B9B9-3656A1CFE892}">
      <dgm:prSet phldrT="[Text]"/>
      <dgm:spPr/>
      <dgm:t>
        <a:bodyPr/>
        <a:lstStyle/>
        <a:p>
          <a:r>
            <a:rPr lang="en-US" dirty="0"/>
            <a:t>Selected</a:t>
          </a:r>
        </a:p>
      </dgm:t>
    </dgm:pt>
    <dgm:pt modelId="{1CA9B4AE-E980-4E5B-88D9-AF4562319A2C}" type="parTrans" cxnId="{17B94BAE-8782-4EAA-BCBD-BAF2C73C942B}">
      <dgm:prSet/>
      <dgm:spPr/>
      <dgm:t>
        <a:bodyPr/>
        <a:lstStyle/>
        <a:p>
          <a:endParaRPr lang="en-US"/>
        </a:p>
      </dgm:t>
    </dgm:pt>
    <dgm:pt modelId="{3136F39D-1EEF-4AB3-9797-3D168BC95230}" type="sibTrans" cxnId="{17B94BAE-8782-4EAA-BCBD-BAF2C73C942B}">
      <dgm:prSet/>
      <dgm:spPr/>
      <dgm:t>
        <a:bodyPr/>
        <a:lstStyle/>
        <a:p>
          <a:endParaRPr lang="en-US"/>
        </a:p>
      </dgm:t>
    </dgm:pt>
    <dgm:pt modelId="{BEFB6F5E-4E58-4D4F-92B4-4E247875249F}">
      <dgm:prSet phldrT="[Text]"/>
      <dgm:spPr/>
      <dgm:t>
        <a:bodyPr/>
        <a:lstStyle/>
        <a:p>
          <a:r>
            <a:rPr lang="en-US" dirty="0" err="1"/>
            <a:t>EnvironmentSatisfaction</a:t>
          </a:r>
          <a:endParaRPr lang="en-US" dirty="0"/>
        </a:p>
      </dgm:t>
    </dgm:pt>
    <dgm:pt modelId="{6BD55DF8-6F23-4D7F-9A11-D63B8A0847A6}" type="parTrans" cxnId="{6F52BA7A-86DE-46FF-BC83-0FB12CDDD951}">
      <dgm:prSet/>
      <dgm:spPr/>
      <dgm:t>
        <a:bodyPr/>
        <a:lstStyle/>
        <a:p>
          <a:endParaRPr lang="en-US"/>
        </a:p>
      </dgm:t>
    </dgm:pt>
    <dgm:pt modelId="{B14F5FDE-D53E-4FF0-985C-078E5314252B}" type="sibTrans" cxnId="{6F52BA7A-86DE-46FF-BC83-0FB12CDDD951}">
      <dgm:prSet/>
      <dgm:spPr/>
      <dgm:t>
        <a:bodyPr/>
        <a:lstStyle/>
        <a:p>
          <a:endParaRPr lang="en-US"/>
        </a:p>
      </dgm:t>
    </dgm:pt>
    <dgm:pt modelId="{506FA73A-DAEE-4F02-8FE3-D77E23BF56AD}">
      <dgm:prSet phldrT="[Text]"/>
      <dgm:spPr/>
      <dgm:t>
        <a:bodyPr/>
        <a:lstStyle/>
        <a:p>
          <a:r>
            <a:rPr lang="en-US" dirty="0"/>
            <a:t>Attrition</a:t>
          </a:r>
        </a:p>
      </dgm:t>
    </dgm:pt>
    <dgm:pt modelId="{A74F884A-1A37-4249-892A-7CFCA84FEF19}" type="parTrans" cxnId="{4A200482-92C0-4E6D-8A77-077EF2249FD7}">
      <dgm:prSet/>
      <dgm:spPr/>
      <dgm:t>
        <a:bodyPr/>
        <a:lstStyle/>
        <a:p>
          <a:endParaRPr lang="en-US"/>
        </a:p>
      </dgm:t>
    </dgm:pt>
    <dgm:pt modelId="{499C8019-BFEE-4A9F-952A-781AC780FEFF}" type="sibTrans" cxnId="{4A200482-92C0-4E6D-8A77-077EF2249FD7}">
      <dgm:prSet/>
      <dgm:spPr/>
      <dgm:t>
        <a:bodyPr/>
        <a:lstStyle/>
        <a:p>
          <a:endParaRPr lang="en-US"/>
        </a:p>
      </dgm:t>
    </dgm:pt>
    <dgm:pt modelId="{EB174253-4DCE-437A-900E-56A2D33B355B}">
      <dgm:prSet phldrT="[Text]"/>
      <dgm:spPr/>
      <dgm:t>
        <a:bodyPr/>
        <a:lstStyle/>
        <a:p>
          <a:r>
            <a:rPr lang="en-US" dirty="0"/>
            <a:t>Unselected</a:t>
          </a:r>
        </a:p>
      </dgm:t>
    </dgm:pt>
    <dgm:pt modelId="{45256671-F6A2-4719-A307-6190388E1BE0}" type="parTrans" cxnId="{031F6E5F-3A1A-4B00-91B8-8FB1277C7940}">
      <dgm:prSet/>
      <dgm:spPr/>
      <dgm:t>
        <a:bodyPr/>
        <a:lstStyle/>
        <a:p>
          <a:endParaRPr lang="en-US"/>
        </a:p>
      </dgm:t>
    </dgm:pt>
    <dgm:pt modelId="{289DAA02-A218-4CCA-BAAA-A19AEEAADD6A}" type="sibTrans" cxnId="{031F6E5F-3A1A-4B00-91B8-8FB1277C7940}">
      <dgm:prSet/>
      <dgm:spPr/>
      <dgm:t>
        <a:bodyPr/>
        <a:lstStyle/>
        <a:p>
          <a:endParaRPr lang="en-US"/>
        </a:p>
      </dgm:t>
    </dgm:pt>
    <dgm:pt modelId="{2D8DB266-C56C-4853-9A96-254E77E40425}">
      <dgm:prSet phldrT="[Text]"/>
      <dgm:spPr/>
      <dgm:t>
        <a:bodyPr/>
        <a:lstStyle/>
        <a:p>
          <a:r>
            <a:rPr lang="en-US" dirty="0"/>
            <a:t>Gender</a:t>
          </a:r>
        </a:p>
      </dgm:t>
    </dgm:pt>
    <dgm:pt modelId="{2FF970EB-C367-4C26-8D83-D0873241F5B4}" type="parTrans" cxnId="{4E68D8DD-DCE4-4DC6-814F-C461E9ADB47F}">
      <dgm:prSet/>
      <dgm:spPr/>
      <dgm:t>
        <a:bodyPr/>
        <a:lstStyle/>
        <a:p>
          <a:endParaRPr lang="en-US"/>
        </a:p>
      </dgm:t>
    </dgm:pt>
    <dgm:pt modelId="{D2FCA0F6-2A9A-4881-BBF5-36587D960BAF}" type="sibTrans" cxnId="{4E68D8DD-DCE4-4DC6-814F-C461E9ADB47F}">
      <dgm:prSet/>
      <dgm:spPr/>
      <dgm:t>
        <a:bodyPr/>
        <a:lstStyle/>
        <a:p>
          <a:endParaRPr lang="en-US"/>
        </a:p>
      </dgm:t>
    </dgm:pt>
    <dgm:pt modelId="{90C895AB-5136-48C8-B03B-55BA9DD2A9A4}">
      <dgm:prSet phldrT="[Text]"/>
      <dgm:spPr/>
      <dgm:t>
        <a:bodyPr/>
        <a:lstStyle/>
        <a:p>
          <a:r>
            <a:rPr lang="en-US" dirty="0" err="1"/>
            <a:t>JobSatisfaction</a:t>
          </a:r>
          <a:endParaRPr lang="en-US" dirty="0"/>
        </a:p>
      </dgm:t>
    </dgm:pt>
    <dgm:pt modelId="{1B17AF1E-B2D1-45A4-8739-007AA021C05E}" type="parTrans" cxnId="{3C304210-CAB6-41EF-ABBB-625528D0F6B2}">
      <dgm:prSet/>
      <dgm:spPr/>
      <dgm:t>
        <a:bodyPr/>
        <a:lstStyle/>
        <a:p>
          <a:endParaRPr lang="en-US"/>
        </a:p>
      </dgm:t>
    </dgm:pt>
    <dgm:pt modelId="{2A633B8A-3667-4B8A-A81E-905053F0B47B}" type="sibTrans" cxnId="{3C304210-CAB6-41EF-ABBB-625528D0F6B2}">
      <dgm:prSet/>
      <dgm:spPr/>
      <dgm:t>
        <a:bodyPr/>
        <a:lstStyle/>
        <a:p>
          <a:endParaRPr lang="en-US"/>
        </a:p>
      </dgm:t>
    </dgm:pt>
    <dgm:pt modelId="{D57A9D9B-4B4D-4FCF-A4A4-FC3A8029D113}">
      <dgm:prSet phldrT="[Text]"/>
      <dgm:spPr/>
      <dgm:t>
        <a:bodyPr/>
        <a:lstStyle/>
        <a:p>
          <a:r>
            <a:rPr lang="en-US" dirty="0" err="1"/>
            <a:t>WorkLifeBalance</a:t>
          </a:r>
          <a:endParaRPr lang="en-US" dirty="0"/>
        </a:p>
      </dgm:t>
    </dgm:pt>
    <dgm:pt modelId="{E59DA51E-A186-40FE-BEEB-4F85F99CDE63}" type="parTrans" cxnId="{AB48B574-D3C4-4F55-9CCA-183C4AB32CA0}">
      <dgm:prSet/>
      <dgm:spPr/>
      <dgm:t>
        <a:bodyPr/>
        <a:lstStyle/>
        <a:p>
          <a:endParaRPr lang="en-US"/>
        </a:p>
      </dgm:t>
    </dgm:pt>
    <dgm:pt modelId="{90292C6D-A26A-4823-9C4D-E5328B0A8FBA}" type="sibTrans" cxnId="{AB48B574-D3C4-4F55-9CCA-183C4AB32CA0}">
      <dgm:prSet/>
      <dgm:spPr/>
      <dgm:t>
        <a:bodyPr/>
        <a:lstStyle/>
        <a:p>
          <a:endParaRPr lang="en-US"/>
        </a:p>
      </dgm:t>
    </dgm:pt>
    <dgm:pt modelId="{D2A0D530-9ED4-456E-A650-BA3D126D408D}">
      <dgm:prSet phldrT="[Text]"/>
      <dgm:spPr/>
      <dgm:t>
        <a:bodyPr/>
        <a:lstStyle/>
        <a:p>
          <a:r>
            <a:rPr lang="en-US" dirty="0"/>
            <a:t>Age</a:t>
          </a:r>
        </a:p>
      </dgm:t>
    </dgm:pt>
    <dgm:pt modelId="{595F75FC-0064-45EB-8F1B-EC9FF619D13A}" type="parTrans" cxnId="{B20E62E3-7A39-454C-9115-B48B99FD06AA}">
      <dgm:prSet/>
      <dgm:spPr/>
      <dgm:t>
        <a:bodyPr/>
        <a:lstStyle/>
        <a:p>
          <a:endParaRPr lang="en-US"/>
        </a:p>
      </dgm:t>
    </dgm:pt>
    <dgm:pt modelId="{8765798B-B317-4889-B99F-703672C72F13}" type="sibTrans" cxnId="{B20E62E3-7A39-454C-9115-B48B99FD06AA}">
      <dgm:prSet/>
      <dgm:spPr/>
      <dgm:t>
        <a:bodyPr/>
        <a:lstStyle/>
        <a:p>
          <a:endParaRPr lang="en-US"/>
        </a:p>
      </dgm:t>
    </dgm:pt>
    <dgm:pt modelId="{03ABB884-CCD6-4396-BCFC-56343B860B3A}">
      <dgm:prSet phldrT="[Text]"/>
      <dgm:spPr/>
      <dgm:t>
        <a:bodyPr/>
        <a:lstStyle/>
        <a:p>
          <a:r>
            <a:rPr lang="en-US" dirty="0" err="1"/>
            <a:t>BusinessTravel</a:t>
          </a:r>
          <a:endParaRPr lang="en-US" dirty="0"/>
        </a:p>
      </dgm:t>
    </dgm:pt>
    <dgm:pt modelId="{891DA3B8-B214-4D74-A2FE-4CC1FDDF69F2}" type="parTrans" cxnId="{C446A7C0-C0D8-4A3D-BD55-3E154D69455A}">
      <dgm:prSet/>
      <dgm:spPr/>
      <dgm:t>
        <a:bodyPr/>
        <a:lstStyle/>
        <a:p>
          <a:endParaRPr lang="en-US"/>
        </a:p>
      </dgm:t>
    </dgm:pt>
    <dgm:pt modelId="{05D3C45C-97E7-4E61-BDE0-D1464C86B589}" type="sibTrans" cxnId="{C446A7C0-C0D8-4A3D-BD55-3E154D69455A}">
      <dgm:prSet/>
      <dgm:spPr/>
      <dgm:t>
        <a:bodyPr/>
        <a:lstStyle/>
        <a:p>
          <a:endParaRPr lang="en-US"/>
        </a:p>
      </dgm:t>
    </dgm:pt>
    <dgm:pt modelId="{17441D5E-0015-4635-ADAA-59FDA534DB18}">
      <dgm:prSet phldrT="[Text]"/>
      <dgm:spPr/>
      <dgm:t>
        <a:bodyPr/>
        <a:lstStyle/>
        <a:p>
          <a:r>
            <a:rPr lang="en-US" dirty="0"/>
            <a:t>Department</a:t>
          </a:r>
        </a:p>
      </dgm:t>
    </dgm:pt>
    <dgm:pt modelId="{E67AEFE8-3E44-4B47-81F6-FABEA45F20EE}" type="parTrans" cxnId="{84AEB308-99DD-48A2-8225-28E605E5468F}">
      <dgm:prSet/>
      <dgm:spPr/>
      <dgm:t>
        <a:bodyPr/>
        <a:lstStyle/>
        <a:p>
          <a:endParaRPr lang="en-US"/>
        </a:p>
      </dgm:t>
    </dgm:pt>
    <dgm:pt modelId="{4B60C9AA-C2E5-4256-B7A0-701F207996B7}" type="sibTrans" cxnId="{84AEB308-99DD-48A2-8225-28E605E5468F}">
      <dgm:prSet/>
      <dgm:spPr/>
      <dgm:t>
        <a:bodyPr/>
        <a:lstStyle/>
        <a:p>
          <a:endParaRPr lang="en-US"/>
        </a:p>
      </dgm:t>
    </dgm:pt>
    <dgm:pt modelId="{5E5AE02B-8365-4048-A4B6-6B84CD230535}">
      <dgm:prSet phldrT="[Text]"/>
      <dgm:spPr/>
      <dgm:t>
        <a:bodyPr/>
        <a:lstStyle/>
        <a:p>
          <a:r>
            <a:rPr lang="en-US" dirty="0" err="1"/>
            <a:t>EducationField</a:t>
          </a:r>
          <a:endParaRPr lang="en-US" dirty="0"/>
        </a:p>
      </dgm:t>
    </dgm:pt>
    <dgm:pt modelId="{EBC2FB68-75C3-45D9-8736-F994D7F21F33}" type="parTrans" cxnId="{50E0D9FA-A56F-43D6-AFA7-4498AA5F90D5}">
      <dgm:prSet/>
      <dgm:spPr/>
      <dgm:t>
        <a:bodyPr/>
        <a:lstStyle/>
        <a:p>
          <a:endParaRPr lang="en-US"/>
        </a:p>
      </dgm:t>
    </dgm:pt>
    <dgm:pt modelId="{C7933271-5EB7-4997-84C4-3F8DA8A3D909}" type="sibTrans" cxnId="{50E0D9FA-A56F-43D6-AFA7-4498AA5F90D5}">
      <dgm:prSet/>
      <dgm:spPr/>
      <dgm:t>
        <a:bodyPr/>
        <a:lstStyle/>
        <a:p>
          <a:endParaRPr lang="en-US"/>
        </a:p>
      </dgm:t>
    </dgm:pt>
    <dgm:pt modelId="{D11FBACC-19F3-4641-A9EB-A916DB72F483}">
      <dgm:prSet phldrT="[Text]"/>
      <dgm:spPr/>
      <dgm:t>
        <a:bodyPr/>
        <a:lstStyle/>
        <a:p>
          <a:r>
            <a:rPr lang="en-US" dirty="0" err="1"/>
            <a:t>JobRole</a:t>
          </a:r>
          <a:endParaRPr lang="en-US" dirty="0"/>
        </a:p>
      </dgm:t>
    </dgm:pt>
    <dgm:pt modelId="{698AE355-6824-4480-A8DD-4004E62D2B38}" type="parTrans" cxnId="{CB387623-823D-4EE5-85E6-60B6129357E3}">
      <dgm:prSet/>
      <dgm:spPr/>
      <dgm:t>
        <a:bodyPr/>
        <a:lstStyle/>
        <a:p>
          <a:endParaRPr lang="en-US"/>
        </a:p>
      </dgm:t>
    </dgm:pt>
    <dgm:pt modelId="{D42D6D18-AD9B-4DB5-8869-5B55D89B3717}" type="sibTrans" cxnId="{CB387623-823D-4EE5-85E6-60B6129357E3}">
      <dgm:prSet/>
      <dgm:spPr/>
      <dgm:t>
        <a:bodyPr/>
        <a:lstStyle/>
        <a:p>
          <a:endParaRPr lang="en-US"/>
        </a:p>
      </dgm:t>
    </dgm:pt>
    <dgm:pt modelId="{974B201C-EAD2-46EC-8C39-2FD1DC78CD07}">
      <dgm:prSet phldrT="[Text]"/>
      <dgm:spPr/>
      <dgm:t>
        <a:bodyPr/>
        <a:lstStyle/>
        <a:p>
          <a:r>
            <a:rPr lang="en-US" dirty="0" err="1"/>
            <a:t>MaritalStatus</a:t>
          </a:r>
          <a:endParaRPr lang="en-US" dirty="0"/>
        </a:p>
      </dgm:t>
    </dgm:pt>
    <dgm:pt modelId="{F53F21E9-07A0-429A-AD93-AF4CFD19285A}" type="parTrans" cxnId="{59916D7F-2531-4E8E-8C5B-8B85A71F7F65}">
      <dgm:prSet/>
      <dgm:spPr/>
      <dgm:t>
        <a:bodyPr/>
        <a:lstStyle/>
        <a:p>
          <a:endParaRPr lang="en-US"/>
        </a:p>
      </dgm:t>
    </dgm:pt>
    <dgm:pt modelId="{D20E79C3-4B0C-4A1A-8EE2-8E88B7076BA3}" type="sibTrans" cxnId="{59916D7F-2531-4E8E-8C5B-8B85A71F7F65}">
      <dgm:prSet/>
      <dgm:spPr/>
      <dgm:t>
        <a:bodyPr/>
        <a:lstStyle/>
        <a:p>
          <a:endParaRPr lang="en-US"/>
        </a:p>
      </dgm:t>
    </dgm:pt>
    <dgm:pt modelId="{A6E7186C-110C-4011-8E78-F0AE999429DF}">
      <dgm:prSet phldrT="[Text]"/>
      <dgm:spPr/>
      <dgm:t>
        <a:bodyPr/>
        <a:lstStyle/>
        <a:p>
          <a:r>
            <a:rPr lang="en-US" dirty="0" err="1"/>
            <a:t>MonthlyIncome</a:t>
          </a:r>
          <a:endParaRPr lang="en-US" dirty="0"/>
        </a:p>
      </dgm:t>
    </dgm:pt>
    <dgm:pt modelId="{DEE78DFD-1ACD-4857-93A7-20FF4C22A7EC}" type="parTrans" cxnId="{97DC8741-B55B-41A9-A5AC-4D625418791F}">
      <dgm:prSet/>
      <dgm:spPr/>
      <dgm:t>
        <a:bodyPr/>
        <a:lstStyle/>
        <a:p>
          <a:endParaRPr lang="en-US"/>
        </a:p>
      </dgm:t>
    </dgm:pt>
    <dgm:pt modelId="{E75DBF4C-5FBA-4867-A8B6-5ACB4C3ED092}" type="sibTrans" cxnId="{97DC8741-B55B-41A9-A5AC-4D625418791F}">
      <dgm:prSet/>
      <dgm:spPr/>
      <dgm:t>
        <a:bodyPr/>
        <a:lstStyle/>
        <a:p>
          <a:endParaRPr lang="en-US"/>
        </a:p>
      </dgm:t>
    </dgm:pt>
    <dgm:pt modelId="{66FA99A8-0004-4B01-BDFF-6C4E0A38C176}">
      <dgm:prSet phldrT="[Text]"/>
      <dgm:spPr/>
      <dgm:t>
        <a:bodyPr/>
        <a:lstStyle/>
        <a:p>
          <a:r>
            <a:rPr lang="en-US" dirty="0" err="1"/>
            <a:t>YearsAtCompany</a:t>
          </a:r>
          <a:endParaRPr lang="en-US" dirty="0"/>
        </a:p>
      </dgm:t>
    </dgm:pt>
    <dgm:pt modelId="{53F3ED0C-B03A-4A7B-A939-A188D3BC71C9}" type="parTrans" cxnId="{44A64649-93DB-4189-953D-D2D558BA2917}">
      <dgm:prSet/>
      <dgm:spPr/>
      <dgm:t>
        <a:bodyPr/>
        <a:lstStyle/>
        <a:p>
          <a:endParaRPr lang="en-US"/>
        </a:p>
      </dgm:t>
    </dgm:pt>
    <dgm:pt modelId="{FEF04AB8-257F-44ED-8BD1-9A05393B030D}" type="sibTrans" cxnId="{44A64649-93DB-4189-953D-D2D558BA2917}">
      <dgm:prSet/>
      <dgm:spPr/>
      <dgm:t>
        <a:bodyPr/>
        <a:lstStyle/>
        <a:p>
          <a:endParaRPr lang="en-US"/>
        </a:p>
      </dgm:t>
    </dgm:pt>
    <dgm:pt modelId="{2D2E43E2-66C6-472E-8254-13415E442D6C}">
      <dgm:prSet phldrT="[Text]"/>
      <dgm:spPr/>
      <dgm:t>
        <a:bodyPr/>
        <a:lstStyle/>
        <a:p>
          <a:r>
            <a:rPr lang="en-US" dirty="0" err="1"/>
            <a:t>JobInvolvement</a:t>
          </a:r>
          <a:endParaRPr lang="en-US" dirty="0"/>
        </a:p>
      </dgm:t>
    </dgm:pt>
    <dgm:pt modelId="{85933C26-4290-4E03-91DE-CE4FD3018908}" type="parTrans" cxnId="{8F002A19-6822-45A4-8DF5-E21E9BA16316}">
      <dgm:prSet/>
      <dgm:spPr/>
      <dgm:t>
        <a:bodyPr/>
        <a:lstStyle/>
        <a:p>
          <a:endParaRPr lang="en-US"/>
        </a:p>
      </dgm:t>
    </dgm:pt>
    <dgm:pt modelId="{7BF397C5-C15E-4C05-B25D-E7FDC2E3DE5C}" type="sibTrans" cxnId="{8F002A19-6822-45A4-8DF5-E21E9BA16316}">
      <dgm:prSet/>
      <dgm:spPr/>
      <dgm:t>
        <a:bodyPr/>
        <a:lstStyle/>
        <a:p>
          <a:endParaRPr lang="en-US"/>
        </a:p>
      </dgm:t>
    </dgm:pt>
    <dgm:pt modelId="{D80C2F5B-73B1-47FF-99B5-E805C9FA1A97}">
      <dgm:prSet phldrT="[Text]"/>
      <dgm:spPr/>
      <dgm:t>
        <a:bodyPr/>
        <a:lstStyle/>
        <a:p>
          <a:r>
            <a:rPr lang="en-US" dirty="0" err="1"/>
            <a:t>DistanceFromHome</a:t>
          </a:r>
          <a:endParaRPr lang="en-US" dirty="0"/>
        </a:p>
      </dgm:t>
    </dgm:pt>
    <dgm:pt modelId="{41C8FCBA-58E9-4118-9566-DD8C2C189FA9}" type="parTrans" cxnId="{E7B5D23C-96A4-485F-86A5-EBCB30276F73}">
      <dgm:prSet/>
      <dgm:spPr/>
      <dgm:t>
        <a:bodyPr/>
        <a:lstStyle/>
        <a:p>
          <a:endParaRPr lang="en-US"/>
        </a:p>
      </dgm:t>
    </dgm:pt>
    <dgm:pt modelId="{F9A453A5-5EA5-4825-A43D-1ACA53A1E99D}" type="sibTrans" cxnId="{E7B5D23C-96A4-485F-86A5-EBCB30276F73}">
      <dgm:prSet/>
      <dgm:spPr/>
      <dgm:t>
        <a:bodyPr/>
        <a:lstStyle/>
        <a:p>
          <a:endParaRPr lang="en-US"/>
        </a:p>
      </dgm:t>
    </dgm:pt>
    <dgm:pt modelId="{8480EE54-CC35-4915-BEEE-38DE0956A45B}">
      <dgm:prSet phldrT="[Text]"/>
      <dgm:spPr/>
      <dgm:t>
        <a:bodyPr/>
        <a:lstStyle/>
        <a:p>
          <a:r>
            <a:rPr lang="en-US" dirty="0"/>
            <a:t>Education</a:t>
          </a:r>
        </a:p>
      </dgm:t>
    </dgm:pt>
    <dgm:pt modelId="{A968A1A9-3474-4C79-B1C5-1F742CF77EBF}" type="parTrans" cxnId="{289C12AE-9C70-4BBE-9811-BE67D77DE128}">
      <dgm:prSet/>
      <dgm:spPr/>
      <dgm:t>
        <a:bodyPr/>
        <a:lstStyle/>
        <a:p>
          <a:endParaRPr lang="en-US"/>
        </a:p>
      </dgm:t>
    </dgm:pt>
    <dgm:pt modelId="{3AB8D936-955A-43B5-8FD4-1403F7F92A20}" type="sibTrans" cxnId="{289C12AE-9C70-4BBE-9811-BE67D77DE128}">
      <dgm:prSet/>
      <dgm:spPr/>
      <dgm:t>
        <a:bodyPr/>
        <a:lstStyle/>
        <a:p>
          <a:endParaRPr lang="en-US"/>
        </a:p>
      </dgm:t>
    </dgm:pt>
    <dgm:pt modelId="{67D30BAD-B1C1-4E7B-B761-3402E1A4C605}">
      <dgm:prSet phldrT="[Text]"/>
      <dgm:spPr/>
      <dgm:t>
        <a:bodyPr/>
        <a:lstStyle/>
        <a:p>
          <a:r>
            <a:rPr lang="en-US" dirty="0" err="1"/>
            <a:t>JobLevel</a:t>
          </a:r>
          <a:endParaRPr lang="en-US" dirty="0"/>
        </a:p>
      </dgm:t>
    </dgm:pt>
    <dgm:pt modelId="{2044DEF9-E628-46BD-88CB-B87C33663D8A}" type="parTrans" cxnId="{E2BF473B-5980-4BDC-AC5E-AD9BC1FFCAC1}">
      <dgm:prSet/>
      <dgm:spPr/>
      <dgm:t>
        <a:bodyPr/>
        <a:lstStyle/>
        <a:p>
          <a:endParaRPr lang="en-US"/>
        </a:p>
      </dgm:t>
    </dgm:pt>
    <dgm:pt modelId="{9E50A5E5-E626-42BE-B648-CED7E53129DD}" type="sibTrans" cxnId="{E2BF473B-5980-4BDC-AC5E-AD9BC1FFCAC1}">
      <dgm:prSet/>
      <dgm:spPr/>
      <dgm:t>
        <a:bodyPr/>
        <a:lstStyle/>
        <a:p>
          <a:endParaRPr lang="en-US"/>
        </a:p>
      </dgm:t>
    </dgm:pt>
    <dgm:pt modelId="{676BD357-DF7E-47A2-942C-C464C04C7F99}">
      <dgm:prSet phldrT="[Text]"/>
      <dgm:spPr/>
      <dgm:t>
        <a:bodyPr/>
        <a:lstStyle/>
        <a:p>
          <a:r>
            <a:rPr lang="en-US" dirty="0" err="1"/>
            <a:t>NumCompaniesWorked</a:t>
          </a:r>
          <a:endParaRPr lang="en-US" dirty="0"/>
        </a:p>
      </dgm:t>
    </dgm:pt>
    <dgm:pt modelId="{D6E022F9-D2D4-4AFE-9A54-7AA4C7BF09F7}" type="parTrans" cxnId="{E5802BAA-47A7-42DA-BE96-84285DB4DCAA}">
      <dgm:prSet/>
      <dgm:spPr/>
      <dgm:t>
        <a:bodyPr/>
        <a:lstStyle/>
        <a:p>
          <a:endParaRPr lang="en-US"/>
        </a:p>
      </dgm:t>
    </dgm:pt>
    <dgm:pt modelId="{401BE139-6E47-43C3-BECD-0C228E888F0D}" type="sibTrans" cxnId="{E5802BAA-47A7-42DA-BE96-84285DB4DCAA}">
      <dgm:prSet/>
      <dgm:spPr/>
      <dgm:t>
        <a:bodyPr/>
        <a:lstStyle/>
        <a:p>
          <a:endParaRPr lang="en-US"/>
        </a:p>
      </dgm:t>
    </dgm:pt>
    <dgm:pt modelId="{2714577E-9047-4F39-BE1E-3193F5A3C28B}">
      <dgm:prSet phldrT="[Text]"/>
      <dgm:spPr/>
      <dgm:t>
        <a:bodyPr/>
        <a:lstStyle/>
        <a:p>
          <a:r>
            <a:rPr lang="en-US" dirty="0" err="1"/>
            <a:t>PercentSalaryHike</a:t>
          </a:r>
          <a:endParaRPr lang="en-US" dirty="0"/>
        </a:p>
      </dgm:t>
    </dgm:pt>
    <dgm:pt modelId="{02A123C3-B486-477D-ABE5-317D9FEF2682}" type="parTrans" cxnId="{D86E773A-2BA7-4563-9B34-1C3752B8F618}">
      <dgm:prSet/>
      <dgm:spPr/>
      <dgm:t>
        <a:bodyPr/>
        <a:lstStyle/>
        <a:p>
          <a:endParaRPr lang="en-US"/>
        </a:p>
      </dgm:t>
    </dgm:pt>
    <dgm:pt modelId="{AE9B02AD-8017-44DB-A29B-12A09ED9C5E0}" type="sibTrans" cxnId="{D86E773A-2BA7-4563-9B34-1C3752B8F618}">
      <dgm:prSet/>
      <dgm:spPr/>
      <dgm:t>
        <a:bodyPr/>
        <a:lstStyle/>
        <a:p>
          <a:endParaRPr lang="en-US"/>
        </a:p>
      </dgm:t>
    </dgm:pt>
    <dgm:pt modelId="{47BF17FF-56FD-4A3D-9411-112FC2C243AB}">
      <dgm:prSet phldrT="[Text]"/>
      <dgm:spPr/>
      <dgm:t>
        <a:bodyPr/>
        <a:lstStyle/>
        <a:p>
          <a:r>
            <a:rPr lang="en-US" dirty="0" err="1"/>
            <a:t>TrainingTimeLastYear</a:t>
          </a:r>
          <a:endParaRPr lang="en-US" dirty="0"/>
        </a:p>
      </dgm:t>
    </dgm:pt>
    <dgm:pt modelId="{091A8B7A-54C8-4E70-B69E-BE9D4A720D27}" type="parTrans" cxnId="{18372C4F-F409-470E-87A0-641167ACEB25}">
      <dgm:prSet/>
      <dgm:spPr/>
      <dgm:t>
        <a:bodyPr/>
        <a:lstStyle/>
        <a:p>
          <a:endParaRPr lang="en-US"/>
        </a:p>
      </dgm:t>
    </dgm:pt>
    <dgm:pt modelId="{781F3488-5827-4883-A0F9-5B7FF47728C2}" type="sibTrans" cxnId="{18372C4F-F409-470E-87A0-641167ACEB25}">
      <dgm:prSet/>
      <dgm:spPr/>
      <dgm:t>
        <a:bodyPr/>
        <a:lstStyle/>
        <a:p>
          <a:endParaRPr lang="en-US"/>
        </a:p>
      </dgm:t>
    </dgm:pt>
    <dgm:pt modelId="{7588BA3B-6D48-49FB-A449-E227352D726D}">
      <dgm:prSet phldrT="[Text]"/>
      <dgm:spPr/>
      <dgm:t>
        <a:bodyPr/>
        <a:lstStyle/>
        <a:p>
          <a:r>
            <a:rPr lang="en-US" dirty="0" err="1"/>
            <a:t>YearsSinceLastPromotion</a:t>
          </a:r>
          <a:endParaRPr lang="en-US" dirty="0"/>
        </a:p>
      </dgm:t>
    </dgm:pt>
    <dgm:pt modelId="{8324DB4B-48DE-4565-9C9F-9355E74187D2}" type="parTrans" cxnId="{82121B55-376A-413F-8E16-DB1788B36D1E}">
      <dgm:prSet/>
      <dgm:spPr/>
      <dgm:t>
        <a:bodyPr/>
        <a:lstStyle/>
        <a:p>
          <a:endParaRPr lang="en-US"/>
        </a:p>
      </dgm:t>
    </dgm:pt>
    <dgm:pt modelId="{3460291F-4561-42D2-A648-AC82853E4E5B}" type="sibTrans" cxnId="{82121B55-376A-413F-8E16-DB1788B36D1E}">
      <dgm:prSet/>
      <dgm:spPr/>
      <dgm:t>
        <a:bodyPr/>
        <a:lstStyle/>
        <a:p>
          <a:endParaRPr lang="en-US"/>
        </a:p>
      </dgm:t>
    </dgm:pt>
    <dgm:pt modelId="{E310927F-FFBB-46C7-BDAA-1423D585B7C1}">
      <dgm:prSet phldrT="[Text]"/>
      <dgm:spPr/>
      <dgm:t>
        <a:bodyPr/>
        <a:lstStyle/>
        <a:p>
          <a:r>
            <a:rPr lang="en-US" dirty="0" err="1"/>
            <a:t>YearsWithCurrentManager</a:t>
          </a:r>
          <a:endParaRPr lang="en-US" dirty="0"/>
        </a:p>
      </dgm:t>
    </dgm:pt>
    <dgm:pt modelId="{A1690527-81D4-4931-A6FB-38D3C06ADC34}" type="parTrans" cxnId="{7E7EF0BB-5824-4A13-BC80-07E085D4639A}">
      <dgm:prSet/>
      <dgm:spPr/>
      <dgm:t>
        <a:bodyPr/>
        <a:lstStyle/>
        <a:p>
          <a:endParaRPr lang="en-US"/>
        </a:p>
      </dgm:t>
    </dgm:pt>
    <dgm:pt modelId="{25FDBD6D-82AC-443E-A68D-CA1343241177}" type="sibTrans" cxnId="{7E7EF0BB-5824-4A13-BC80-07E085D4639A}">
      <dgm:prSet/>
      <dgm:spPr/>
      <dgm:t>
        <a:bodyPr/>
        <a:lstStyle/>
        <a:p>
          <a:endParaRPr lang="en-US"/>
        </a:p>
      </dgm:t>
    </dgm:pt>
    <dgm:pt modelId="{0CB1AA6B-69CD-476E-AEC5-A360178707B5}">
      <dgm:prSet phldrT="[Text]"/>
      <dgm:spPr/>
      <dgm:t>
        <a:bodyPr/>
        <a:lstStyle/>
        <a:p>
          <a:r>
            <a:rPr lang="en-US" dirty="0" err="1"/>
            <a:t>PerformanceRating</a:t>
          </a:r>
          <a:endParaRPr lang="en-US" dirty="0"/>
        </a:p>
      </dgm:t>
    </dgm:pt>
    <dgm:pt modelId="{FB6EBC52-D059-4DE8-B749-F84E9D76A44B}" type="parTrans" cxnId="{8D71B186-B656-4CC3-89B0-3934F61AAD76}">
      <dgm:prSet/>
      <dgm:spPr/>
      <dgm:t>
        <a:bodyPr/>
        <a:lstStyle/>
        <a:p>
          <a:endParaRPr lang="en-US"/>
        </a:p>
      </dgm:t>
    </dgm:pt>
    <dgm:pt modelId="{4BA4131C-9473-46AC-AC59-C741636D92D2}" type="sibTrans" cxnId="{8D71B186-B656-4CC3-89B0-3934F61AAD76}">
      <dgm:prSet/>
      <dgm:spPr/>
      <dgm:t>
        <a:bodyPr/>
        <a:lstStyle/>
        <a:p>
          <a:endParaRPr lang="en-US"/>
        </a:p>
      </dgm:t>
    </dgm:pt>
    <dgm:pt modelId="{AD6ABD24-D71A-4229-A34C-868C8F956B05}" type="pres">
      <dgm:prSet presAssocID="{A81AD16A-5684-4E51-9F72-75DD457A46E4}" presName="Name0" presStyleCnt="0">
        <dgm:presLayoutVars>
          <dgm:dir/>
          <dgm:animLvl val="lvl"/>
          <dgm:resizeHandles val="exact"/>
        </dgm:presLayoutVars>
      </dgm:prSet>
      <dgm:spPr/>
    </dgm:pt>
    <dgm:pt modelId="{D1143C68-D084-4A5C-8D2D-97E1AEA25CC6}" type="pres">
      <dgm:prSet presAssocID="{55085022-4430-4D3C-B9B9-3656A1CFE892}" presName="composite" presStyleCnt="0"/>
      <dgm:spPr/>
    </dgm:pt>
    <dgm:pt modelId="{78295C9F-3D59-4F06-95C6-A418CAD1DEA1}" type="pres">
      <dgm:prSet presAssocID="{55085022-4430-4D3C-B9B9-3656A1CFE892}" presName="parTx" presStyleLbl="alignNode1" presStyleIdx="0" presStyleCnt="2">
        <dgm:presLayoutVars>
          <dgm:chMax val="0"/>
          <dgm:chPref val="0"/>
          <dgm:bulletEnabled val="1"/>
        </dgm:presLayoutVars>
      </dgm:prSet>
      <dgm:spPr/>
    </dgm:pt>
    <dgm:pt modelId="{2DD61690-4F90-4D78-8C37-9EB26CD2C5EE}" type="pres">
      <dgm:prSet presAssocID="{55085022-4430-4D3C-B9B9-3656A1CFE892}" presName="desTx" presStyleLbl="alignAccFollowNode1" presStyleIdx="0" presStyleCnt="2">
        <dgm:presLayoutVars>
          <dgm:bulletEnabled val="1"/>
        </dgm:presLayoutVars>
      </dgm:prSet>
      <dgm:spPr/>
    </dgm:pt>
    <dgm:pt modelId="{04325199-5AA8-45E1-B773-9C97435FCFD2}" type="pres">
      <dgm:prSet presAssocID="{3136F39D-1EEF-4AB3-9797-3D168BC95230}" presName="space" presStyleCnt="0"/>
      <dgm:spPr/>
    </dgm:pt>
    <dgm:pt modelId="{081A36E3-D06B-4651-B144-7C45143E3E2B}" type="pres">
      <dgm:prSet presAssocID="{EB174253-4DCE-437A-900E-56A2D33B355B}" presName="composite" presStyleCnt="0"/>
      <dgm:spPr/>
    </dgm:pt>
    <dgm:pt modelId="{968BDD0E-BA0B-47DB-A5F2-2BEC7DAFBB0B}" type="pres">
      <dgm:prSet presAssocID="{EB174253-4DCE-437A-900E-56A2D33B355B}" presName="parTx" presStyleLbl="alignNode1" presStyleIdx="1" presStyleCnt="2">
        <dgm:presLayoutVars>
          <dgm:chMax val="0"/>
          <dgm:chPref val="0"/>
          <dgm:bulletEnabled val="1"/>
        </dgm:presLayoutVars>
      </dgm:prSet>
      <dgm:spPr/>
    </dgm:pt>
    <dgm:pt modelId="{824FB873-B6A3-4485-8A31-F6AE5F107E78}" type="pres">
      <dgm:prSet presAssocID="{EB174253-4DCE-437A-900E-56A2D33B355B}" presName="desTx" presStyleLbl="alignAccFollowNode1" presStyleIdx="1" presStyleCnt="2" custLinFactNeighborY="212">
        <dgm:presLayoutVars>
          <dgm:bulletEnabled val="1"/>
        </dgm:presLayoutVars>
      </dgm:prSet>
      <dgm:spPr/>
    </dgm:pt>
  </dgm:ptLst>
  <dgm:cxnLst>
    <dgm:cxn modelId="{84AEB308-99DD-48A2-8225-28E605E5468F}" srcId="{55085022-4430-4D3C-B9B9-3656A1CFE892}" destId="{17441D5E-0015-4635-ADAA-59FDA534DB18}" srcOrd="6" destOrd="0" parTransId="{E67AEFE8-3E44-4B47-81F6-FABEA45F20EE}" sibTransId="{4B60C9AA-C2E5-4256-B7A0-701F207996B7}"/>
    <dgm:cxn modelId="{F6840F09-95C0-4E09-A06E-53CD6FAE8018}" type="presOf" srcId="{2D2E43E2-66C6-472E-8254-13415E442D6C}" destId="{2DD61690-4F90-4D78-8C37-9EB26CD2C5EE}" srcOrd="0" destOrd="12" presId="urn:microsoft.com/office/officeart/2005/8/layout/hList1"/>
    <dgm:cxn modelId="{05DE7D0A-0D5C-4361-902E-0004F63A3226}" type="presOf" srcId="{17441D5E-0015-4635-ADAA-59FDA534DB18}" destId="{2DD61690-4F90-4D78-8C37-9EB26CD2C5EE}" srcOrd="0" destOrd="6" presId="urn:microsoft.com/office/officeart/2005/8/layout/hList1"/>
    <dgm:cxn modelId="{3C304210-CAB6-41EF-ABBB-625528D0F6B2}" srcId="{55085022-4430-4D3C-B9B9-3656A1CFE892}" destId="{90C895AB-5136-48C8-B03B-55BA9DD2A9A4}" srcOrd="1" destOrd="0" parTransId="{1B17AF1E-B2D1-45A4-8739-007AA021C05E}" sibTransId="{2A633B8A-3667-4B8A-A81E-905053F0B47B}"/>
    <dgm:cxn modelId="{8F002A19-6822-45A4-8DF5-E21E9BA16316}" srcId="{55085022-4430-4D3C-B9B9-3656A1CFE892}" destId="{2D2E43E2-66C6-472E-8254-13415E442D6C}" srcOrd="12" destOrd="0" parTransId="{85933C26-4290-4E03-91DE-CE4FD3018908}" sibTransId="{7BF397C5-C15E-4C05-B25D-E7FDC2E3DE5C}"/>
    <dgm:cxn modelId="{A5E99C1E-C550-4592-B578-1EF808A4DBDC}" type="presOf" srcId="{2714577E-9047-4F39-BE1E-3193F5A3C28B}" destId="{824FB873-B6A3-4485-8A31-F6AE5F107E78}" srcOrd="0" destOrd="5" presId="urn:microsoft.com/office/officeart/2005/8/layout/hList1"/>
    <dgm:cxn modelId="{CB387623-823D-4EE5-85E6-60B6129357E3}" srcId="{55085022-4430-4D3C-B9B9-3656A1CFE892}" destId="{D11FBACC-19F3-4641-A9EB-A916DB72F483}" srcOrd="8" destOrd="0" parTransId="{698AE355-6824-4480-A8DD-4004E62D2B38}" sibTransId="{D42D6D18-AD9B-4DB5-8869-5B55D89B3717}"/>
    <dgm:cxn modelId="{C16AAD2B-018B-419F-8873-2A3001F63F94}" type="presOf" srcId="{66FA99A8-0004-4B01-BDFF-6C4E0A38C176}" destId="{2DD61690-4F90-4D78-8C37-9EB26CD2C5EE}" srcOrd="0" destOrd="11" presId="urn:microsoft.com/office/officeart/2005/8/layout/hList1"/>
    <dgm:cxn modelId="{70D80831-BC2E-4508-94EB-1B36D075009D}" type="presOf" srcId="{0CB1AA6B-69CD-476E-AEC5-A360178707B5}" destId="{824FB873-B6A3-4485-8A31-F6AE5F107E78}" srcOrd="0" destOrd="9" presId="urn:microsoft.com/office/officeart/2005/8/layout/hList1"/>
    <dgm:cxn modelId="{B9522034-4F0F-437B-8761-6DFACF74F5DD}" type="presOf" srcId="{974B201C-EAD2-46EC-8C39-2FD1DC78CD07}" destId="{2DD61690-4F90-4D78-8C37-9EB26CD2C5EE}" srcOrd="0" destOrd="9" presId="urn:microsoft.com/office/officeart/2005/8/layout/hList1"/>
    <dgm:cxn modelId="{D86E773A-2BA7-4563-9B34-1C3752B8F618}" srcId="{EB174253-4DCE-437A-900E-56A2D33B355B}" destId="{2714577E-9047-4F39-BE1E-3193F5A3C28B}" srcOrd="5" destOrd="0" parTransId="{02A123C3-B486-477D-ABE5-317D9FEF2682}" sibTransId="{AE9B02AD-8017-44DB-A29B-12A09ED9C5E0}"/>
    <dgm:cxn modelId="{E2BF473B-5980-4BDC-AC5E-AD9BC1FFCAC1}" srcId="{EB174253-4DCE-437A-900E-56A2D33B355B}" destId="{67D30BAD-B1C1-4E7B-B761-3402E1A4C605}" srcOrd="3" destOrd="0" parTransId="{2044DEF9-E628-46BD-88CB-B87C33663D8A}" sibTransId="{9E50A5E5-E626-42BE-B648-CED7E53129DD}"/>
    <dgm:cxn modelId="{E7B5D23C-96A4-485F-86A5-EBCB30276F73}" srcId="{EB174253-4DCE-437A-900E-56A2D33B355B}" destId="{D80C2F5B-73B1-47FF-99B5-E805C9FA1A97}" srcOrd="1" destOrd="0" parTransId="{41C8FCBA-58E9-4118-9566-DD8C2C189FA9}" sibTransId="{F9A453A5-5EA5-4825-A43D-1ACA53A1E99D}"/>
    <dgm:cxn modelId="{84F9EB3D-856A-493F-B782-0F28FCBCB972}" type="presOf" srcId="{47BF17FF-56FD-4A3D-9411-112FC2C243AB}" destId="{824FB873-B6A3-4485-8A31-F6AE5F107E78}" srcOrd="0" destOrd="6" presId="urn:microsoft.com/office/officeart/2005/8/layout/hList1"/>
    <dgm:cxn modelId="{B700153E-CA03-41FF-B25A-15CC990AAF1B}" type="presOf" srcId="{90C895AB-5136-48C8-B03B-55BA9DD2A9A4}" destId="{2DD61690-4F90-4D78-8C37-9EB26CD2C5EE}" srcOrd="0" destOrd="1" presId="urn:microsoft.com/office/officeart/2005/8/layout/hList1"/>
    <dgm:cxn modelId="{97DC8741-B55B-41A9-A5AC-4D625418791F}" srcId="{55085022-4430-4D3C-B9B9-3656A1CFE892}" destId="{A6E7186C-110C-4011-8E78-F0AE999429DF}" srcOrd="10" destOrd="0" parTransId="{DEE78DFD-1ACD-4857-93A7-20FF4C22A7EC}" sibTransId="{E75DBF4C-5FBA-4867-A8B6-5ACB4C3ED092}"/>
    <dgm:cxn modelId="{11837F45-A252-48C9-BD04-70F19183E0FD}" type="presOf" srcId="{8480EE54-CC35-4915-BEEE-38DE0956A45B}" destId="{824FB873-B6A3-4485-8A31-F6AE5F107E78}" srcOrd="0" destOrd="2" presId="urn:microsoft.com/office/officeart/2005/8/layout/hList1"/>
    <dgm:cxn modelId="{5A35A745-0F0B-4B8C-88EF-29601AD12098}" type="presOf" srcId="{BEFB6F5E-4E58-4D4F-92B4-4E247875249F}" destId="{2DD61690-4F90-4D78-8C37-9EB26CD2C5EE}" srcOrd="0" destOrd="0" presId="urn:microsoft.com/office/officeart/2005/8/layout/hList1"/>
    <dgm:cxn modelId="{44A64649-93DB-4189-953D-D2D558BA2917}" srcId="{55085022-4430-4D3C-B9B9-3656A1CFE892}" destId="{66FA99A8-0004-4B01-BDFF-6C4E0A38C176}" srcOrd="11" destOrd="0" parTransId="{53F3ED0C-B03A-4A7B-A939-A188D3BC71C9}" sibTransId="{FEF04AB8-257F-44ED-8BD1-9A05393B030D}"/>
    <dgm:cxn modelId="{18372C4F-F409-470E-87A0-641167ACEB25}" srcId="{EB174253-4DCE-437A-900E-56A2D33B355B}" destId="{47BF17FF-56FD-4A3D-9411-112FC2C243AB}" srcOrd="6" destOrd="0" parTransId="{091A8B7A-54C8-4E70-B69E-BE9D4A720D27}" sibTransId="{781F3488-5827-4883-A0F9-5B7FF47728C2}"/>
    <dgm:cxn modelId="{2BE1CB53-48C0-4667-9205-C3BE14DD5E80}" type="presOf" srcId="{5E5AE02B-8365-4048-A4B6-6B84CD230535}" destId="{2DD61690-4F90-4D78-8C37-9EB26CD2C5EE}" srcOrd="0" destOrd="7" presId="urn:microsoft.com/office/officeart/2005/8/layout/hList1"/>
    <dgm:cxn modelId="{82121B55-376A-413F-8E16-DB1788B36D1E}" srcId="{EB174253-4DCE-437A-900E-56A2D33B355B}" destId="{7588BA3B-6D48-49FB-A449-E227352D726D}" srcOrd="7" destOrd="0" parTransId="{8324DB4B-48DE-4565-9C9F-9355E74187D2}" sibTransId="{3460291F-4561-42D2-A648-AC82853E4E5B}"/>
    <dgm:cxn modelId="{031F6E5F-3A1A-4B00-91B8-8FB1277C7940}" srcId="{A81AD16A-5684-4E51-9F72-75DD457A46E4}" destId="{EB174253-4DCE-437A-900E-56A2D33B355B}" srcOrd="1" destOrd="0" parTransId="{45256671-F6A2-4719-A307-6190388E1BE0}" sibTransId="{289DAA02-A218-4CCA-BAAA-A19AEEAADD6A}"/>
    <dgm:cxn modelId="{63B6E767-BBE7-4436-97CC-E79E71AD0D90}" type="presOf" srcId="{506FA73A-DAEE-4F02-8FE3-D77E23BF56AD}" destId="{2DD61690-4F90-4D78-8C37-9EB26CD2C5EE}" srcOrd="0" destOrd="4" presId="urn:microsoft.com/office/officeart/2005/8/layout/hList1"/>
    <dgm:cxn modelId="{C34FDA72-B6BB-43C2-A5F7-ADCACF979E33}" type="presOf" srcId="{D2A0D530-9ED4-456E-A650-BA3D126D408D}" destId="{2DD61690-4F90-4D78-8C37-9EB26CD2C5EE}" srcOrd="0" destOrd="3" presId="urn:microsoft.com/office/officeart/2005/8/layout/hList1"/>
    <dgm:cxn modelId="{AB48B574-D3C4-4F55-9CCA-183C4AB32CA0}" srcId="{55085022-4430-4D3C-B9B9-3656A1CFE892}" destId="{D57A9D9B-4B4D-4FCF-A4A4-FC3A8029D113}" srcOrd="2" destOrd="0" parTransId="{E59DA51E-A186-40FE-BEEB-4F85F99CDE63}" sibTransId="{90292C6D-A26A-4823-9C4D-E5328B0A8FBA}"/>
    <dgm:cxn modelId="{7C616C78-80F7-4094-8CDF-9B115B81638E}" type="presOf" srcId="{D57A9D9B-4B4D-4FCF-A4A4-FC3A8029D113}" destId="{2DD61690-4F90-4D78-8C37-9EB26CD2C5EE}" srcOrd="0" destOrd="2" presId="urn:microsoft.com/office/officeart/2005/8/layout/hList1"/>
    <dgm:cxn modelId="{6F52BA7A-86DE-46FF-BC83-0FB12CDDD951}" srcId="{55085022-4430-4D3C-B9B9-3656A1CFE892}" destId="{BEFB6F5E-4E58-4D4F-92B4-4E247875249F}" srcOrd="0" destOrd="0" parTransId="{6BD55DF8-6F23-4D7F-9A11-D63B8A0847A6}" sibTransId="{B14F5FDE-D53E-4FF0-985C-078E5314252B}"/>
    <dgm:cxn modelId="{59916D7F-2531-4E8E-8C5B-8B85A71F7F65}" srcId="{55085022-4430-4D3C-B9B9-3656A1CFE892}" destId="{974B201C-EAD2-46EC-8C39-2FD1DC78CD07}" srcOrd="9" destOrd="0" parTransId="{F53F21E9-07A0-429A-AD93-AF4CFD19285A}" sibTransId="{D20E79C3-4B0C-4A1A-8EE2-8E88B7076BA3}"/>
    <dgm:cxn modelId="{4A200482-92C0-4E6D-8A77-077EF2249FD7}" srcId="{55085022-4430-4D3C-B9B9-3656A1CFE892}" destId="{506FA73A-DAEE-4F02-8FE3-D77E23BF56AD}" srcOrd="4" destOrd="0" parTransId="{A74F884A-1A37-4249-892A-7CFCA84FEF19}" sibTransId="{499C8019-BFEE-4A9F-952A-781AC780FEFF}"/>
    <dgm:cxn modelId="{8D71B186-B656-4CC3-89B0-3934F61AAD76}" srcId="{EB174253-4DCE-437A-900E-56A2D33B355B}" destId="{0CB1AA6B-69CD-476E-AEC5-A360178707B5}" srcOrd="9" destOrd="0" parTransId="{FB6EBC52-D059-4DE8-B749-F84E9D76A44B}" sibTransId="{4BA4131C-9473-46AC-AC59-C741636D92D2}"/>
    <dgm:cxn modelId="{5E261A91-39D3-4EF6-961C-257DE6AD8770}" type="presOf" srcId="{E310927F-FFBB-46C7-BDAA-1423D585B7C1}" destId="{824FB873-B6A3-4485-8A31-F6AE5F107E78}" srcOrd="0" destOrd="8" presId="urn:microsoft.com/office/officeart/2005/8/layout/hList1"/>
    <dgm:cxn modelId="{284E1F94-A976-4DB8-B0E7-9D0BD33754F3}" type="presOf" srcId="{67D30BAD-B1C1-4E7B-B761-3402E1A4C605}" destId="{824FB873-B6A3-4485-8A31-F6AE5F107E78}" srcOrd="0" destOrd="3" presId="urn:microsoft.com/office/officeart/2005/8/layout/hList1"/>
    <dgm:cxn modelId="{7FC44D9C-208D-4365-ABD3-3E5175DCE38B}" type="presOf" srcId="{A81AD16A-5684-4E51-9F72-75DD457A46E4}" destId="{AD6ABD24-D71A-4229-A34C-868C8F956B05}" srcOrd="0" destOrd="0" presId="urn:microsoft.com/office/officeart/2005/8/layout/hList1"/>
    <dgm:cxn modelId="{2C24A9A1-EC19-4C60-811B-DFF4B8C3A90C}" type="presOf" srcId="{03ABB884-CCD6-4396-BCFC-56343B860B3A}" destId="{2DD61690-4F90-4D78-8C37-9EB26CD2C5EE}" srcOrd="0" destOrd="5" presId="urn:microsoft.com/office/officeart/2005/8/layout/hList1"/>
    <dgm:cxn modelId="{E5802BAA-47A7-42DA-BE96-84285DB4DCAA}" srcId="{EB174253-4DCE-437A-900E-56A2D33B355B}" destId="{676BD357-DF7E-47A2-942C-C464C04C7F99}" srcOrd="4" destOrd="0" parTransId="{D6E022F9-D2D4-4AFE-9A54-7AA4C7BF09F7}" sibTransId="{401BE139-6E47-43C3-BECD-0C228E888F0D}"/>
    <dgm:cxn modelId="{289C12AE-9C70-4BBE-9811-BE67D77DE128}" srcId="{EB174253-4DCE-437A-900E-56A2D33B355B}" destId="{8480EE54-CC35-4915-BEEE-38DE0956A45B}" srcOrd="2" destOrd="0" parTransId="{A968A1A9-3474-4C79-B1C5-1F742CF77EBF}" sibTransId="{3AB8D936-955A-43B5-8FD4-1403F7F92A20}"/>
    <dgm:cxn modelId="{17B94BAE-8782-4EAA-BCBD-BAF2C73C942B}" srcId="{A81AD16A-5684-4E51-9F72-75DD457A46E4}" destId="{55085022-4430-4D3C-B9B9-3656A1CFE892}" srcOrd="0" destOrd="0" parTransId="{1CA9B4AE-E980-4E5B-88D9-AF4562319A2C}" sibTransId="{3136F39D-1EEF-4AB3-9797-3D168BC95230}"/>
    <dgm:cxn modelId="{053AF0AF-A9FA-46CD-9538-0590DAF8F45B}" type="presOf" srcId="{55085022-4430-4D3C-B9B9-3656A1CFE892}" destId="{78295C9F-3D59-4F06-95C6-A418CAD1DEA1}" srcOrd="0" destOrd="0" presId="urn:microsoft.com/office/officeart/2005/8/layout/hList1"/>
    <dgm:cxn modelId="{7E7EF0BB-5824-4A13-BC80-07E085D4639A}" srcId="{EB174253-4DCE-437A-900E-56A2D33B355B}" destId="{E310927F-FFBB-46C7-BDAA-1423D585B7C1}" srcOrd="8" destOrd="0" parTransId="{A1690527-81D4-4931-A6FB-38D3C06ADC34}" sibTransId="{25FDBD6D-82AC-443E-A68D-CA1343241177}"/>
    <dgm:cxn modelId="{0BE759BD-A3C1-42C4-AEDF-8A320B2AC5A3}" type="presOf" srcId="{676BD357-DF7E-47A2-942C-C464C04C7F99}" destId="{824FB873-B6A3-4485-8A31-F6AE5F107E78}" srcOrd="0" destOrd="4" presId="urn:microsoft.com/office/officeart/2005/8/layout/hList1"/>
    <dgm:cxn modelId="{F8B6E0BE-4CF1-43F6-8F77-866CA6FA5259}" type="presOf" srcId="{2D8DB266-C56C-4853-9A96-254E77E40425}" destId="{824FB873-B6A3-4485-8A31-F6AE5F107E78}" srcOrd="0" destOrd="0" presId="urn:microsoft.com/office/officeart/2005/8/layout/hList1"/>
    <dgm:cxn modelId="{C446A7C0-C0D8-4A3D-BD55-3E154D69455A}" srcId="{55085022-4430-4D3C-B9B9-3656A1CFE892}" destId="{03ABB884-CCD6-4396-BCFC-56343B860B3A}" srcOrd="5" destOrd="0" parTransId="{891DA3B8-B214-4D74-A2FE-4CC1FDDF69F2}" sibTransId="{05D3C45C-97E7-4E61-BDE0-D1464C86B589}"/>
    <dgm:cxn modelId="{F1EF47C1-2FF8-4227-BDCF-917C4BAF27BF}" type="presOf" srcId="{EB174253-4DCE-437A-900E-56A2D33B355B}" destId="{968BDD0E-BA0B-47DB-A5F2-2BEC7DAFBB0B}" srcOrd="0" destOrd="0" presId="urn:microsoft.com/office/officeart/2005/8/layout/hList1"/>
    <dgm:cxn modelId="{E561ECC3-1BA9-46A0-B5F4-223B173E2877}" type="presOf" srcId="{D11FBACC-19F3-4641-A9EB-A916DB72F483}" destId="{2DD61690-4F90-4D78-8C37-9EB26CD2C5EE}" srcOrd="0" destOrd="8" presId="urn:microsoft.com/office/officeart/2005/8/layout/hList1"/>
    <dgm:cxn modelId="{E27CD3C7-55A5-4EB1-BCB2-B04B762D14A7}" type="presOf" srcId="{A6E7186C-110C-4011-8E78-F0AE999429DF}" destId="{2DD61690-4F90-4D78-8C37-9EB26CD2C5EE}" srcOrd="0" destOrd="10" presId="urn:microsoft.com/office/officeart/2005/8/layout/hList1"/>
    <dgm:cxn modelId="{659304CF-46AE-40D3-9164-8DCBD47D368A}" type="presOf" srcId="{D80C2F5B-73B1-47FF-99B5-E805C9FA1A97}" destId="{824FB873-B6A3-4485-8A31-F6AE5F107E78}" srcOrd="0" destOrd="1" presId="urn:microsoft.com/office/officeart/2005/8/layout/hList1"/>
    <dgm:cxn modelId="{199013DA-E89A-44CB-9788-EB37709AE162}" type="presOf" srcId="{7588BA3B-6D48-49FB-A449-E227352D726D}" destId="{824FB873-B6A3-4485-8A31-F6AE5F107E78}" srcOrd="0" destOrd="7" presId="urn:microsoft.com/office/officeart/2005/8/layout/hList1"/>
    <dgm:cxn modelId="{4E68D8DD-DCE4-4DC6-814F-C461E9ADB47F}" srcId="{EB174253-4DCE-437A-900E-56A2D33B355B}" destId="{2D8DB266-C56C-4853-9A96-254E77E40425}" srcOrd="0" destOrd="0" parTransId="{2FF970EB-C367-4C26-8D83-D0873241F5B4}" sibTransId="{D2FCA0F6-2A9A-4881-BBF5-36587D960BAF}"/>
    <dgm:cxn modelId="{B20E62E3-7A39-454C-9115-B48B99FD06AA}" srcId="{55085022-4430-4D3C-B9B9-3656A1CFE892}" destId="{D2A0D530-9ED4-456E-A650-BA3D126D408D}" srcOrd="3" destOrd="0" parTransId="{595F75FC-0064-45EB-8F1B-EC9FF619D13A}" sibTransId="{8765798B-B317-4889-B99F-703672C72F13}"/>
    <dgm:cxn modelId="{50E0D9FA-A56F-43D6-AFA7-4498AA5F90D5}" srcId="{55085022-4430-4D3C-B9B9-3656A1CFE892}" destId="{5E5AE02B-8365-4048-A4B6-6B84CD230535}" srcOrd="7" destOrd="0" parTransId="{EBC2FB68-75C3-45D9-8736-F994D7F21F33}" sibTransId="{C7933271-5EB7-4997-84C4-3F8DA8A3D909}"/>
    <dgm:cxn modelId="{7B69AC8E-CBB4-48E5-AC34-DE6A9DCBC293}" type="presParOf" srcId="{AD6ABD24-D71A-4229-A34C-868C8F956B05}" destId="{D1143C68-D084-4A5C-8D2D-97E1AEA25CC6}" srcOrd="0" destOrd="0" presId="urn:microsoft.com/office/officeart/2005/8/layout/hList1"/>
    <dgm:cxn modelId="{072301DF-8E12-4AF4-8E8E-DA5A31C38E64}" type="presParOf" srcId="{D1143C68-D084-4A5C-8D2D-97E1AEA25CC6}" destId="{78295C9F-3D59-4F06-95C6-A418CAD1DEA1}" srcOrd="0" destOrd="0" presId="urn:microsoft.com/office/officeart/2005/8/layout/hList1"/>
    <dgm:cxn modelId="{5F757694-F6F8-4C2B-87A1-CDBF448D7ECC}" type="presParOf" srcId="{D1143C68-D084-4A5C-8D2D-97E1AEA25CC6}" destId="{2DD61690-4F90-4D78-8C37-9EB26CD2C5EE}" srcOrd="1" destOrd="0" presId="urn:microsoft.com/office/officeart/2005/8/layout/hList1"/>
    <dgm:cxn modelId="{323F9F13-6237-4B72-89B3-9F344A935D95}" type="presParOf" srcId="{AD6ABD24-D71A-4229-A34C-868C8F956B05}" destId="{04325199-5AA8-45E1-B773-9C97435FCFD2}" srcOrd="1" destOrd="0" presId="urn:microsoft.com/office/officeart/2005/8/layout/hList1"/>
    <dgm:cxn modelId="{BD754B46-3480-4A61-9E51-9AAABF7DF839}" type="presParOf" srcId="{AD6ABD24-D71A-4229-A34C-868C8F956B05}" destId="{081A36E3-D06B-4651-B144-7C45143E3E2B}" srcOrd="2" destOrd="0" presId="urn:microsoft.com/office/officeart/2005/8/layout/hList1"/>
    <dgm:cxn modelId="{1B2480D3-1BEB-4A4D-A525-C099F0B73AB8}" type="presParOf" srcId="{081A36E3-D06B-4651-B144-7C45143E3E2B}" destId="{968BDD0E-BA0B-47DB-A5F2-2BEC7DAFBB0B}" srcOrd="0" destOrd="0" presId="urn:microsoft.com/office/officeart/2005/8/layout/hList1"/>
    <dgm:cxn modelId="{0FFECD16-1AB0-4169-91D3-608726C733FD}" type="presParOf" srcId="{081A36E3-D06B-4651-B144-7C45143E3E2B}" destId="{824FB873-B6A3-4485-8A31-F6AE5F107E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027550-A663-4CA3-8B19-5DCF8FF25280}"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2E458C1A-2060-48A6-82E3-50743558B2DF}">
      <dgm:prSet phldrT="[Text]"/>
      <dgm:spPr/>
      <dgm:t>
        <a:bodyPr/>
        <a:lstStyle/>
        <a:p>
          <a:r>
            <a:rPr lang="en-US" dirty="0">
              <a:latin typeface="Impact" panose="020B0806030902050204" pitchFamily="34" charset="0"/>
            </a:rPr>
            <a:t>Character Variables</a:t>
          </a:r>
        </a:p>
      </dgm:t>
    </dgm:pt>
    <dgm:pt modelId="{762FF4EF-E41E-44A2-9EB7-EFAEEB108DC1}" type="parTrans" cxnId="{9760AE07-4FF7-4EF2-BE9E-8829D5ED18B7}">
      <dgm:prSet/>
      <dgm:spPr/>
      <dgm:t>
        <a:bodyPr/>
        <a:lstStyle/>
        <a:p>
          <a:endParaRPr lang="en-US">
            <a:latin typeface="Impact" panose="020B0806030902050204" pitchFamily="34" charset="0"/>
          </a:endParaRPr>
        </a:p>
      </dgm:t>
    </dgm:pt>
    <dgm:pt modelId="{7FC04012-3A06-4A62-97A3-4AE4AACE66D7}" type="sibTrans" cxnId="{9760AE07-4FF7-4EF2-BE9E-8829D5ED18B7}">
      <dgm:prSet/>
      <dgm:spPr/>
      <dgm:t>
        <a:bodyPr/>
        <a:lstStyle/>
        <a:p>
          <a:endParaRPr lang="en-US">
            <a:latin typeface="Impact" panose="020B0806030902050204" pitchFamily="34" charset="0"/>
          </a:endParaRPr>
        </a:p>
      </dgm:t>
    </dgm:pt>
    <dgm:pt modelId="{A4359DF9-ACC7-4C2B-A6D3-A95D4F333E2F}">
      <dgm:prSet phldrT="[Text]"/>
      <dgm:spPr/>
      <dgm:t>
        <a:bodyPr/>
        <a:lstStyle/>
        <a:p>
          <a:r>
            <a:rPr lang="en-US" dirty="0">
              <a:latin typeface="Impact" panose="020B0806030902050204" pitchFamily="34" charset="0"/>
            </a:rPr>
            <a:t>Attrition</a:t>
          </a:r>
        </a:p>
      </dgm:t>
    </dgm:pt>
    <dgm:pt modelId="{A4C5BDCA-020D-48E2-8097-0DD8C01D4138}" type="parTrans" cxnId="{9A53EFDA-382A-493F-8ADF-6AAF8E7AA805}">
      <dgm:prSet/>
      <dgm:spPr/>
      <dgm:t>
        <a:bodyPr/>
        <a:lstStyle/>
        <a:p>
          <a:endParaRPr lang="en-US">
            <a:latin typeface="Impact" panose="020B0806030902050204" pitchFamily="34" charset="0"/>
          </a:endParaRPr>
        </a:p>
      </dgm:t>
    </dgm:pt>
    <dgm:pt modelId="{4FE3325D-7595-4358-A16F-3105A899C9A8}" type="sibTrans" cxnId="{9A53EFDA-382A-493F-8ADF-6AAF8E7AA805}">
      <dgm:prSet/>
      <dgm:spPr/>
      <dgm:t>
        <a:bodyPr/>
        <a:lstStyle/>
        <a:p>
          <a:endParaRPr lang="en-US">
            <a:latin typeface="Impact" panose="020B0806030902050204" pitchFamily="34" charset="0"/>
          </a:endParaRPr>
        </a:p>
      </dgm:t>
    </dgm:pt>
    <dgm:pt modelId="{65A1F1D9-0670-47E3-BE3C-7B35C2749A37}">
      <dgm:prSet phldrT="[Text]"/>
      <dgm:spPr/>
      <dgm:t>
        <a:bodyPr/>
        <a:lstStyle/>
        <a:p>
          <a:r>
            <a:rPr lang="en-US" dirty="0" err="1">
              <a:latin typeface="Impact" panose="020B0806030902050204" pitchFamily="34" charset="0"/>
            </a:rPr>
            <a:t>BusinessTravel</a:t>
          </a:r>
          <a:endParaRPr lang="en-US" dirty="0">
            <a:latin typeface="Impact" panose="020B0806030902050204" pitchFamily="34" charset="0"/>
          </a:endParaRPr>
        </a:p>
      </dgm:t>
    </dgm:pt>
    <dgm:pt modelId="{7ED71D63-EC89-4A71-91E3-AA9C54AC608C}" type="parTrans" cxnId="{292A232B-97C8-422D-9B94-219BF92B8543}">
      <dgm:prSet/>
      <dgm:spPr/>
      <dgm:t>
        <a:bodyPr/>
        <a:lstStyle/>
        <a:p>
          <a:endParaRPr lang="en-US">
            <a:latin typeface="Impact" panose="020B0806030902050204" pitchFamily="34" charset="0"/>
          </a:endParaRPr>
        </a:p>
      </dgm:t>
    </dgm:pt>
    <dgm:pt modelId="{97675075-176C-47E2-8DB0-707A9897AA04}" type="sibTrans" cxnId="{292A232B-97C8-422D-9B94-219BF92B8543}">
      <dgm:prSet/>
      <dgm:spPr/>
      <dgm:t>
        <a:bodyPr/>
        <a:lstStyle/>
        <a:p>
          <a:endParaRPr lang="en-US">
            <a:latin typeface="Impact" panose="020B0806030902050204" pitchFamily="34" charset="0"/>
          </a:endParaRPr>
        </a:p>
      </dgm:t>
    </dgm:pt>
    <dgm:pt modelId="{AB5F7AFE-6D87-4031-A81E-889F48853F12}">
      <dgm:prSet phldrT="[Text]"/>
      <dgm:spPr/>
      <dgm:t>
        <a:bodyPr/>
        <a:lstStyle/>
        <a:p>
          <a:r>
            <a:rPr lang="en-US" dirty="0">
              <a:latin typeface="Impact" panose="020B0806030902050204" pitchFamily="34" charset="0"/>
            </a:rPr>
            <a:t>Integer Variables</a:t>
          </a:r>
        </a:p>
      </dgm:t>
    </dgm:pt>
    <dgm:pt modelId="{34E28C28-EB47-4E81-9412-09CD0CC3D215}" type="parTrans" cxnId="{C7AD7881-F0BD-42EF-939B-AC83496A59A2}">
      <dgm:prSet/>
      <dgm:spPr/>
      <dgm:t>
        <a:bodyPr/>
        <a:lstStyle/>
        <a:p>
          <a:endParaRPr lang="en-US">
            <a:latin typeface="Impact" panose="020B0806030902050204" pitchFamily="34" charset="0"/>
          </a:endParaRPr>
        </a:p>
      </dgm:t>
    </dgm:pt>
    <dgm:pt modelId="{EBE7939B-5CB4-4141-80EF-AA8E4B1BADFA}" type="sibTrans" cxnId="{C7AD7881-F0BD-42EF-939B-AC83496A59A2}">
      <dgm:prSet/>
      <dgm:spPr/>
      <dgm:t>
        <a:bodyPr/>
        <a:lstStyle/>
        <a:p>
          <a:endParaRPr lang="en-US">
            <a:latin typeface="Impact" panose="020B0806030902050204" pitchFamily="34" charset="0"/>
          </a:endParaRPr>
        </a:p>
      </dgm:t>
    </dgm:pt>
    <dgm:pt modelId="{914DB27F-A9A5-4501-9A4E-591791CBEB78}">
      <dgm:prSet phldrT="[Text]"/>
      <dgm:spPr/>
      <dgm:t>
        <a:bodyPr/>
        <a:lstStyle/>
        <a:p>
          <a:pPr marL="114300" lvl="1" indent="0" defTabSz="666750">
            <a:lnSpc>
              <a:spcPct val="90000"/>
            </a:lnSpc>
            <a:spcBef>
              <a:spcPct val="0"/>
            </a:spcBef>
            <a:spcAft>
              <a:spcPct val="15000"/>
            </a:spcAft>
          </a:pPr>
          <a:r>
            <a:rPr lang="en-US" dirty="0">
              <a:latin typeface="Impact" panose="020B0806030902050204" pitchFamily="34" charset="0"/>
            </a:rPr>
            <a:t>Education</a:t>
          </a:r>
        </a:p>
      </dgm:t>
    </dgm:pt>
    <dgm:pt modelId="{4B460EAA-B52E-4C03-B48B-4F815F0F1499}" type="parTrans" cxnId="{940F1550-FE7E-4FC0-BD4F-308E0F317EFD}">
      <dgm:prSet/>
      <dgm:spPr/>
      <dgm:t>
        <a:bodyPr/>
        <a:lstStyle/>
        <a:p>
          <a:endParaRPr lang="en-US">
            <a:latin typeface="Impact" panose="020B0806030902050204" pitchFamily="34" charset="0"/>
          </a:endParaRPr>
        </a:p>
      </dgm:t>
    </dgm:pt>
    <dgm:pt modelId="{9EE48C5B-359D-408F-93A1-3FB6F154E94C}" type="sibTrans" cxnId="{940F1550-FE7E-4FC0-BD4F-308E0F317EFD}">
      <dgm:prSet/>
      <dgm:spPr/>
      <dgm:t>
        <a:bodyPr/>
        <a:lstStyle/>
        <a:p>
          <a:endParaRPr lang="en-US">
            <a:latin typeface="Impact" panose="020B0806030902050204" pitchFamily="34" charset="0"/>
          </a:endParaRPr>
        </a:p>
      </dgm:t>
    </dgm:pt>
    <dgm:pt modelId="{46E87B24-C838-4B42-8E6F-B1ED1FCF42E9}">
      <dgm:prSet phldrT="[Text]"/>
      <dgm:spPr/>
      <dgm:t>
        <a:bodyPr/>
        <a:lstStyle/>
        <a:p>
          <a:r>
            <a:rPr lang="en-US" dirty="0">
              <a:latin typeface="Impact" panose="020B0806030902050204" pitchFamily="34" charset="0"/>
            </a:rPr>
            <a:t>Department</a:t>
          </a:r>
        </a:p>
      </dgm:t>
    </dgm:pt>
    <dgm:pt modelId="{123DD729-41D1-438E-8BA5-4EA52EE08647}" type="parTrans" cxnId="{CA4E88D7-CED5-4E98-AA52-C08AAD10A09C}">
      <dgm:prSet/>
      <dgm:spPr/>
      <dgm:t>
        <a:bodyPr/>
        <a:lstStyle/>
        <a:p>
          <a:endParaRPr lang="en-US">
            <a:latin typeface="Impact" panose="020B0806030902050204" pitchFamily="34" charset="0"/>
          </a:endParaRPr>
        </a:p>
      </dgm:t>
    </dgm:pt>
    <dgm:pt modelId="{465A5B1E-1544-4023-AFEF-B9530C5BCC63}" type="sibTrans" cxnId="{CA4E88D7-CED5-4E98-AA52-C08AAD10A09C}">
      <dgm:prSet/>
      <dgm:spPr/>
      <dgm:t>
        <a:bodyPr/>
        <a:lstStyle/>
        <a:p>
          <a:endParaRPr lang="en-US">
            <a:latin typeface="Impact" panose="020B0806030902050204" pitchFamily="34" charset="0"/>
          </a:endParaRPr>
        </a:p>
      </dgm:t>
    </dgm:pt>
    <dgm:pt modelId="{F6369611-CC4B-4593-A8AE-79D4EB429761}">
      <dgm:prSet phldrT="[Text]"/>
      <dgm:spPr/>
      <dgm:t>
        <a:bodyPr/>
        <a:lstStyle/>
        <a:p>
          <a:r>
            <a:rPr lang="en-US" dirty="0" err="1">
              <a:latin typeface="Impact" panose="020B0806030902050204" pitchFamily="34" charset="0"/>
            </a:rPr>
            <a:t>EducationField</a:t>
          </a:r>
          <a:endParaRPr lang="en-US" dirty="0">
            <a:latin typeface="Impact" panose="020B0806030902050204" pitchFamily="34" charset="0"/>
          </a:endParaRPr>
        </a:p>
      </dgm:t>
    </dgm:pt>
    <dgm:pt modelId="{7885DF7A-687E-4573-92DF-692387334B2C}" type="parTrans" cxnId="{DBCF5DFD-531D-4F4C-A381-B2AAB26E4594}">
      <dgm:prSet/>
      <dgm:spPr/>
      <dgm:t>
        <a:bodyPr/>
        <a:lstStyle/>
        <a:p>
          <a:endParaRPr lang="en-US">
            <a:latin typeface="Impact" panose="020B0806030902050204" pitchFamily="34" charset="0"/>
          </a:endParaRPr>
        </a:p>
      </dgm:t>
    </dgm:pt>
    <dgm:pt modelId="{1BAD44A4-C7AA-4157-8CFB-B87177F36393}" type="sibTrans" cxnId="{DBCF5DFD-531D-4F4C-A381-B2AAB26E4594}">
      <dgm:prSet/>
      <dgm:spPr/>
      <dgm:t>
        <a:bodyPr/>
        <a:lstStyle/>
        <a:p>
          <a:endParaRPr lang="en-US">
            <a:latin typeface="Impact" panose="020B0806030902050204" pitchFamily="34" charset="0"/>
          </a:endParaRPr>
        </a:p>
      </dgm:t>
    </dgm:pt>
    <dgm:pt modelId="{2DF1E2F0-5A9A-471F-A5A7-1CC150ED9A0F}">
      <dgm:prSet phldrT="[Text]"/>
      <dgm:spPr/>
      <dgm:t>
        <a:bodyPr/>
        <a:lstStyle/>
        <a:p>
          <a:r>
            <a:rPr lang="en-US" dirty="0">
              <a:latin typeface="Impact" panose="020B0806030902050204" pitchFamily="34" charset="0"/>
            </a:rPr>
            <a:t>Gender</a:t>
          </a:r>
        </a:p>
      </dgm:t>
    </dgm:pt>
    <dgm:pt modelId="{FDFB23AA-F639-460D-AFEC-9961B1FDFF33}" type="parTrans" cxnId="{051C9872-6624-469A-9C5E-11A5BC4BFFAB}">
      <dgm:prSet/>
      <dgm:spPr/>
      <dgm:t>
        <a:bodyPr/>
        <a:lstStyle/>
        <a:p>
          <a:endParaRPr lang="en-US">
            <a:latin typeface="Impact" panose="020B0806030902050204" pitchFamily="34" charset="0"/>
          </a:endParaRPr>
        </a:p>
      </dgm:t>
    </dgm:pt>
    <dgm:pt modelId="{FC7866E1-13EF-4ACB-875F-8CEB99034D2E}" type="sibTrans" cxnId="{051C9872-6624-469A-9C5E-11A5BC4BFFAB}">
      <dgm:prSet/>
      <dgm:spPr/>
      <dgm:t>
        <a:bodyPr/>
        <a:lstStyle/>
        <a:p>
          <a:endParaRPr lang="en-US">
            <a:latin typeface="Impact" panose="020B0806030902050204" pitchFamily="34" charset="0"/>
          </a:endParaRPr>
        </a:p>
      </dgm:t>
    </dgm:pt>
    <dgm:pt modelId="{6AC2D77A-7617-4FA0-BCD7-F0E13E8DD4AF}">
      <dgm:prSet phldrT="[Text]"/>
      <dgm:spPr/>
      <dgm:t>
        <a:bodyPr/>
        <a:lstStyle/>
        <a:p>
          <a:r>
            <a:rPr lang="en-US" dirty="0" err="1">
              <a:latin typeface="Impact" panose="020B0806030902050204" pitchFamily="34" charset="0"/>
            </a:rPr>
            <a:t>JobLevel</a:t>
          </a:r>
          <a:endParaRPr lang="en-US" dirty="0">
            <a:latin typeface="Impact" panose="020B0806030902050204" pitchFamily="34" charset="0"/>
          </a:endParaRPr>
        </a:p>
      </dgm:t>
    </dgm:pt>
    <dgm:pt modelId="{D54F8719-31F7-48F4-85C6-39EEA5543AD9}" type="parTrans" cxnId="{DB2C4ABC-58E3-42B7-876F-BB7D1950AD1A}">
      <dgm:prSet/>
      <dgm:spPr/>
      <dgm:t>
        <a:bodyPr/>
        <a:lstStyle/>
        <a:p>
          <a:endParaRPr lang="en-US">
            <a:latin typeface="Impact" panose="020B0806030902050204" pitchFamily="34" charset="0"/>
          </a:endParaRPr>
        </a:p>
      </dgm:t>
    </dgm:pt>
    <dgm:pt modelId="{03687CDD-596E-44F7-AFD3-A261A0E16FA7}" type="sibTrans" cxnId="{DB2C4ABC-58E3-42B7-876F-BB7D1950AD1A}">
      <dgm:prSet/>
      <dgm:spPr/>
      <dgm:t>
        <a:bodyPr/>
        <a:lstStyle/>
        <a:p>
          <a:endParaRPr lang="en-US">
            <a:latin typeface="Impact" panose="020B0806030902050204" pitchFamily="34" charset="0"/>
          </a:endParaRPr>
        </a:p>
      </dgm:t>
    </dgm:pt>
    <dgm:pt modelId="{62D7E29C-39E9-43F5-9808-C512B1D40532}">
      <dgm:prSet phldrT="[Text]"/>
      <dgm:spPr/>
      <dgm:t>
        <a:bodyPr/>
        <a:lstStyle/>
        <a:p>
          <a:r>
            <a:rPr lang="en-US" dirty="0" err="1">
              <a:latin typeface="Impact" panose="020B0806030902050204" pitchFamily="34" charset="0"/>
            </a:rPr>
            <a:t>MaritalStatus</a:t>
          </a:r>
          <a:endParaRPr lang="en-US" dirty="0">
            <a:latin typeface="Impact" panose="020B0806030902050204" pitchFamily="34" charset="0"/>
          </a:endParaRPr>
        </a:p>
      </dgm:t>
    </dgm:pt>
    <dgm:pt modelId="{6289A93B-9B05-46A2-A5D2-D8028084990F}" type="parTrans" cxnId="{188FB8A7-D724-412A-949C-E62125FB8560}">
      <dgm:prSet/>
      <dgm:spPr/>
      <dgm:t>
        <a:bodyPr/>
        <a:lstStyle/>
        <a:p>
          <a:endParaRPr lang="en-US">
            <a:latin typeface="Impact" panose="020B0806030902050204" pitchFamily="34" charset="0"/>
          </a:endParaRPr>
        </a:p>
      </dgm:t>
    </dgm:pt>
    <dgm:pt modelId="{EB183183-BF6D-4EE6-B10E-1C08033F514B}" type="sibTrans" cxnId="{188FB8A7-D724-412A-949C-E62125FB8560}">
      <dgm:prSet/>
      <dgm:spPr/>
      <dgm:t>
        <a:bodyPr/>
        <a:lstStyle/>
        <a:p>
          <a:endParaRPr lang="en-US">
            <a:latin typeface="Impact" panose="020B0806030902050204" pitchFamily="34" charset="0"/>
          </a:endParaRPr>
        </a:p>
      </dgm:t>
    </dgm:pt>
    <dgm:pt modelId="{80A692D0-029A-44B6-BDAD-8D37B6F22EB6}">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JobSatisfaction</a:t>
          </a:r>
          <a:endParaRPr lang="en-US" dirty="0">
            <a:latin typeface="Impact" panose="020B0806030902050204" pitchFamily="34" charset="0"/>
          </a:endParaRPr>
        </a:p>
      </dgm:t>
    </dgm:pt>
    <dgm:pt modelId="{A8582528-18EB-4AA2-875E-8823E4F8E770}" type="parTrans" cxnId="{012E028E-06D0-4C0A-8B0F-40AC72550DBC}">
      <dgm:prSet/>
      <dgm:spPr/>
      <dgm:t>
        <a:bodyPr/>
        <a:lstStyle/>
        <a:p>
          <a:endParaRPr lang="en-US">
            <a:latin typeface="Impact" panose="020B0806030902050204" pitchFamily="34" charset="0"/>
          </a:endParaRPr>
        </a:p>
      </dgm:t>
    </dgm:pt>
    <dgm:pt modelId="{59620B4E-16AE-4641-9241-5A8C827974D8}" type="sibTrans" cxnId="{012E028E-06D0-4C0A-8B0F-40AC72550DBC}">
      <dgm:prSet/>
      <dgm:spPr/>
      <dgm:t>
        <a:bodyPr/>
        <a:lstStyle/>
        <a:p>
          <a:endParaRPr lang="en-US">
            <a:latin typeface="Impact" panose="020B0806030902050204" pitchFamily="34" charset="0"/>
          </a:endParaRPr>
        </a:p>
      </dgm:t>
    </dgm:pt>
    <dgm:pt modelId="{A2CB02D7-B2E5-4EB2-A1C5-E7C6F0978BE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JobInvolvement</a:t>
          </a:r>
          <a:endParaRPr lang="en-US" dirty="0">
            <a:latin typeface="Impact" panose="020B0806030902050204" pitchFamily="34" charset="0"/>
          </a:endParaRPr>
        </a:p>
      </dgm:t>
    </dgm:pt>
    <dgm:pt modelId="{3786000C-694F-451B-BAD5-32CE8B8F492F}" type="parTrans" cxnId="{0650772E-FB93-4F32-8A25-3CDB338019FA}">
      <dgm:prSet/>
      <dgm:spPr/>
      <dgm:t>
        <a:bodyPr/>
        <a:lstStyle/>
        <a:p>
          <a:endParaRPr lang="en-US">
            <a:latin typeface="Impact" panose="020B0806030902050204" pitchFamily="34" charset="0"/>
          </a:endParaRPr>
        </a:p>
      </dgm:t>
    </dgm:pt>
    <dgm:pt modelId="{06B1472F-CB20-4073-B7B3-BC2CFF34012F}" type="sibTrans" cxnId="{0650772E-FB93-4F32-8A25-3CDB338019FA}">
      <dgm:prSet/>
      <dgm:spPr/>
      <dgm:t>
        <a:bodyPr/>
        <a:lstStyle/>
        <a:p>
          <a:endParaRPr lang="en-US">
            <a:latin typeface="Impact" panose="020B0806030902050204" pitchFamily="34" charset="0"/>
          </a:endParaRPr>
        </a:p>
      </dgm:t>
    </dgm:pt>
    <dgm:pt modelId="{8C9A1561-07B2-43BA-9274-D61DA14BD38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PerfromanceRating</a:t>
          </a:r>
          <a:endParaRPr lang="en-US" dirty="0">
            <a:latin typeface="Impact" panose="020B0806030902050204" pitchFamily="34" charset="0"/>
          </a:endParaRPr>
        </a:p>
      </dgm:t>
    </dgm:pt>
    <dgm:pt modelId="{08AC513F-ED7C-4E8D-80A8-23F999EFEC54}" type="parTrans" cxnId="{29142095-E895-4946-A8C7-A7552E44078B}">
      <dgm:prSet/>
      <dgm:spPr/>
      <dgm:t>
        <a:bodyPr/>
        <a:lstStyle/>
        <a:p>
          <a:endParaRPr lang="en-US">
            <a:latin typeface="Impact" panose="020B0806030902050204" pitchFamily="34" charset="0"/>
          </a:endParaRPr>
        </a:p>
      </dgm:t>
    </dgm:pt>
    <dgm:pt modelId="{B108913C-5327-4119-8203-CAC59C1F6943}" type="sibTrans" cxnId="{29142095-E895-4946-A8C7-A7552E44078B}">
      <dgm:prSet/>
      <dgm:spPr/>
      <dgm:t>
        <a:bodyPr/>
        <a:lstStyle/>
        <a:p>
          <a:endParaRPr lang="en-US">
            <a:latin typeface="Impact" panose="020B0806030902050204" pitchFamily="34" charset="0"/>
          </a:endParaRPr>
        </a:p>
      </dgm:t>
    </dgm:pt>
    <dgm:pt modelId="{494282DC-FFF5-4B4E-93CF-3B91E0B928B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StockOptionLevel</a:t>
          </a:r>
          <a:endParaRPr lang="en-US" dirty="0">
            <a:latin typeface="Impact" panose="020B0806030902050204" pitchFamily="34" charset="0"/>
          </a:endParaRPr>
        </a:p>
      </dgm:t>
    </dgm:pt>
    <dgm:pt modelId="{9DFD6948-6721-4444-98E8-92B39DA3E868}" type="parTrans" cxnId="{7E2B581B-B08F-45B2-AF52-B22C883815D2}">
      <dgm:prSet/>
      <dgm:spPr/>
      <dgm:t>
        <a:bodyPr/>
        <a:lstStyle/>
        <a:p>
          <a:endParaRPr lang="en-US">
            <a:latin typeface="Impact" panose="020B0806030902050204" pitchFamily="34" charset="0"/>
          </a:endParaRPr>
        </a:p>
      </dgm:t>
    </dgm:pt>
    <dgm:pt modelId="{C3B85186-D19B-47CF-9420-D84516ADDC08}" type="sibTrans" cxnId="{7E2B581B-B08F-45B2-AF52-B22C883815D2}">
      <dgm:prSet/>
      <dgm:spPr/>
      <dgm:t>
        <a:bodyPr/>
        <a:lstStyle/>
        <a:p>
          <a:endParaRPr lang="en-US">
            <a:latin typeface="Impact" panose="020B0806030902050204" pitchFamily="34" charset="0"/>
          </a:endParaRPr>
        </a:p>
      </dgm:t>
    </dgm:pt>
    <dgm:pt modelId="{C14267BF-4B1A-4C7B-8F2C-6CA2E5074AF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WorkLifeBalance</a:t>
          </a:r>
          <a:endParaRPr lang="en-US" dirty="0">
            <a:latin typeface="Impact" panose="020B0806030902050204" pitchFamily="34" charset="0"/>
          </a:endParaRPr>
        </a:p>
      </dgm:t>
    </dgm:pt>
    <dgm:pt modelId="{ECCFDBD9-657F-4943-BC09-CAFFF96415B0}" type="parTrans" cxnId="{E8D0DBBB-397A-4029-B749-B743A908CA35}">
      <dgm:prSet/>
      <dgm:spPr/>
      <dgm:t>
        <a:bodyPr/>
        <a:lstStyle/>
        <a:p>
          <a:endParaRPr lang="en-US"/>
        </a:p>
      </dgm:t>
    </dgm:pt>
    <dgm:pt modelId="{B85B51EC-0BF2-4299-B63A-B043B1D38512}" type="sibTrans" cxnId="{E8D0DBBB-397A-4029-B749-B743A908CA35}">
      <dgm:prSet/>
      <dgm:spPr/>
      <dgm:t>
        <a:bodyPr/>
        <a:lstStyle/>
        <a:p>
          <a:endParaRPr lang="en-US"/>
        </a:p>
      </dgm:t>
    </dgm:pt>
    <dgm:pt modelId="{DD2E41F5-6C29-4815-B9C0-79AB84365543}">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EnvironmentalSatisfaction</a:t>
          </a:r>
          <a:endParaRPr lang="en-US" dirty="0">
            <a:latin typeface="Impact" panose="020B0806030902050204" pitchFamily="34" charset="0"/>
          </a:endParaRPr>
        </a:p>
      </dgm:t>
    </dgm:pt>
    <dgm:pt modelId="{2100D06A-35C6-4E86-8A2E-54E01E35871D}" type="parTrans" cxnId="{AAD6DB54-D54E-4616-8209-D0823C924D20}">
      <dgm:prSet/>
      <dgm:spPr/>
      <dgm:t>
        <a:bodyPr/>
        <a:lstStyle/>
        <a:p>
          <a:endParaRPr lang="en-US"/>
        </a:p>
      </dgm:t>
    </dgm:pt>
    <dgm:pt modelId="{49625B23-234A-43EB-81F2-6853FE0C4E4B}" type="sibTrans" cxnId="{AAD6DB54-D54E-4616-8209-D0823C924D20}">
      <dgm:prSet/>
      <dgm:spPr/>
      <dgm:t>
        <a:bodyPr/>
        <a:lstStyle/>
        <a:p>
          <a:endParaRPr lang="en-US"/>
        </a:p>
      </dgm:t>
    </dgm:pt>
    <dgm:pt modelId="{A677971B-61D4-47BB-A56F-35284AC58423}" type="pres">
      <dgm:prSet presAssocID="{3F027550-A663-4CA3-8B19-5DCF8FF25280}" presName="Name0" presStyleCnt="0">
        <dgm:presLayoutVars>
          <dgm:dir/>
          <dgm:animLvl val="lvl"/>
          <dgm:resizeHandles val="exact"/>
        </dgm:presLayoutVars>
      </dgm:prSet>
      <dgm:spPr/>
    </dgm:pt>
    <dgm:pt modelId="{3EFACFB3-4B40-480B-8B2D-716D1E9FBB2D}" type="pres">
      <dgm:prSet presAssocID="{2E458C1A-2060-48A6-82E3-50743558B2DF}" presName="composite" presStyleCnt="0"/>
      <dgm:spPr/>
    </dgm:pt>
    <dgm:pt modelId="{D4A5ECDA-E295-4309-9EAB-B03287AD4F28}" type="pres">
      <dgm:prSet presAssocID="{2E458C1A-2060-48A6-82E3-50743558B2DF}" presName="parTx" presStyleLbl="alignNode1" presStyleIdx="0" presStyleCnt="2">
        <dgm:presLayoutVars>
          <dgm:chMax val="0"/>
          <dgm:chPref val="0"/>
          <dgm:bulletEnabled val="1"/>
        </dgm:presLayoutVars>
      </dgm:prSet>
      <dgm:spPr/>
    </dgm:pt>
    <dgm:pt modelId="{FA50EC2C-E547-4560-A3FE-7427DF730453}" type="pres">
      <dgm:prSet presAssocID="{2E458C1A-2060-48A6-82E3-50743558B2DF}" presName="desTx" presStyleLbl="alignAccFollowNode1" presStyleIdx="0" presStyleCnt="2">
        <dgm:presLayoutVars>
          <dgm:bulletEnabled val="1"/>
        </dgm:presLayoutVars>
      </dgm:prSet>
      <dgm:spPr/>
    </dgm:pt>
    <dgm:pt modelId="{AC0E23D0-5B5F-4B53-B0F3-AF6722DB2E8A}" type="pres">
      <dgm:prSet presAssocID="{7FC04012-3A06-4A62-97A3-4AE4AACE66D7}" presName="space" presStyleCnt="0"/>
      <dgm:spPr/>
    </dgm:pt>
    <dgm:pt modelId="{3DBBEBBF-4DA7-447E-AAB7-B4200163D5B2}" type="pres">
      <dgm:prSet presAssocID="{AB5F7AFE-6D87-4031-A81E-889F48853F12}" presName="composite" presStyleCnt="0"/>
      <dgm:spPr/>
    </dgm:pt>
    <dgm:pt modelId="{F28B26A1-DB66-49BA-A8FC-ACC5591B73CE}" type="pres">
      <dgm:prSet presAssocID="{AB5F7AFE-6D87-4031-A81E-889F48853F12}" presName="parTx" presStyleLbl="alignNode1" presStyleIdx="1" presStyleCnt="2">
        <dgm:presLayoutVars>
          <dgm:chMax val="0"/>
          <dgm:chPref val="0"/>
          <dgm:bulletEnabled val="1"/>
        </dgm:presLayoutVars>
      </dgm:prSet>
      <dgm:spPr/>
    </dgm:pt>
    <dgm:pt modelId="{30FD4399-72DC-4B10-8181-EC2845213C40}" type="pres">
      <dgm:prSet presAssocID="{AB5F7AFE-6D87-4031-A81E-889F48853F12}" presName="desTx" presStyleLbl="alignAccFollowNode1" presStyleIdx="1" presStyleCnt="2">
        <dgm:presLayoutVars>
          <dgm:bulletEnabled val="1"/>
        </dgm:presLayoutVars>
      </dgm:prSet>
      <dgm:spPr/>
    </dgm:pt>
  </dgm:ptLst>
  <dgm:cxnLst>
    <dgm:cxn modelId="{228A4207-148F-487C-9E45-F48CAA5E8E3F}" type="presOf" srcId="{3F027550-A663-4CA3-8B19-5DCF8FF25280}" destId="{A677971B-61D4-47BB-A56F-35284AC58423}" srcOrd="0" destOrd="0" presId="urn:microsoft.com/office/officeart/2005/8/layout/hList1"/>
    <dgm:cxn modelId="{9760AE07-4FF7-4EF2-BE9E-8829D5ED18B7}" srcId="{3F027550-A663-4CA3-8B19-5DCF8FF25280}" destId="{2E458C1A-2060-48A6-82E3-50743558B2DF}" srcOrd="0" destOrd="0" parTransId="{762FF4EF-E41E-44A2-9EB7-EFAEEB108DC1}" sibTransId="{7FC04012-3A06-4A62-97A3-4AE4AACE66D7}"/>
    <dgm:cxn modelId="{EF20010B-28CB-4344-85F2-733A066297B5}" type="presOf" srcId="{2DF1E2F0-5A9A-471F-A5A7-1CC150ED9A0F}" destId="{FA50EC2C-E547-4560-A3FE-7427DF730453}" srcOrd="0" destOrd="4" presId="urn:microsoft.com/office/officeart/2005/8/layout/hList1"/>
    <dgm:cxn modelId="{7E2B581B-B08F-45B2-AF52-B22C883815D2}" srcId="{AB5F7AFE-6D87-4031-A81E-889F48853F12}" destId="{494282DC-FFF5-4B4E-93CF-3B91E0B928B5}" srcOrd="6" destOrd="0" parTransId="{9DFD6948-6721-4444-98E8-92B39DA3E868}" sibTransId="{C3B85186-D19B-47CF-9420-D84516ADDC08}"/>
    <dgm:cxn modelId="{292A232B-97C8-422D-9B94-219BF92B8543}" srcId="{2E458C1A-2060-48A6-82E3-50743558B2DF}" destId="{65A1F1D9-0670-47E3-BE3C-7B35C2749A37}" srcOrd="1" destOrd="0" parTransId="{7ED71D63-EC89-4A71-91E3-AA9C54AC608C}" sibTransId="{97675075-176C-47E2-8DB0-707A9897AA04}"/>
    <dgm:cxn modelId="{0650772E-FB93-4F32-8A25-3CDB338019FA}" srcId="{AB5F7AFE-6D87-4031-A81E-889F48853F12}" destId="{A2CB02D7-B2E5-4EB2-A1C5-E7C6F0978BE7}" srcOrd="4" destOrd="0" parTransId="{3786000C-694F-451B-BAD5-32CE8B8F492F}" sibTransId="{06B1472F-CB20-4073-B7B3-BC2CFF34012F}"/>
    <dgm:cxn modelId="{4CB40D33-DA43-47EB-87A8-12F2A2429173}" type="presOf" srcId="{46E87B24-C838-4B42-8E6F-B1ED1FCF42E9}" destId="{FA50EC2C-E547-4560-A3FE-7427DF730453}" srcOrd="0" destOrd="2" presId="urn:microsoft.com/office/officeart/2005/8/layout/hList1"/>
    <dgm:cxn modelId="{6BFC834C-C6DB-4E44-8BED-D0632F06496A}" type="presOf" srcId="{2E458C1A-2060-48A6-82E3-50743558B2DF}" destId="{D4A5ECDA-E295-4309-9EAB-B03287AD4F28}" srcOrd="0" destOrd="0" presId="urn:microsoft.com/office/officeart/2005/8/layout/hList1"/>
    <dgm:cxn modelId="{2C62E04D-3B93-490C-99E0-D31CB16684DB}" type="presOf" srcId="{AB5F7AFE-6D87-4031-A81E-889F48853F12}" destId="{F28B26A1-DB66-49BA-A8FC-ACC5591B73CE}" srcOrd="0" destOrd="0" presId="urn:microsoft.com/office/officeart/2005/8/layout/hList1"/>
    <dgm:cxn modelId="{940F1550-FE7E-4FC0-BD4F-308E0F317EFD}" srcId="{AB5F7AFE-6D87-4031-A81E-889F48853F12}" destId="{914DB27F-A9A5-4501-9A4E-591791CBEB78}" srcOrd="0" destOrd="0" parTransId="{4B460EAA-B52E-4C03-B48B-4F815F0F1499}" sibTransId="{9EE48C5B-359D-408F-93A1-3FB6F154E94C}"/>
    <dgm:cxn modelId="{AAD6DB54-D54E-4616-8209-D0823C924D20}" srcId="{AB5F7AFE-6D87-4031-A81E-889F48853F12}" destId="{DD2E41F5-6C29-4815-B9C0-79AB84365543}" srcOrd="2" destOrd="0" parTransId="{2100D06A-35C6-4E86-8A2E-54E01E35871D}" sibTransId="{49625B23-234A-43EB-81F2-6853FE0C4E4B}"/>
    <dgm:cxn modelId="{9C05025F-D35C-4C64-8C7F-BCF987A2DDF3}" type="presOf" srcId="{65A1F1D9-0670-47E3-BE3C-7B35C2749A37}" destId="{FA50EC2C-E547-4560-A3FE-7427DF730453}" srcOrd="0" destOrd="1" presId="urn:microsoft.com/office/officeart/2005/8/layout/hList1"/>
    <dgm:cxn modelId="{87388F63-7D29-44E5-951A-5684CB9EE972}" type="presOf" srcId="{6AC2D77A-7617-4FA0-BCD7-F0E13E8DD4AF}" destId="{FA50EC2C-E547-4560-A3FE-7427DF730453}" srcOrd="0" destOrd="5" presId="urn:microsoft.com/office/officeart/2005/8/layout/hList1"/>
    <dgm:cxn modelId="{051C9872-6624-469A-9C5E-11A5BC4BFFAB}" srcId="{2E458C1A-2060-48A6-82E3-50743558B2DF}" destId="{2DF1E2F0-5A9A-471F-A5A7-1CC150ED9A0F}" srcOrd="4" destOrd="0" parTransId="{FDFB23AA-F639-460D-AFEC-9961B1FDFF33}" sibTransId="{FC7866E1-13EF-4ACB-875F-8CEB99034D2E}"/>
    <dgm:cxn modelId="{7558E778-2DAA-441D-B238-BAC6706E326E}" type="presOf" srcId="{914DB27F-A9A5-4501-9A4E-591791CBEB78}" destId="{30FD4399-72DC-4B10-8181-EC2845213C40}" srcOrd="0" destOrd="0" presId="urn:microsoft.com/office/officeart/2005/8/layout/hList1"/>
    <dgm:cxn modelId="{0E764581-6885-4763-924A-72F81F684AE3}" type="presOf" srcId="{8C9A1561-07B2-43BA-9274-D61DA14BD385}" destId="{30FD4399-72DC-4B10-8181-EC2845213C40}" srcOrd="0" destOrd="5" presId="urn:microsoft.com/office/officeart/2005/8/layout/hList1"/>
    <dgm:cxn modelId="{C7AD7881-F0BD-42EF-939B-AC83496A59A2}" srcId="{3F027550-A663-4CA3-8B19-5DCF8FF25280}" destId="{AB5F7AFE-6D87-4031-A81E-889F48853F12}" srcOrd="1" destOrd="0" parTransId="{34E28C28-EB47-4E81-9412-09CD0CC3D215}" sibTransId="{EBE7939B-5CB4-4141-80EF-AA8E4B1BADFA}"/>
    <dgm:cxn modelId="{012E028E-06D0-4C0A-8B0F-40AC72550DBC}" srcId="{AB5F7AFE-6D87-4031-A81E-889F48853F12}" destId="{80A692D0-029A-44B6-BDAD-8D37B6F22EB6}" srcOrd="3" destOrd="0" parTransId="{A8582528-18EB-4AA2-875E-8823E4F8E770}" sibTransId="{59620B4E-16AE-4641-9241-5A8C827974D8}"/>
    <dgm:cxn modelId="{EEDA0F95-9817-47A6-95C9-6067B249AEFD}" type="presOf" srcId="{A4359DF9-ACC7-4C2B-A6D3-A95D4F333E2F}" destId="{FA50EC2C-E547-4560-A3FE-7427DF730453}" srcOrd="0" destOrd="0" presId="urn:microsoft.com/office/officeart/2005/8/layout/hList1"/>
    <dgm:cxn modelId="{29142095-E895-4946-A8C7-A7552E44078B}" srcId="{AB5F7AFE-6D87-4031-A81E-889F48853F12}" destId="{8C9A1561-07B2-43BA-9274-D61DA14BD385}" srcOrd="5" destOrd="0" parTransId="{08AC513F-ED7C-4E8D-80A8-23F999EFEC54}" sibTransId="{B108913C-5327-4119-8203-CAC59C1F6943}"/>
    <dgm:cxn modelId="{188FB8A7-D724-412A-949C-E62125FB8560}" srcId="{2E458C1A-2060-48A6-82E3-50743558B2DF}" destId="{62D7E29C-39E9-43F5-9808-C512B1D40532}" srcOrd="6" destOrd="0" parTransId="{6289A93B-9B05-46A2-A5D2-D8028084990F}" sibTransId="{EB183183-BF6D-4EE6-B10E-1C08033F514B}"/>
    <dgm:cxn modelId="{000F00B1-6B8B-4865-AFC4-1F0FA9ED7ECE}" type="presOf" srcId="{494282DC-FFF5-4B4E-93CF-3B91E0B928B5}" destId="{30FD4399-72DC-4B10-8181-EC2845213C40}" srcOrd="0" destOrd="6" presId="urn:microsoft.com/office/officeart/2005/8/layout/hList1"/>
    <dgm:cxn modelId="{ECD1EEB2-B2D0-425A-834A-DD7B7D78719D}" type="presOf" srcId="{F6369611-CC4B-4593-A8AE-79D4EB429761}" destId="{FA50EC2C-E547-4560-A3FE-7427DF730453}" srcOrd="0" destOrd="3" presId="urn:microsoft.com/office/officeart/2005/8/layout/hList1"/>
    <dgm:cxn modelId="{208C79B4-DFA4-46FF-AB45-54DBBC8C65C4}" type="presOf" srcId="{C14267BF-4B1A-4C7B-8F2C-6CA2E5074AF7}" destId="{30FD4399-72DC-4B10-8181-EC2845213C40}" srcOrd="0" destOrd="1" presId="urn:microsoft.com/office/officeart/2005/8/layout/hList1"/>
    <dgm:cxn modelId="{E8D0DBBB-397A-4029-B749-B743A908CA35}" srcId="{AB5F7AFE-6D87-4031-A81E-889F48853F12}" destId="{C14267BF-4B1A-4C7B-8F2C-6CA2E5074AF7}" srcOrd="1" destOrd="0" parTransId="{ECCFDBD9-657F-4943-BC09-CAFFF96415B0}" sibTransId="{B85B51EC-0BF2-4299-B63A-B043B1D38512}"/>
    <dgm:cxn modelId="{DB2C4ABC-58E3-42B7-876F-BB7D1950AD1A}" srcId="{2E458C1A-2060-48A6-82E3-50743558B2DF}" destId="{6AC2D77A-7617-4FA0-BCD7-F0E13E8DD4AF}" srcOrd="5" destOrd="0" parTransId="{D54F8719-31F7-48F4-85C6-39EEA5543AD9}" sibTransId="{03687CDD-596E-44F7-AFD3-A261A0E16FA7}"/>
    <dgm:cxn modelId="{5510AFCB-9A62-4923-8CD9-E5B690C2C02A}" type="presOf" srcId="{80A692D0-029A-44B6-BDAD-8D37B6F22EB6}" destId="{30FD4399-72DC-4B10-8181-EC2845213C40}" srcOrd="0" destOrd="3" presId="urn:microsoft.com/office/officeart/2005/8/layout/hList1"/>
    <dgm:cxn modelId="{CA4E88D7-CED5-4E98-AA52-C08AAD10A09C}" srcId="{2E458C1A-2060-48A6-82E3-50743558B2DF}" destId="{46E87B24-C838-4B42-8E6F-B1ED1FCF42E9}" srcOrd="2" destOrd="0" parTransId="{123DD729-41D1-438E-8BA5-4EA52EE08647}" sibTransId="{465A5B1E-1544-4023-AFEF-B9530C5BCC63}"/>
    <dgm:cxn modelId="{FD1BE7D8-0A6F-4B54-933E-28C1964C3CD6}" type="presOf" srcId="{62D7E29C-39E9-43F5-9808-C512B1D40532}" destId="{FA50EC2C-E547-4560-A3FE-7427DF730453}" srcOrd="0" destOrd="6" presId="urn:microsoft.com/office/officeart/2005/8/layout/hList1"/>
    <dgm:cxn modelId="{9A53EFDA-382A-493F-8ADF-6AAF8E7AA805}" srcId="{2E458C1A-2060-48A6-82E3-50743558B2DF}" destId="{A4359DF9-ACC7-4C2B-A6D3-A95D4F333E2F}" srcOrd="0" destOrd="0" parTransId="{A4C5BDCA-020D-48E2-8097-0DD8C01D4138}" sibTransId="{4FE3325D-7595-4358-A16F-3105A899C9A8}"/>
    <dgm:cxn modelId="{6363F6E1-F3E8-4EEF-B1E2-0827C49D1C9C}" type="presOf" srcId="{DD2E41F5-6C29-4815-B9C0-79AB84365543}" destId="{30FD4399-72DC-4B10-8181-EC2845213C40}" srcOrd="0" destOrd="2" presId="urn:microsoft.com/office/officeart/2005/8/layout/hList1"/>
    <dgm:cxn modelId="{7336F6EB-97AD-4B1C-9BCC-9FD9F3B3B397}" type="presOf" srcId="{A2CB02D7-B2E5-4EB2-A1C5-E7C6F0978BE7}" destId="{30FD4399-72DC-4B10-8181-EC2845213C40}" srcOrd="0" destOrd="4" presId="urn:microsoft.com/office/officeart/2005/8/layout/hList1"/>
    <dgm:cxn modelId="{DBCF5DFD-531D-4F4C-A381-B2AAB26E4594}" srcId="{2E458C1A-2060-48A6-82E3-50743558B2DF}" destId="{F6369611-CC4B-4593-A8AE-79D4EB429761}" srcOrd="3" destOrd="0" parTransId="{7885DF7A-687E-4573-92DF-692387334B2C}" sibTransId="{1BAD44A4-C7AA-4157-8CFB-B87177F36393}"/>
    <dgm:cxn modelId="{93C61796-63B5-4B28-9663-340424FADFB9}" type="presParOf" srcId="{A677971B-61D4-47BB-A56F-35284AC58423}" destId="{3EFACFB3-4B40-480B-8B2D-716D1E9FBB2D}" srcOrd="0" destOrd="0" presId="urn:microsoft.com/office/officeart/2005/8/layout/hList1"/>
    <dgm:cxn modelId="{0A11269F-D3D8-4FCD-8105-EE7A03791B14}" type="presParOf" srcId="{3EFACFB3-4B40-480B-8B2D-716D1E9FBB2D}" destId="{D4A5ECDA-E295-4309-9EAB-B03287AD4F28}" srcOrd="0" destOrd="0" presId="urn:microsoft.com/office/officeart/2005/8/layout/hList1"/>
    <dgm:cxn modelId="{F8B12177-7D48-4EEF-9419-E8912F8F7BAE}" type="presParOf" srcId="{3EFACFB3-4B40-480B-8B2D-716D1E9FBB2D}" destId="{FA50EC2C-E547-4560-A3FE-7427DF730453}" srcOrd="1" destOrd="0" presId="urn:microsoft.com/office/officeart/2005/8/layout/hList1"/>
    <dgm:cxn modelId="{0A40AE92-5D45-437B-9B7E-DC1ED1936583}" type="presParOf" srcId="{A677971B-61D4-47BB-A56F-35284AC58423}" destId="{AC0E23D0-5B5F-4B53-B0F3-AF6722DB2E8A}" srcOrd="1" destOrd="0" presId="urn:microsoft.com/office/officeart/2005/8/layout/hList1"/>
    <dgm:cxn modelId="{BA63117F-2D6E-49B3-935E-6C368F1A97C1}" type="presParOf" srcId="{A677971B-61D4-47BB-A56F-35284AC58423}" destId="{3DBBEBBF-4DA7-447E-AAB7-B4200163D5B2}" srcOrd="2" destOrd="0" presId="urn:microsoft.com/office/officeart/2005/8/layout/hList1"/>
    <dgm:cxn modelId="{425D5267-D1DA-4685-B29D-3FF6345C7E78}" type="presParOf" srcId="{3DBBEBBF-4DA7-447E-AAB7-B4200163D5B2}" destId="{F28B26A1-DB66-49BA-A8FC-ACC5591B73CE}" srcOrd="0" destOrd="0" presId="urn:microsoft.com/office/officeart/2005/8/layout/hList1"/>
    <dgm:cxn modelId="{0B5DA95E-9A3A-49E1-BC9E-ACB49D1722C9}" type="presParOf" srcId="{3DBBEBBF-4DA7-447E-AAB7-B4200163D5B2}" destId="{30FD4399-72DC-4B10-8181-EC2845213C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027550-A663-4CA3-8B19-5DCF8FF25280}"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2E458C1A-2060-48A6-82E3-50743558B2DF}">
      <dgm:prSet phldrT="[Text]"/>
      <dgm:spPr/>
      <dgm:t>
        <a:bodyPr/>
        <a:lstStyle/>
        <a:p>
          <a:r>
            <a:rPr lang="en-US">
              <a:latin typeface="Impact" panose="020B0806030902050204" pitchFamily="34" charset="0"/>
            </a:rPr>
            <a:t>Character Variables</a:t>
          </a:r>
          <a:endParaRPr lang="en-US" dirty="0">
            <a:latin typeface="Impact" panose="020B0806030902050204" pitchFamily="34" charset="0"/>
          </a:endParaRPr>
        </a:p>
      </dgm:t>
    </dgm:pt>
    <dgm:pt modelId="{762FF4EF-E41E-44A2-9EB7-EFAEEB108DC1}" type="parTrans" cxnId="{9760AE07-4FF7-4EF2-BE9E-8829D5ED18B7}">
      <dgm:prSet/>
      <dgm:spPr/>
      <dgm:t>
        <a:bodyPr/>
        <a:lstStyle/>
        <a:p>
          <a:endParaRPr lang="en-US">
            <a:latin typeface="Impact" panose="020B0806030902050204" pitchFamily="34" charset="0"/>
          </a:endParaRPr>
        </a:p>
      </dgm:t>
    </dgm:pt>
    <dgm:pt modelId="{7FC04012-3A06-4A62-97A3-4AE4AACE66D7}" type="sibTrans" cxnId="{9760AE07-4FF7-4EF2-BE9E-8829D5ED18B7}">
      <dgm:prSet/>
      <dgm:spPr/>
      <dgm:t>
        <a:bodyPr/>
        <a:lstStyle/>
        <a:p>
          <a:endParaRPr lang="en-US">
            <a:latin typeface="Impact" panose="020B0806030902050204" pitchFamily="34" charset="0"/>
          </a:endParaRPr>
        </a:p>
      </dgm:t>
    </dgm:pt>
    <dgm:pt modelId="{A4359DF9-ACC7-4C2B-A6D3-A95D4F333E2F}">
      <dgm:prSet phldrT="[Text]"/>
      <dgm:spPr/>
      <dgm:t>
        <a:bodyPr/>
        <a:lstStyle/>
        <a:p>
          <a:r>
            <a:rPr lang="en-US" dirty="0">
              <a:latin typeface="Impact" panose="020B0806030902050204" pitchFamily="34" charset="0"/>
            </a:rPr>
            <a:t>Attrition</a:t>
          </a:r>
        </a:p>
      </dgm:t>
    </dgm:pt>
    <dgm:pt modelId="{A4C5BDCA-020D-48E2-8097-0DD8C01D4138}" type="parTrans" cxnId="{9A53EFDA-382A-493F-8ADF-6AAF8E7AA805}">
      <dgm:prSet/>
      <dgm:spPr/>
      <dgm:t>
        <a:bodyPr/>
        <a:lstStyle/>
        <a:p>
          <a:endParaRPr lang="en-US">
            <a:latin typeface="Impact" panose="020B0806030902050204" pitchFamily="34" charset="0"/>
          </a:endParaRPr>
        </a:p>
      </dgm:t>
    </dgm:pt>
    <dgm:pt modelId="{4FE3325D-7595-4358-A16F-3105A899C9A8}" type="sibTrans" cxnId="{9A53EFDA-382A-493F-8ADF-6AAF8E7AA805}">
      <dgm:prSet/>
      <dgm:spPr/>
      <dgm:t>
        <a:bodyPr/>
        <a:lstStyle/>
        <a:p>
          <a:endParaRPr lang="en-US">
            <a:latin typeface="Impact" panose="020B0806030902050204" pitchFamily="34" charset="0"/>
          </a:endParaRPr>
        </a:p>
      </dgm:t>
    </dgm:pt>
    <dgm:pt modelId="{65A1F1D9-0670-47E3-BE3C-7B35C2749A37}">
      <dgm:prSet phldrT="[Text]"/>
      <dgm:spPr/>
      <dgm:t>
        <a:bodyPr/>
        <a:lstStyle/>
        <a:p>
          <a:r>
            <a:rPr lang="en-US" dirty="0" err="1">
              <a:latin typeface="Impact" panose="020B0806030902050204" pitchFamily="34" charset="0"/>
            </a:rPr>
            <a:t>BusinessTravel</a:t>
          </a:r>
          <a:endParaRPr lang="en-US" dirty="0">
            <a:latin typeface="Impact" panose="020B0806030902050204" pitchFamily="34" charset="0"/>
          </a:endParaRPr>
        </a:p>
      </dgm:t>
    </dgm:pt>
    <dgm:pt modelId="{7ED71D63-EC89-4A71-91E3-AA9C54AC608C}" type="parTrans" cxnId="{292A232B-97C8-422D-9B94-219BF92B8543}">
      <dgm:prSet/>
      <dgm:spPr/>
      <dgm:t>
        <a:bodyPr/>
        <a:lstStyle/>
        <a:p>
          <a:endParaRPr lang="en-US">
            <a:latin typeface="Impact" panose="020B0806030902050204" pitchFamily="34" charset="0"/>
          </a:endParaRPr>
        </a:p>
      </dgm:t>
    </dgm:pt>
    <dgm:pt modelId="{97675075-176C-47E2-8DB0-707A9897AA04}" type="sibTrans" cxnId="{292A232B-97C8-422D-9B94-219BF92B8543}">
      <dgm:prSet/>
      <dgm:spPr/>
      <dgm:t>
        <a:bodyPr/>
        <a:lstStyle/>
        <a:p>
          <a:endParaRPr lang="en-US">
            <a:latin typeface="Impact" panose="020B0806030902050204" pitchFamily="34" charset="0"/>
          </a:endParaRPr>
        </a:p>
      </dgm:t>
    </dgm:pt>
    <dgm:pt modelId="{AB5F7AFE-6D87-4031-A81E-889F48853F12}">
      <dgm:prSet phldrT="[Text]"/>
      <dgm:spPr/>
      <dgm:t>
        <a:bodyPr/>
        <a:lstStyle/>
        <a:p>
          <a:r>
            <a:rPr lang="en-US" dirty="0">
              <a:latin typeface="Impact" panose="020B0806030902050204" pitchFamily="34" charset="0"/>
            </a:rPr>
            <a:t>Integer Variables</a:t>
          </a:r>
        </a:p>
      </dgm:t>
    </dgm:pt>
    <dgm:pt modelId="{34E28C28-EB47-4E81-9412-09CD0CC3D215}" type="parTrans" cxnId="{C7AD7881-F0BD-42EF-939B-AC83496A59A2}">
      <dgm:prSet/>
      <dgm:spPr/>
      <dgm:t>
        <a:bodyPr/>
        <a:lstStyle/>
        <a:p>
          <a:endParaRPr lang="en-US">
            <a:latin typeface="Impact" panose="020B0806030902050204" pitchFamily="34" charset="0"/>
          </a:endParaRPr>
        </a:p>
      </dgm:t>
    </dgm:pt>
    <dgm:pt modelId="{EBE7939B-5CB4-4141-80EF-AA8E4B1BADFA}" type="sibTrans" cxnId="{C7AD7881-F0BD-42EF-939B-AC83496A59A2}">
      <dgm:prSet/>
      <dgm:spPr/>
      <dgm:t>
        <a:bodyPr/>
        <a:lstStyle/>
        <a:p>
          <a:endParaRPr lang="en-US">
            <a:latin typeface="Impact" panose="020B0806030902050204" pitchFamily="34" charset="0"/>
          </a:endParaRPr>
        </a:p>
      </dgm:t>
    </dgm:pt>
    <dgm:pt modelId="{914DB27F-A9A5-4501-9A4E-591791CBEB78}">
      <dgm:prSet phldrT="[Text]"/>
      <dgm:spPr/>
      <dgm:t>
        <a:bodyPr/>
        <a:lstStyle/>
        <a:p>
          <a:pPr marL="114300" lvl="1" indent="0" defTabSz="666750">
            <a:lnSpc>
              <a:spcPct val="90000"/>
            </a:lnSpc>
            <a:spcBef>
              <a:spcPct val="0"/>
            </a:spcBef>
            <a:spcAft>
              <a:spcPct val="15000"/>
            </a:spcAft>
          </a:pPr>
          <a:r>
            <a:rPr lang="en-US" dirty="0">
              <a:latin typeface="Impact" panose="020B0806030902050204" pitchFamily="34" charset="0"/>
            </a:rPr>
            <a:t>Education</a:t>
          </a:r>
        </a:p>
      </dgm:t>
    </dgm:pt>
    <dgm:pt modelId="{4B460EAA-B52E-4C03-B48B-4F815F0F1499}" type="parTrans" cxnId="{940F1550-FE7E-4FC0-BD4F-308E0F317EFD}">
      <dgm:prSet/>
      <dgm:spPr/>
      <dgm:t>
        <a:bodyPr/>
        <a:lstStyle/>
        <a:p>
          <a:endParaRPr lang="en-US">
            <a:latin typeface="Impact" panose="020B0806030902050204" pitchFamily="34" charset="0"/>
          </a:endParaRPr>
        </a:p>
      </dgm:t>
    </dgm:pt>
    <dgm:pt modelId="{9EE48C5B-359D-408F-93A1-3FB6F154E94C}" type="sibTrans" cxnId="{940F1550-FE7E-4FC0-BD4F-308E0F317EFD}">
      <dgm:prSet/>
      <dgm:spPr/>
      <dgm:t>
        <a:bodyPr/>
        <a:lstStyle/>
        <a:p>
          <a:endParaRPr lang="en-US">
            <a:latin typeface="Impact" panose="020B0806030902050204" pitchFamily="34" charset="0"/>
          </a:endParaRPr>
        </a:p>
      </dgm:t>
    </dgm:pt>
    <dgm:pt modelId="{46E87B24-C838-4B42-8E6F-B1ED1FCF42E9}">
      <dgm:prSet phldrT="[Text]"/>
      <dgm:spPr/>
      <dgm:t>
        <a:bodyPr/>
        <a:lstStyle/>
        <a:p>
          <a:r>
            <a:rPr lang="en-US" dirty="0">
              <a:latin typeface="Impact" panose="020B0806030902050204" pitchFamily="34" charset="0"/>
            </a:rPr>
            <a:t>Department</a:t>
          </a:r>
        </a:p>
      </dgm:t>
    </dgm:pt>
    <dgm:pt modelId="{123DD729-41D1-438E-8BA5-4EA52EE08647}" type="parTrans" cxnId="{CA4E88D7-CED5-4E98-AA52-C08AAD10A09C}">
      <dgm:prSet/>
      <dgm:spPr/>
      <dgm:t>
        <a:bodyPr/>
        <a:lstStyle/>
        <a:p>
          <a:endParaRPr lang="en-US">
            <a:latin typeface="Impact" panose="020B0806030902050204" pitchFamily="34" charset="0"/>
          </a:endParaRPr>
        </a:p>
      </dgm:t>
    </dgm:pt>
    <dgm:pt modelId="{465A5B1E-1544-4023-AFEF-B9530C5BCC63}" type="sibTrans" cxnId="{CA4E88D7-CED5-4E98-AA52-C08AAD10A09C}">
      <dgm:prSet/>
      <dgm:spPr/>
      <dgm:t>
        <a:bodyPr/>
        <a:lstStyle/>
        <a:p>
          <a:endParaRPr lang="en-US">
            <a:latin typeface="Impact" panose="020B0806030902050204" pitchFamily="34" charset="0"/>
          </a:endParaRPr>
        </a:p>
      </dgm:t>
    </dgm:pt>
    <dgm:pt modelId="{F6369611-CC4B-4593-A8AE-79D4EB429761}">
      <dgm:prSet phldrT="[Text]"/>
      <dgm:spPr/>
      <dgm:t>
        <a:bodyPr/>
        <a:lstStyle/>
        <a:p>
          <a:r>
            <a:rPr lang="en-US" dirty="0" err="1">
              <a:latin typeface="Impact" panose="020B0806030902050204" pitchFamily="34" charset="0"/>
            </a:rPr>
            <a:t>EducationField</a:t>
          </a:r>
          <a:endParaRPr lang="en-US" dirty="0">
            <a:latin typeface="Impact" panose="020B0806030902050204" pitchFamily="34" charset="0"/>
          </a:endParaRPr>
        </a:p>
      </dgm:t>
    </dgm:pt>
    <dgm:pt modelId="{7885DF7A-687E-4573-92DF-692387334B2C}" type="parTrans" cxnId="{DBCF5DFD-531D-4F4C-A381-B2AAB26E4594}">
      <dgm:prSet/>
      <dgm:spPr/>
      <dgm:t>
        <a:bodyPr/>
        <a:lstStyle/>
        <a:p>
          <a:endParaRPr lang="en-US">
            <a:latin typeface="Impact" panose="020B0806030902050204" pitchFamily="34" charset="0"/>
          </a:endParaRPr>
        </a:p>
      </dgm:t>
    </dgm:pt>
    <dgm:pt modelId="{1BAD44A4-C7AA-4157-8CFB-B87177F36393}" type="sibTrans" cxnId="{DBCF5DFD-531D-4F4C-A381-B2AAB26E4594}">
      <dgm:prSet/>
      <dgm:spPr/>
      <dgm:t>
        <a:bodyPr/>
        <a:lstStyle/>
        <a:p>
          <a:endParaRPr lang="en-US">
            <a:latin typeface="Impact" panose="020B0806030902050204" pitchFamily="34" charset="0"/>
          </a:endParaRPr>
        </a:p>
      </dgm:t>
    </dgm:pt>
    <dgm:pt modelId="{2DF1E2F0-5A9A-471F-A5A7-1CC150ED9A0F}">
      <dgm:prSet phldrT="[Text]"/>
      <dgm:spPr/>
      <dgm:t>
        <a:bodyPr/>
        <a:lstStyle/>
        <a:p>
          <a:r>
            <a:rPr lang="en-US" dirty="0">
              <a:latin typeface="Impact" panose="020B0806030902050204" pitchFamily="34" charset="0"/>
            </a:rPr>
            <a:t>Gender</a:t>
          </a:r>
        </a:p>
      </dgm:t>
    </dgm:pt>
    <dgm:pt modelId="{FDFB23AA-F639-460D-AFEC-9961B1FDFF33}" type="parTrans" cxnId="{051C9872-6624-469A-9C5E-11A5BC4BFFAB}">
      <dgm:prSet/>
      <dgm:spPr/>
      <dgm:t>
        <a:bodyPr/>
        <a:lstStyle/>
        <a:p>
          <a:endParaRPr lang="en-US">
            <a:latin typeface="Impact" panose="020B0806030902050204" pitchFamily="34" charset="0"/>
          </a:endParaRPr>
        </a:p>
      </dgm:t>
    </dgm:pt>
    <dgm:pt modelId="{FC7866E1-13EF-4ACB-875F-8CEB99034D2E}" type="sibTrans" cxnId="{051C9872-6624-469A-9C5E-11A5BC4BFFAB}">
      <dgm:prSet/>
      <dgm:spPr/>
      <dgm:t>
        <a:bodyPr/>
        <a:lstStyle/>
        <a:p>
          <a:endParaRPr lang="en-US">
            <a:latin typeface="Impact" panose="020B0806030902050204" pitchFamily="34" charset="0"/>
          </a:endParaRPr>
        </a:p>
      </dgm:t>
    </dgm:pt>
    <dgm:pt modelId="{6AC2D77A-7617-4FA0-BCD7-F0E13E8DD4AF}">
      <dgm:prSet phldrT="[Text]"/>
      <dgm:spPr/>
      <dgm:t>
        <a:bodyPr/>
        <a:lstStyle/>
        <a:p>
          <a:r>
            <a:rPr lang="en-US" dirty="0" err="1">
              <a:latin typeface="Impact" panose="020B0806030902050204" pitchFamily="34" charset="0"/>
            </a:rPr>
            <a:t>JobLevel</a:t>
          </a:r>
          <a:endParaRPr lang="en-US" dirty="0">
            <a:latin typeface="Impact" panose="020B0806030902050204" pitchFamily="34" charset="0"/>
          </a:endParaRPr>
        </a:p>
      </dgm:t>
    </dgm:pt>
    <dgm:pt modelId="{D54F8719-31F7-48F4-85C6-39EEA5543AD9}" type="parTrans" cxnId="{DB2C4ABC-58E3-42B7-876F-BB7D1950AD1A}">
      <dgm:prSet/>
      <dgm:spPr/>
      <dgm:t>
        <a:bodyPr/>
        <a:lstStyle/>
        <a:p>
          <a:endParaRPr lang="en-US">
            <a:latin typeface="Impact" panose="020B0806030902050204" pitchFamily="34" charset="0"/>
          </a:endParaRPr>
        </a:p>
      </dgm:t>
    </dgm:pt>
    <dgm:pt modelId="{03687CDD-596E-44F7-AFD3-A261A0E16FA7}" type="sibTrans" cxnId="{DB2C4ABC-58E3-42B7-876F-BB7D1950AD1A}">
      <dgm:prSet/>
      <dgm:spPr/>
      <dgm:t>
        <a:bodyPr/>
        <a:lstStyle/>
        <a:p>
          <a:endParaRPr lang="en-US">
            <a:latin typeface="Impact" panose="020B0806030902050204" pitchFamily="34" charset="0"/>
          </a:endParaRPr>
        </a:p>
      </dgm:t>
    </dgm:pt>
    <dgm:pt modelId="{62D7E29C-39E9-43F5-9808-C512B1D40532}">
      <dgm:prSet phldrT="[Text]"/>
      <dgm:spPr/>
      <dgm:t>
        <a:bodyPr/>
        <a:lstStyle/>
        <a:p>
          <a:r>
            <a:rPr lang="en-US" dirty="0" err="1">
              <a:latin typeface="Impact" panose="020B0806030902050204" pitchFamily="34" charset="0"/>
            </a:rPr>
            <a:t>MaritalStatus</a:t>
          </a:r>
          <a:endParaRPr lang="en-US" dirty="0">
            <a:latin typeface="Impact" panose="020B0806030902050204" pitchFamily="34" charset="0"/>
          </a:endParaRPr>
        </a:p>
      </dgm:t>
    </dgm:pt>
    <dgm:pt modelId="{6289A93B-9B05-46A2-A5D2-D8028084990F}" type="parTrans" cxnId="{188FB8A7-D724-412A-949C-E62125FB8560}">
      <dgm:prSet/>
      <dgm:spPr/>
      <dgm:t>
        <a:bodyPr/>
        <a:lstStyle/>
        <a:p>
          <a:endParaRPr lang="en-US">
            <a:latin typeface="Impact" panose="020B0806030902050204" pitchFamily="34" charset="0"/>
          </a:endParaRPr>
        </a:p>
      </dgm:t>
    </dgm:pt>
    <dgm:pt modelId="{EB183183-BF6D-4EE6-B10E-1C08033F514B}" type="sibTrans" cxnId="{188FB8A7-D724-412A-949C-E62125FB8560}">
      <dgm:prSet/>
      <dgm:spPr/>
      <dgm:t>
        <a:bodyPr/>
        <a:lstStyle/>
        <a:p>
          <a:endParaRPr lang="en-US">
            <a:latin typeface="Impact" panose="020B0806030902050204" pitchFamily="34" charset="0"/>
          </a:endParaRPr>
        </a:p>
      </dgm:t>
    </dgm:pt>
    <dgm:pt modelId="{80A692D0-029A-44B6-BDAD-8D37B6F22EB6}">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JobSatisfaction</a:t>
          </a:r>
          <a:endParaRPr lang="en-US" dirty="0">
            <a:latin typeface="Impact" panose="020B0806030902050204" pitchFamily="34" charset="0"/>
          </a:endParaRPr>
        </a:p>
      </dgm:t>
    </dgm:pt>
    <dgm:pt modelId="{A8582528-18EB-4AA2-875E-8823E4F8E770}" type="parTrans" cxnId="{012E028E-06D0-4C0A-8B0F-40AC72550DBC}">
      <dgm:prSet/>
      <dgm:spPr/>
      <dgm:t>
        <a:bodyPr/>
        <a:lstStyle/>
        <a:p>
          <a:endParaRPr lang="en-US">
            <a:latin typeface="Impact" panose="020B0806030902050204" pitchFamily="34" charset="0"/>
          </a:endParaRPr>
        </a:p>
      </dgm:t>
    </dgm:pt>
    <dgm:pt modelId="{59620B4E-16AE-4641-9241-5A8C827974D8}" type="sibTrans" cxnId="{012E028E-06D0-4C0A-8B0F-40AC72550DBC}">
      <dgm:prSet/>
      <dgm:spPr/>
      <dgm:t>
        <a:bodyPr/>
        <a:lstStyle/>
        <a:p>
          <a:endParaRPr lang="en-US">
            <a:latin typeface="Impact" panose="020B0806030902050204" pitchFamily="34" charset="0"/>
          </a:endParaRPr>
        </a:p>
      </dgm:t>
    </dgm:pt>
    <dgm:pt modelId="{A2CB02D7-B2E5-4EB2-A1C5-E7C6F0978BE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JobInvolvement</a:t>
          </a:r>
          <a:endParaRPr lang="en-US" dirty="0">
            <a:latin typeface="Impact" panose="020B0806030902050204" pitchFamily="34" charset="0"/>
          </a:endParaRPr>
        </a:p>
      </dgm:t>
    </dgm:pt>
    <dgm:pt modelId="{3786000C-694F-451B-BAD5-32CE8B8F492F}" type="parTrans" cxnId="{0650772E-FB93-4F32-8A25-3CDB338019FA}">
      <dgm:prSet/>
      <dgm:spPr/>
      <dgm:t>
        <a:bodyPr/>
        <a:lstStyle/>
        <a:p>
          <a:endParaRPr lang="en-US">
            <a:latin typeface="Impact" panose="020B0806030902050204" pitchFamily="34" charset="0"/>
          </a:endParaRPr>
        </a:p>
      </dgm:t>
    </dgm:pt>
    <dgm:pt modelId="{06B1472F-CB20-4073-B7B3-BC2CFF34012F}" type="sibTrans" cxnId="{0650772E-FB93-4F32-8A25-3CDB338019FA}">
      <dgm:prSet/>
      <dgm:spPr/>
      <dgm:t>
        <a:bodyPr/>
        <a:lstStyle/>
        <a:p>
          <a:endParaRPr lang="en-US">
            <a:latin typeface="Impact" panose="020B0806030902050204" pitchFamily="34" charset="0"/>
          </a:endParaRPr>
        </a:p>
      </dgm:t>
    </dgm:pt>
    <dgm:pt modelId="{8C9A1561-07B2-43BA-9274-D61DA14BD38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PerfromanceRating</a:t>
          </a:r>
          <a:endParaRPr lang="en-US" dirty="0">
            <a:latin typeface="Impact" panose="020B0806030902050204" pitchFamily="34" charset="0"/>
          </a:endParaRPr>
        </a:p>
      </dgm:t>
    </dgm:pt>
    <dgm:pt modelId="{08AC513F-ED7C-4E8D-80A8-23F999EFEC54}" type="parTrans" cxnId="{29142095-E895-4946-A8C7-A7552E44078B}">
      <dgm:prSet/>
      <dgm:spPr/>
      <dgm:t>
        <a:bodyPr/>
        <a:lstStyle/>
        <a:p>
          <a:endParaRPr lang="en-US">
            <a:latin typeface="Impact" panose="020B0806030902050204" pitchFamily="34" charset="0"/>
          </a:endParaRPr>
        </a:p>
      </dgm:t>
    </dgm:pt>
    <dgm:pt modelId="{B108913C-5327-4119-8203-CAC59C1F6943}" type="sibTrans" cxnId="{29142095-E895-4946-A8C7-A7552E44078B}">
      <dgm:prSet/>
      <dgm:spPr/>
      <dgm:t>
        <a:bodyPr/>
        <a:lstStyle/>
        <a:p>
          <a:endParaRPr lang="en-US">
            <a:latin typeface="Impact" panose="020B0806030902050204" pitchFamily="34" charset="0"/>
          </a:endParaRPr>
        </a:p>
      </dgm:t>
    </dgm:pt>
    <dgm:pt modelId="{494282DC-FFF5-4B4E-93CF-3B91E0B928B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StockOptionLevel</a:t>
          </a:r>
          <a:endParaRPr lang="en-US" dirty="0">
            <a:latin typeface="Impact" panose="020B0806030902050204" pitchFamily="34" charset="0"/>
          </a:endParaRPr>
        </a:p>
      </dgm:t>
    </dgm:pt>
    <dgm:pt modelId="{9DFD6948-6721-4444-98E8-92B39DA3E868}" type="parTrans" cxnId="{7E2B581B-B08F-45B2-AF52-B22C883815D2}">
      <dgm:prSet/>
      <dgm:spPr/>
      <dgm:t>
        <a:bodyPr/>
        <a:lstStyle/>
        <a:p>
          <a:endParaRPr lang="en-US">
            <a:latin typeface="Impact" panose="020B0806030902050204" pitchFamily="34" charset="0"/>
          </a:endParaRPr>
        </a:p>
      </dgm:t>
    </dgm:pt>
    <dgm:pt modelId="{C3B85186-D19B-47CF-9420-D84516ADDC08}" type="sibTrans" cxnId="{7E2B581B-B08F-45B2-AF52-B22C883815D2}">
      <dgm:prSet/>
      <dgm:spPr/>
      <dgm:t>
        <a:bodyPr/>
        <a:lstStyle/>
        <a:p>
          <a:endParaRPr lang="en-US">
            <a:latin typeface="Impact" panose="020B0806030902050204" pitchFamily="34" charset="0"/>
          </a:endParaRPr>
        </a:p>
      </dgm:t>
    </dgm:pt>
    <dgm:pt modelId="{C14267BF-4B1A-4C7B-8F2C-6CA2E5074AF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WorkLifeBalance</a:t>
          </a:r>
          <a:endParaRPr lang="en-US" dirty="0">
            <a:latin typeface="Impact" panose="020B0806030902050204" pitchFamily="34" charset="0"/>
          </a:endParaRPr>
        </a:p>
      </dgm:t>
    </dgm:pt>
    <dgm:pt modelId="{ECCFDBD9-657F-4943-BC09-CAFFF96415B0}" type="parTrans" cxnId="{E8D0DBBB-397A-4029-B749-B743A908CA35}">
      <dgm:prSet/>
      <dgm:spPr/>
      <dgm:t>
        <a:bodyPr/>
        <a:lstStyle/>
        <a:p>
          <a:endParaRPr lang="en-US"/>
        </a:p>
      </dgm:t>
    </dgm:pt>
    <dgm:pt modelId="{B85B51EC-0BF2-4299-B63A-B043B1D38512}" type="sibTrans" cxnId="{E8D0DBBB-397A-4029-B749-B743A908CA35}">
      <dgm:prSet/>
      <dgm:spPr/>
      <dgm:t>
        <a:bodyPr/>
        <a:lstStyle/>
        <a:p>
          <a:endParaRPr lang="en-US"/>
        </a:p>
      </dgm:t>
    </dgm:pt>
    <dgm:pt modelId="{DD2E41F5-6C29-4815-B9C0-79AB84365543}">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EnvironmentalSatisfaction</a:t>
          </a:r>
          <a:endParaRPr lang="en-US" dirty="0">
            <a:latin typeface="Impact" panose="020B0806030902050204" pitchFamily="34" charset="0"/>
          </a:endParaRPr>
        </a:p>
      </dgm:t>
    </dgm:pt>
    <dgm:pt modelId="{2100D06A-35C6-4E86-8A2E-54E01E35871D}" type="parTrans" cxnId="{AAD6DB54-D54E-4616-8209-D0823C924D20}">
      <dgm:prSet/>
      <dgm:spPr/>
      <dgm:t>
        <a:bodyPr/>
        <a:lstStyle/>
        <a:p>
          <a:endParaRPr lang="en-US"/>
        </a:p>
      </dgm:t>
    </dgm:pt>
    <dgm:pt modelId="{49625B23-234A-43EB-81F2-6853FE0C4E4B}" type="sibTrans" cxnId="{AAD6DB54-D54E-4616-8209-D0823C924D20}">
      <dgm:prSet/>
      <dgm:spPr/>
      <dgm:t>
        <a:bodyPr/>
        <a:lstStyle/>
        <a:p>
          <a:endParaRPr lang="en-US"/>
        </a:p>
      </dgm:t>
    </dgm:pt>
    <dgm:pt modelId="{A677971B-61D4-47BB-A56F-35284AC58423}" type="pres">
      <dgm:prSet presAssocID="{3F027550-A663-4CA3-8B19-5DCF8FF25280}" presName="Name0" presStyleCnt="0">
        <dgm:presLayoutVars>
          <dgm:dir/>
          <dgm:animLvl val="lvl"/>
          <dgm:resizeHandles val="exact"/>
        </dgm:presLayoutVars>
      </dgm:prSet>
      <dgm:spPr/>
    </dgm:pt>
    <dgm:pt modelId="{3EFACFB3-4B40-480B-8B2D-716D1E9FBB2D}" type="pres">
      <dgm:prSet presAssocID="{2E458C1A-2060-48A6-82E3-50743558B2DF}" presName="composite" presStyleCnt="0"/>
      <dgm:spPr/>
    </dgm:pt>
    <dgm:pt modelId="{D4A5ECDA-E295-4309-9EAB-B03287AD4F28}" type="pres">
      <dgm:prSet presAssocID="{2E458C1A-2060-48A6-82E3-50743558B2DF}" presName="parTx" presStyleLbl="alignNode1" presStyleIdx="0" presStyleCnt="2">
        <dgm:presLayoutVars>
          <dgm:chMax val="0"/>
          <dgm:chPref val="0"/>
          <dgm:bulletEnabled val="1"/>
        </dgm:presLayoutVars>
      </dgm:prSet>
      <dgm:spPr/>
    </dgm:pt>
    <dgm:pt modelId="{FA50EC2C-E547-4560-A3FE-7427DF730453}" type="pres">
      <dgm:prSet presAssocID="{2E458C1A-2060-48A6-82E3-50743558B2DF}" presName="desTx" presStyleLbl="alignAccFollowNode1" presStyleIdx="0" presStyleCnt="2">
        <dgm:presLayoutVars>
          <dgm:bulletEnabled val="1"/>
        </dgm:presLayoutVars>
      </dgm:prSet>
      <dgm:spPr/>
    </dgm:pt>
    <dgm:pt modelId="{AC0E23D0-5B5F-4B53-B0F3-AF6722DB2E8A}" type="pres">
      <dgm:prSet presAssocID="{7FC04012-3A06-4A62-97A3-4AE4AACE66D7}" presName="space" presStyleCnt="0"/>
      <dgm:spPr/>
    </dgm:pt>
    <dgm:pt modelId="{3DBBEBBF-4DA7-447E-AAB7-B4200163D5B2}" type="pres">
      <dgm:prSet presAssocID="{AB5F7AFE-6D87-4031-A81E-889F48853F12}" presName="composite" presStyleCnt="0"/>
      <dgm:spPr/>
    </dgm:pt>
    <dgm:pt modelId="{F28B26A1-DB66-49BA-A8FC-ACC5591B73CE}" type="pres">
      <dgm:prSet presAssocID="{AB5F7AFE-6D87-4031-A81E-889F48853F12}" presName="parTx" presStyleLbl="alignNode1" presStyleIdx="1" presStyleCnt="2">
        <dgm:presLayoutVars>
          <dgm:chMax val="0"/>
          <dgm:chPref val="0"/>
          <dgm:bulletEnabled val="1"/>
        </dgm:presLayoutVars>
      </dgm:prSet>
      <dgm:spPr/>
    </dgm:pt>
    <dgm:pt modelId="{30FD4399-72DC-4B10-8181-EC2845213C40}" type="pres">
      <dgm:prSet presAssocID="{AB5F7AFE-6D87-4031-A81E-889F48853F12}" presName="desTx" presStyleLbl="alignAccFollowNode1" presStyleIdx="1" presStyleCnt="2">
        <dgm:presLayoutVars>
          <dgm:bulletEnabled val="1"/>
        </dgm:presLayoutVars>
      </dgm:prSet>
      <dgm:spPr/>
    </dgm:pt>
  </dgm:ptLst>
  <dgm:cxnLst>
    <dgm:cxn modelId="{228A4207-148F-487C-9E45-F48CAA5E8E3F}" type="presOf" srcId="{3F027550-A663-4CA3-8B19-5DCF8FF25280}" destId="{A677971B-61D4-47BB-A56F-35284AC58423}" srcOrd="0" destOrd="0" presId="urn:microsoft.com/office/officeart/2005/8/layout/hList1"/>
    <dgm:cxn modelId="{9760AE07-4FF7-4EF2-BE9E-8829D5ED18B7}" srcId="{3F027550-A663-4CA3-8B19-5DCF8FF25280}" destId="{2E458C1A-2060-48A6-82E3-50743558B2DF}" srcOrd="0" destOrd="0" parTransId="{762FF4EF-E41E-44A2-9EB7-EFAEEB108DC1}" sibTransId="{7FC04012-3A06-4A62-97A3-4AE4AACE66D7}"/>
    <dgm:cxn modelId="{EF20010B-28CB-4344-85F2-733A066297B5}" type="presOf" srcId="{2DF1E2F0-5A9A-471F-A5A7-1CC150ED9A0F}" destId="{FA50EC2C-E547-4560-A3FE-7427DF730453}" srcOrd="0" destOrd="4" presId="urn:microsoft.com/office/officeart/2005/8/layout/hList1"/>
    <dgm:cxn modelId="{7E2B581B-B08F-45B2-AF52-B22C883815D2}" srcId="{AB5F7AFE-6D87-4031-A81E-889F48853F12}" destId="{494282DC-FFF5-4B4E-93CF-3B91E0B928B5}" srcOrd="6" destOrd="0" parTransId="{9DFD6948-6721-4444-98E8-92B39DA3E868}" sibTransId="{C3B85186-D19B-47CF-9420-D84516ADDC08}"/>
    <dgm:cxn modelId="{292A232B-97C8-422D-9B94-219BF92B8543}" srcId="{2E458C1A-2060-48A6-82E3-50743558B2DF}" destId="{65A1F1D9-0670-47E3-BE3C-7B35C2749A37}" srcOrd="1" destOrd="0" parTransId="{7ED71D63-EC89-4A71-91E3-AA9C54AC608C}" sibTransId="{97675075-176C-47E2-8DB0-707A9897AA04}"/>
    <dgm:cxn modelId="{0650772E-FB93-4F32-8A25-3CDB338019FA}" srcId="{AB5F7AFE-6D87-4031-A81E-889F48853F12}" destId="{A2CB02D7-B2E5-4EB2-A1C5-E7C6F0978BE7}" srcOrd="4" destOrd="0" parTransId="{3786000C-694F-451B-BAD5-32CE8B8F492F}" sibTransId="{06B1472F-CB20-4073-B7B3-BC2CFF34012F}"/>
    <dgm:cxn modelId="{4CB40D33-DA43-47EB-87A8-12F2A2429173}" type="presOf" srcId="{46E87B24-C838-4B42-8E6F-B1ED1FCF42E9}" destId="{FA50EC2C-E547-4560-A3FE-7427DF730453}" srcOrd="0" destOrd="2" presId="urn:microsoft.com/office/officeart/2005/8/layout/hList1"/>
    <dgm:cxn modelId="{6BFC834C-C6DB-4E44-8BED-D0632F06496A}" type="presOf" srcId="{2E458C1A-2060-48A6-82E3-50743558B2DF}" destId="{D4A5ECDA-E295-4309-9EAB-B03287AD4F28}" srcOrd="0" destOrd="0" presId="urn:microsoft.com/office/officeart/2005/8/layout/hList1"/>
    <dgm:cxn modelId="{2C62E04D-3B93-490C-99E0-D31CB16684DB}" type="presOf" srcId="{AB5F7AFE-6D87-4031-A81E-889F48853F12}" destId="{F28B26A1-DB66-49BA-A8FC-ACC5591B73CE}" srcOrd="0" destOrd="0" presId="urn:microsoft.com/office/officeart/2005/8/layout/hList1"/>
    <dgm:cxn modelId="{940F1550-FE7E-4FC0-BD4F-308E0F317EFD}" srcId="{AB5F7AFE-6D87-4031-A81E-889F48853F12}" destId="{914DB27F-A9A5-4501-9A4E-591791CBEB78}" srcOrd="0" destOrd="0" parTransId="{4B460EAA-B52E-4C03-B48B-4F815F0F1499}" sibTransId="{9EE48C5B-359D-408F-93A1-3FB6F154E94C}"/>
    <dgm:cxn modelId="{AAD6DB54-D54E-4616-8209-D0823C924D20}" srcId="{AB5F7AFE-6D87-4031-A81E-889F48853F12}" destId="{DD2E41F5-6C29-4815-B9C0-79AB84365543}" srcOrd="2" destOrd="0" parTransId="{2100D06A-35C6-4E86-8A2E-54E01E35871D}" sibTransId="{49625B23-234A-43EB-81F2-6853FE0C4E4B}"/>
    <dgm:cxn modelId="{9C05025F-D35C-4C64-8C7F-BCF987A2DDF3}" type="presOf" srcId="{65A1F1D9-0670-47E3-BE3C-7B35C2749A37}" destId="{FA50EC2C-E547-4560-A3FE-7427DF730453}" srcOrd="0" destOrd="1" presId="urn:microsoft.com/office/officeart/2005/8/layout/hList1"/>
    <dgm:cxn modelId="{87388F63-7D29-44E5-951A-5684CB9EE972}" type="presOf" srcId="{6AC2D77A-7617-4FA0-BCD7-F0E13E8DD4AF}" destId="{FA50EC2C-E547-4560-A3FE-7427DF730453}" srcOrd="0" destOrd="5" presId="urn:microsoft.com/office/officeart/2005/8/layout/hList1"/>
    <dgm:cxn modelId="{051C9872-6624-469A-9C5E-11A5BC4BFFAB}" srcId="{2E458C1A-2060-48A6-82E3-50743558B2DF}" destId="{2DF1E2F0-5A9A-471F-A5A7-1CC150ED9A0F}" srcOrd="4" destOrd="0" parTransId="{FDFB23AA-F639-460D-AFEC-9961B1FDFF33}" sibTransId="{FC7866E1-13EF-4ACB-875F-8CEB99034D2E}"/>
    <dgm:cxn modelId="{7558E778-2DAA-441D-B238-BAC6706E326E}" type="presOf" srcId="{914DB27F-A9A5-4501-9A4E-591791CBEB78}" destId="{30FD4399-72DC-4B10-8181-EC2845213C40}" srcOrd="0" destOrd="0" presId="urn:microsoft.com/office/officeart/2005/8/layout/hList1"/>
    <dgm:cxn modelId="{0E764581-6885-4763-924A-72F81F684AE3}" type="presOf" srcId="{8C9A1561-07B2-43BA-9274-D61DA14BD385}" destId="{30FD4399-72DC-4B10-8181-EC2845213C40}" srcOrd="0" destOrd="5" presId="urn:microsoft.com/office/officeart/2005/8/layout/hList1"/>
    <dgm:cxn modelId="{C7AD7881-F0BD-42EF-939B-AC83496A59A2}" srcId="{3F027550-A663-4CA3-8B19-5DCF8FF25280}" destId="{AB5F7AFE-6D87-4031-A81E-889F48853F12}" srcOrd="1" destOrd="0" parTransId="{34E28C28-EB47-4E81-9412-09CD0CC3D215}" sibTransId="{EBE7939B-5CB4-4141-80EF-AA8E4B1BADFA}"/>
    <dgm:cxn modelId="{012E028E-06D0-4C0A-8B0F-40AC72550DBC}" srcId="{AB5F7AFE-6D87-4031-A81E-889F48853F12}" destId="{80A692D0-029A-44B6-BDAD-8D37B6F22EB6}" srcOrd="3" destOrd="0" parTransId="{A8582528-18EB-4AA2-875E-8823E4F8E770}" sibTransId="{59620B4E-16AE-4641-9241-5A8C827974D8}"/>
    <dgm:cxn modelId="{EEDA0F95-9817-47A6-95C9-6067B249AEFD}" type="presOf" srcId="{A4359DF9-ACC7-4C2B-A6D3-A95D4F333E2F}" destId="{FA50EC2C-E547-4560-A3FE-7427DF730453}" srcOrd="0" destOrd="0" presId="urn:microsoft.com/office/officeart/2005/8/layout/hList1"/>
    <dgm:cxn modelId="{29142095-E895-4946-A8C7-A7552E44078B}" srcId="{AB5F7AFE-6D87-4031-A81E-889F48853F12}" destId="{8C9A1561-07B2-43BA-9274-D61DA14BD385}" srcOrd="5" destOrd="0" parTransId="{08AC513F-ED7C-4E8D-80A8-23F999EFEC54}" sibTransId="{B108913C-5327-4119-8203-CAC59C1F6943}"/>
    <dgm:cxn modelId="{188FB8A7-D724-412A-949C-E62125FB8560}" srcId="{2E458C1A-2060-48A6-82E3-50743558B2DF}" destId="{62D7E29C-39E9-43F5-9808-C512B1D40532}" srcOrd="6" destOrd="0" parTransId="{6289A93B-9B05-46A2-A5D2-D8028084990F}" sibTransId="{EB183183-BF6D-4EE6-B10E-1C08033F514B}"/>
    <dgm:cxn modelId="{000F00B1-6B8B-4865-AFC4-1F0FA9ED7ECE}" type="presOf" srcId="{494282DC-FFF5-4B4E-93CF-3B91E0B928B5}" destId="{30FD4399-72DC-4B10-8181-EC2845213C40}" srcOrd="0" destOrd="6" presId="urn:microsoft.com/office/officeart/2005/8/layout/hList1"/>
    <dgm:cxn modelId="{ECD1EEB2-B2D0-425A-834A-DD7B7D78719D}" type="presOf" srcId="{F6369611-CC4B-4593-A8AE-79D4EB429761}" destId="{FA50EC2C-E547-4560-A3FE-7427DF730453}" srcOrd="0" destOrd="3" presId="urn:microsoft.com/office/officeart/2005/8/layout/hList1"/>
    <dgm:cxn modelId="{208C79B4-DFA4-46FF-AB45-54DBBC8C65C4}" type="presOf" srcId="{C14267BF-4B1A-4C7B-8F2C-6CA2E5074AF7}" destId="{30FD4399-72DC-4B10-8181-EC2845213C40}" srcOrd="0" destOrd="1" presId="urn:microsoft.com/office/officeart/2005/8/layout/hList1"/>
    <dgm:cxn modelId="{E8D0DBBB-397A-4029-B749-B743A908CA35}" srcId="{AB5F7AFE-6D87-4031-A81E-889F48853F12}" destId="{C14267BF-4B1A-4C7B-8F2C-6CA2E5074AF7}" srcOrd="1" destOrd="0" parTransId="{ECCFDBD9-657F-4943-BC09-CAFFF96415B0}" sibTransId="{B85B51EC-0BF2-4299-B63A-B043B1D38512}"/>
    <dgm:cxn modelId="{DB2C4ABC-58E3-42B7-876F-BB7D1950AD1A}" srcId="{2E458C1A-2060-48A6-82E3-50743558B2DF}" destId="{6AC2D77A-7617-4FA0-BCD7-F0E13E8DD4AF}" srcOrd="5" destOrd="0" parTransId="{D54F8719-31F7-48F4-85C6-39EEA5543AD9}" sibTransId="{03687CDD-596E-44F7-AFD3-A261A0E16FA7}"/>
    <dgm:cxn modelId="{5510AFCB-9A62-4923-8CD9-E5B690C2C02A}" type="presOf" srcId="{80A692D0-029A-44B6-BDAD-8D37B6F22EB6}" destId="{30FD4399-72DC-4B10-8181-EC2845213C40}" srcOrd="0" destOrd="3" presId="urn:microsoft.com/office/officeart/2005/8/layout/hList1"/>
    <dgm:cxn modelId="{CA4E88D7-CED5-4E98-AA52-C08AAD10A09C}" srcId="{2E458C1A-2060-48A6-82E3-50743558B2DF}" destId="{46E87B24-C838-4B42-8E6F-B1ED1FCF42E9}" srcOrd="2" destOrd="0" parTransId="{123DD729-41D1-438E-8BA5-4EA52EE08647}" sibTransId="{465A5B1E-1544-4023-AFEF-B9530C5BCC63}"/>
    <dgm:cxn modelId="{FD1BE7D8-0A6F-4B54-933E-28C1964C3CD6}" type="presOf" srcId="{62D7E29C-39E9-43F5-9808-C512B1D40532}" destId="{FA50EC2C-E547-4560-A3FE-7427DF730453}" srcOrd="0" destOrd="6" presId="urn:microsoft.com/office/officeart/2005/8/layout/hList1"/>
    <dgm:cxn modelId="{9A53EFDA-382A-493F-8ADF-6AAF8E7AA805}" srcId="{2E458C1A-2060-48A6-82E3-50743558B2DF}" destId="{A4359DF9-ACC7-4C2B-A6D3-A95D4F333E2F}" srcOrd="0" destOrd="0" parTransId="{A4C5BDCA-020D-48E2-8097-0DD8C01D4138}" sibTransId="{4FE3325D-7595-4358-A16F-3105A899C9A8}"/>
    <dgm:cxn modelId="{6363F6E1-F3E8-4EEF-B1E2-0827C49D1C9C}" type="presOf" srcId="{DD2E41F5-6C29-4815-B9C0-79AB84365543}" destId="{30FD4399-72DC-4B10-8181-EC2845213C40}" srcOrd="0" destOrd="2" presId="urn:microsoft.com/office/officeart/2005/8/layout/hList1"/>
    <dgm:cxn modelId="{7336F6EB-97AD-4B1C-9BCC-9FD9F3B3B397}" type="presOf" srcId="{A2CB02D7-B2E5-4EB2-A1C5-E7C6F0978BE7}" destId="{30FD4399-72DC-4B10-8181-EC2845213C40}" srcOrd="0" destOrd="4" presId="urn:microsoft.com/office/officeart/2005/8/layout/hList1"/>
    <dgm:cxn modelId="{DBCF5DFD-531D-4F4C-A381-B2AAB26E4594}" srcId="{2E458C1A-2060-48A6-82E3-50743558B2DF}" destId="{F6369611-CC4B-4593-A8AE-79D4EB429761}" srcOrd="3" destOrd="0" parTransId="{7885DF7A-687E-4573-92DF-692387334B2C}" sibTransId="{1BAD44A4-C7AA-4157-8CFB-B87177F36393}"/>
    <dgm:cxn modelId="{93C61796-63B5-4B28-9663-340424FADFB9}" type="presParOf" srcId="{A677971B-61D4-47BB-A56F-35284AC58423}" destId="{3EFACFB3-4B40-480B-8B2D-716D1E9FBB2D}" srcOrd="0" destOrd="0" presId="urn:microsoft.com/office/officeart/2005/8/layout/hList1"/>
    <dgm:cxn modelId="{0A11269F-D3D8-4FCD-8105-EE7A03791B14}" type="presParOf" srcId="{3EFACFB3-4B40-480B-8B2D-716D1E9FBB2D}" destId="{D4A5ECDA-E295-4309-9EAB-B03287AD4F28}" srcOrd="0" destOrd="0" presId="urn:microsoft.com/office/officeart/2005/8/layout/hList1"/>
    <dgm:cxn modelId="{F8B12177-7D48-4EEF-9419-E8912F8F7BAE}" type="presParOf" srcId="{3EFACFB3-4B40-480B-8B2D-716D1E9FBB2D}" destId="{FA50EC2C-E547-4560-A3FE-7427DF730453}" srcOrd="1" destOrd="0" presId="urn:microsoft.com/office/officeart/2005/8/layout/hList1"/>
    <dgm:cxn modelId="{0A40AE92-5D45-437B-9B7E-DC1ED1936583}" type="presParOf" srcId="{A677971B-61D4-47BB-A56F-35284AC58423}" destId="{AC0E23D0-5B5F-4B53-B0F3-AF6722DB2E8A}" srcOrd="1" destOrd="0" presId="urn:microsoft.com/office/officeart/2005/8/layout/hList1"/>
    <dgm:cxn modelId="{BA63117F-2D6E-49B3-935E-6C368F1A97C1}" type="presParOf" srcId="{A677971B-61D4-47BB-A56F-35284AC58423}" destId="{3DBBEBBF-4DA7-447E-AAB7-B4200163D5B2}" srcOrd="2" destOrd="0" presId="urn:microsoft.com/office/officeart/2005/8/layout/hList1"/>
    <dgm:cxn modelId="{425D5267-D1DA-4685-B29D-3FF6345C7E78}" type="presParOf" srcId="{3DBBEBBF-4DA7-447E-AAB7-B4200163D5B2}" destId="{F28B26A1-DB66-49BA-A8FC-ACC5591B73CE}" srcOrd="0" destOrd="0" presId="urn:microsoft.com/office/officeart/2005/8/layout/hList1"/>
    <dgm:cxn modelId="{0B5DA95E-9A3A-49E1-BC9E-ACB49D1722C9}" type="presParOf" srcId="{3DBBEBBF-4DA7-447E-AAB7-B4200163D5B2}" destId="{30FD4399-72DC-4B10-8181-EC2845213C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17479C-9961-4C1B-99F6-462CD27D44C1}" type="doc">
      <dgm:prSet loTypeId="urn:microsoft.com/office/officeart/2005/8/layout/default" loCatId="list" qsTypeId="urn:microsoft.com/office/officeart/2005/8/quickstyle/simple1" qsCatId="simple" csTypeId="urn:microsoft.com/office/officeart/2005/8/colors/accent2_5" csCatId="accent2" phldr="1"/>
      <dgm:spPr/>
      <dgm:t>
        <a:bodyPr/>
        <a:lstStyle/>
        <a:p>
          <a:endParaRPr lang="en-US"/>
        </a:p>
      </dgm:t>
    </dgm:pt>
    <dgm:pt modelId="{AFFBA878-216D-4D2D-AB06-E8D35EECA820}">
      <dgm:prSet phldrT="[Text]"/>
      <dgm:spPr/>
      <dgm:t>
        <a:bodyPr/>
        <a:lstStyle/>
        <a:p>
          <a:r>
            <a:rPr lang="en-US" dirty="0"/>
            <a:t>1- Below College</a:t>
          </a:r>
        </a:p>
      </dgm:t>
    </dgm:pt>
    <dgm:pt modelId="{6727B1DC-F6E6-40EF-AA0D-44C20CF5642D}" type="parTrans" cxnId="{BE97AA51-099F-4728-B167-155398ECA0C8}">
      <dgm:prSet/>
      <dgm:spPr/>
      <dgm:t>
        <a:bodyPr/>
        <a:lstStyle/>
        <a:p>
          <a:endParaRPr lang="en-US"/>
        </a:p>
      </dgm:t>
    </dgm:pt>
    <dgm:pt modelId="{324E5E82-C3C8-45A1-883C-181F80F9B97F}" type="sibTrans" cxnId="{BE97AA51-099F-4728-B167-155398ECA0C8}">
      <dgm:prSet/>
      <dgm:spPr/>
      <dgm:t>
        <a:bodyPr/>
        <a:lstStyle/>
        <a:p>
          <a:endParaRPr lang="en-US"/>
        </a:p>
      </dgm:t>
    </dgm:pt>
    <dgm:pt modelId="{441F885C-C049-4339-BFA1-D692278149BF}">
      <dgm:prSet phldrT="[Text]"/>
      <dgm:spPr/>
      <dgm:t>
        <a:bodyPr/>
        <a:lstStyle/>
        <a:p>
          <a:r>
            <a:rPr lang="en-US" dirty="0"/>
            <a:t>2- College</a:t>
          </a:r>
        </a:p>
      </dgm:t>
    </dgm:pt>
    <dgm:pt modelId="{61CB4110-0394-4D24-9554-FDE38D51F914}" type="parTrans" cxnId="{4A12561B-6998-4BFA-8676-CB0F4CA53EF7}">
      <dgm:prSet/>
      <dgm:spPr/>
      <dgm:t>
        <a:bodyPr/>
        <a:lstStyle/>
        <a:p>
          <a:endParaRPr lang="en-US"/>
        </a:p>
      </dgm:t>
    </dgm:pt>
    <dgm:pt modelId="{B5DAC613-8C30-4E45-AFB2-8B6744D7DEA1}" type="sibTrans" cxnId="{4A12561B-6998-4BFA-8676-CB0F4CA53EF7}">
      <dgm:prSet/>
      <dgm:spPr/>
      <dgm:t>
        <a:bodyPr/>
        <a:lstStyle/>
        <a:p>
          <a:endParaRPr lang="en-US"/>
        </a:p>
      </dgm:t>
    </dgm:pt>
    <dgm:pt modelId="{785F8BE9-FADD-443E-8687-F5FEB97956CB}">
      <dgm:prSet phldrT="[Text]"/>
      <dgm:spPr/>
      <dgm:t>
        <a:bodyPr/>
        <a:lstStyle/>
        <a:p>
          <a:r>
            <a:rPr lang="en-US" dirty="0"/>
            <a:t>3- Bachelor</a:t>
          </a:r>
        </a:p>
      </dgm:t>
    </dgm:pt>
    <dgm:pt modelId="{101D1D72-8676-4822-9EB9-D8BCA550B185}" type="parTrans" cxnId="{8D3A1614-2C9C-412F-945B-BBE8B0F06639}">
      <dgm:prSet/>
      <dgm:spPr/>
      <dgm:t>
        <a:bodyPr/>
        <a:lstStyle/>
        <a:p>
          <a:endParaRPr lang="en-US"/>
        </a:p>
      </dgm:t>
    </dgm:pt>
    <dgm:pt modelId="{3117DB1F-ADF9-4E95-B827-19AB7075F861}" type="sibTrans" cxnId="{8D3A1614-2C9C-412F-945B-BBE8B0F06639}">
      <dgm:prSet/>
      <dgm:spPr/>
      <dgm:t>
        <a:bodyPr/>
        <a:lstStyle/>
        <a:p>
          <a:endParaRPr lang="en-US"/>
        </a:p>
      </dgm:t>
    </dgm:pt>
    <dgm:pt modelId="{A33E3829-FE17-41E2-A40A-7B4F372C51E8}">
      <dgm:prSet phldrT="[Text]"/>
      <dgm:spPr/>
      <dgm:t>
        <a:bodyPr/>
        <a:lstStyle/>
        <a:p>
          <a:r>
            <a:rPr lang="en-US" dirty="0"/>
            <a:t>4- Master</a:t>
          </a:r>
        </a:p>
      </dgm:t>
    </dgm:pt>
    <dgm:pt modelId="{AB899641-AAE5-4A4E-865E-B0BE7E7E885F}" type="parTrans" cxnId="{57402F9D-4630-4C6A-840E-E9C978873F28}">
      <dgm:prSet/>
      <dgm:spPr/>
      <dgm:t>
        <a:bodyPr/>
        <a:lstStyle/>
        <a:p>
          <a:endParaRPr lang="en-US"/>
        </a:p>
      </dgm:t>
    </dgm:pt>
    <dgm:pt modelId="{242B3FCE-2DC2-4259-89E1-E12880E3186F}" type="sibTrans" cxnId="{57402F9D-4630-4C6A-840E-E9C978873F28}">
      <dgm:prSet/>
      <dgm:spPr/>
      <dgm:t>
        <a:bodyPr/>
        <a:lstStyle/>
        <a:p>
          <a:endParaRPr lang="en-US"/>
        </a:p>
      </dgm:t>
    </dgm:pt>
    <dgm:pt modelId="{81271B67-05BC-4643-B326-CA4B33D7A7C9}">
      <dgm:prSet phldrT="[Text]"/>
      <dgm:spPr/>
      <dgm:t>
        <a:bodyPr/>
        <a:lstStyle/>
        <a:p>
          <a:r>
            <a:rPr lang="en-US" dirty="0"/>
            <a:t>5- Doctor</a:t>
          </a:r>
        </a:p>
      </dgm:t>
    </dgm:pt>
    <dgm:pt modelId="{43BE898F-8394-4D89-8F2C-B94D1A167B37}" type="parTrans" cxnId="{ADC0A400-95C2-4321-A754-12DD9F1B35E6}">
      <dgm:prSet/>
      <dgm:spPr/>
      <dgm:t>
        <a:bodyPr/>
        <a:lstStyle/>
        <a:p>
          <a:endParaRPr lang="en-US"/>
        </a:p>
      </dgm:t>
    </dgm:pt>
    <dgm:pt modelId="{3C3F3DCA-B9DA-4333-8B5D-112648DD200C}" type="sibTrans" cxnId="{ADC0A400-95C2-4321-A754-12DD9F1B35E6}">
      <dgm:prSet/>
      <dgm:spPr/>
      <dgm:t>
        <a:bodyPr/>
        <a:lstStyle/>
        <a:p>
          <a:endParaRPr lang="en-US"/>
        </a:p>
      </dgm:t>
    </dgm:pt>
    <dgm:pt modelId="{2A260F90-5ACD-4A24-871B-9722CC7FF4B3}" type="pres">
      <dgm:prSet presAssocID="{0117479C-9961-4C1B-99F6-462CD27D44C1}" presName="diagram" presStyleCnt="0">
        <dgm:presLayoutVars>
          <dgm:dir/>
          <dgm:resizeHandles val="exact"/>
        </dgm:presLayoutVars>
      </dgm:prSet>
      <dgm:spPr/>
    </dgm:pt>
    <dgm:pt modelId="{F8065B3B-C267-4537-AE3F-FFC8B1D65608}" type="pres">
      <dgm:prSet presAssocID="{AFFBA878-216D-4D2D-AB06-E8D35EECA820}" presName="node" presStyleLbl="node1" presStyleIdx="0" presStyleCnt="5">
        <dgm:presLayoutVars>
          <dgm:bulletEnabled val="1"/>
        </dgm:presLayoutVars>
      </dgm:prSet>
      <dgm:spPr/>
    </dgm:pt>
    <dgm:pt modelId="{660EB5FF-C67E-4797-B999-0EE51F4EF62A}" type="pres">
      <dgm:prSet presAssocID="{324E5E82-C3C8-45A1-883C-181F80F9B97F}" presName="sibTrans" presStyleCnt="0"/>
      <dgm:spPr/>
    </dgm:pt>
    <dgm:pt modelId="{56B97E9C-3DE5-4660-98E8-607B200BB536}" type="pres">
      <dgm:prSet presAssocID="{441F885C-C049-4339-BFA1-D692278149BF}" presName="node" presStyleLbl="node1" presStyleIdx="1" presStyleCnt="5">
        <dgm:presLayoutVars>
          <dgm:bulletEnabled val="1"/>
        </dgm:presLayoutVars>
      </dgm:prSet>
      <dgm:spPr/>
    </dgm:pt>
    <dgm:pt modelId="{1F3F8503-25E6-4882-9FE3-4C6F916381E5}" type="pres">
      <dgm:prSet presAssocID="{B5DAC613-8C30-4E45-AFB2-8B6744D7DEA1}" presName="sibTrans" presStyleCnt="0"/>
      <dgm:spPr/>
    </dgm:pt>
    <dgm:pt modelId="{0D7A445F-9247-42BB-AF91-4818FDEB5B84}" type="pres">
      <dgm:prSet presAssocID="{785F8BE9-FADD-443E-8687-F5FEB97956CB}" presName="node" presStyleLbl="node1" presStyleIdx="2" presStyleCnt="5">
        <dgm:presLayoutVars>
          <dgm:bulletEnabled val="1"/>
        </dgm:presLayoutVars>
      </dgm:prSet>
      <dgm:spPr/>
    </dgm:pt>
    <dgm:pt modelId="{DF907A1D-F702-4756-BEE9-F09B49116411}" type="pres">
      <dgm:prSet presAssocID="{3117DB1F-ADF9-4E95-B827-19AB7075F861}" presName="sibTrans" presStyleCnt="0"/>
      <dgm:spPr/>
    </dgm:pt>
    <dgm:pt modelId="{E8F7CB12-06C2-4767-BA59-B27DFEC8FAF0}" type="pres">
      <dgm:prSet presAssocID="{A33E3829-FE17-41E2-A40A-7B4F372C51E8}" presName="node" presStyleLbl="node1" presStyleIdx="3" presStyleCnt="5">
        <dgm:presLayoutVars>
          <dgm:bulletEnabled val="1"/>
        </dgm:presLayoutVars>
      </dgm:prSet>
      <dgm:spPr/>
    </dgm:pt>
    <dgm:pt modelId="{B3688AC1-FF4D-4DFA-BF0F-3BA454878E7B}" type="pres">
      <dgm:prSet presAssocID="{242B3FCE-2DC2-4259-89E1-E12880E3186F}" presName="sibTrans" presStyleCnt="0"/>
      <dgm:spPr/>
    </dgm:pt>
    <dgm:pt modelId="{3B9770E8-356D-4EF3-90E1-A1F8DB4332C8}" type="pres">
      <dgm:prSet presAssocID="{81271B67-05BC-4643-B326-CA4B33D7A7C9}" presName="node" presStyleLbl="node1" presStyleIdx="4" presStyleCnt="5">
        <dgm:presLayoutVars>
          <dgm:bulletEnabled val="1"/>
        </dgm:presLayoutVars>
      </dgm:prSet>
      <dgm:spPr/>
    </dgm:pt>
  </dgm:ptLst>
  <dgm:cxnLst>
    <dgm:cxn modelId="{ADC0A400-95C2-4321-A754-12DD9F1B35E6}" srcId="{0117479C-9961-4C1B-99F6-462CD27D44C1}" destId="{81271B67-05BC-4643-B326-CA4B33D7A7C9}" srcOrd="4" destOrd="0" parTransId="{43BE898F-8394-4D89-8F2C-B94D1A167B37}" sibTransId="{3C3F3DCA-B9DA-4333-8B5D-112648DD200C}"/>
    <dgm:cxn modelId="{8D3A1614-2C9C-412F-945B-BBE8B0F06639}" srcId="{0117479C-9961-4C1B-99F6-462CD27D44C1}" destId="{785F8BE9-FADD-443E-8687-F5FEB97956CB}" srcOrd="2" destOrd="0" parTransId="{101D1D72-8676-4822-9EB9-D8BCA550B185}" sibTransId="{3117DB1F-ADF9-4E95-B827-19AB7075F861}"/>
    <dgm:cxn modelId="{6F68A914-087A-4B7D-AC75-03A77AA2377E}" type="presOf" srcId="{441F885C-C049-4339-BFA1-D692278149BF}" destId="{56B97E9C-3DE5-4660-98E8-607B200BB536}" srcOrd="0" destOrd="0" presId="urn:microsoft.com/office/officeart/2005/8/layout/default"/>
    <dgm:cxn modelId="{4A12561B-6998-4BFA-8676-CB0F4CA53EF7}" srcId="{0117479C-9961-4C1B-99F6-462CD27D44C1}" destId="{441F885C-C049-4339-BFA1-D692278149BF}" srcOrd="1" destOrd="0" parTransId="{61CB4110-0394-4D24-9554-FDE38D51F914}" sibTransId="{B5DAC613-8C30-4E45-AFB2-8B6744D7DEA1}"/>
    <dgm:cxn modelId="{BE97AA51-099F-4728-B167-155398ECA0C8}" srcId="{0117479C-9961-4C1B-99F6-462CD27D44C1}" destId="{AFFBA878-216D-4D2D-AB06-E8D35EECA820}" srcOrd="0" destOrd="0" parTransId="{6727B1DC-F6E6-40EF-AA0D-44C20CF5642D}" sibTransId="{324E5E82-C3C8-45A1-883C-181F80F9B97F}"/>
    <dgm:cxn modelId="{8CAFB69B-4B96-4468-BEE2-668BB7B4CDF3}" type="presOf" srcId="{0117479C-9961-4C1B-99F6-462CD27D44C1}" destId="{2A260F90-5ACD-4A24-871B-9722CC7FF4B3}" srcOrd="0" destOrd="0" presId="urn:microsoft.com/office/officeart/2005/8/layout/default"/>
    <dgm:cxn modelId="{57402F9D-4630-4C6A-840E-E9C978873F28}" srcId="{0117479C-9961-4C1B-99F6-462CD27D44C1}" destId="{A33E3829-FE17-41E2-A40A-7B4F372C51E8}" srcOrd="3" destOrd="0" parTransId="{AB899641-AAE5-4A4E-865E-B0BE7E7E885F}" sibTransId="{242B3FCE-2DC2-4259-89E1-E12880E3186F}"/>
    <dgm:cxn modelId="{C80AC99D-083D-4BBD-B966-55DFAFF83A9A}" type="presOf" srcId="{81271B67-05BC-4643-B326-CA4B33D7A7C9}" destId="{3B9770E8-356D-4EF3-90E1-A1F8DB4332C8}" srcOrd="0" destOrd="0" presId="urn:microsoft.com/office/officeart/2005/8/layout/default"/>
    <dgm:cxn modelId="{73DFB1C4-EE55-46B1-B43E-1045D04A662A}" type="presOf" srcId="{A33E3829-FE17-41E2-A40A-7B4F372C51E8}" destId="{E8F7CB12-06C2-4767-BA59-B27DFEC8FAF0}" srcOrd="0" destOrd="0" presId="urn:microsoft.com/office/officeart/2005/8/layout/default"/>
    <dgm:cxn modelId="{9614E2DA-049C-4E73-AF7D-50C0620D86F5}" type="presOf" srcId="{785F8BE9-FADD-443E-8687-F5FEB97956CB}" destId="{0D7A445F-9247-42BB-AF91-4818FDEB5B84}" srcOrd="0" destOrd="0" presId="urn:microsoft.com/office/officeart/2005/8/layout/default"/>
    <dgm:cxn modelId="{1A9641E5-BAF9-41EB-BA68-0F4266CA50F0}" type="presOf" srcId="{AFFBA878-216D-4D2D-AB06-E8D35EECA820}" destId="{F8065B3B-C267-4537-AE3F-FFC8B1D65608}" srcOrd="0" destOrd="0" presId="urn:microsoft.com/office/officeart/2005/8/layout/default"/>
    <dgm:cxn modelId="{AE178BAC-CE13-4DA7-BA6D-DCF6E7DF6BFA}" type="presParOf" srcId="{2A260F90-5ACD-4A24-871B-9722CC7FF4B3}" destId="{F8065B3B-C267-4537-AE3F-FFC8B1D65608}" srcOrd="0" destOrd="0" presId="urn:microsoft.com/office/officeart/2005/8/layout/default"/>
    <dgm:cxn modelId="{0963009A-6E4B-49CF-8EAF-D2427D6FE7C2}" type="presParOf" srcId="{2A260F90-5ACD-4A24-871B-9722CC7FF4B3}" destId="{660EB5FF-C67E-4797-B999-0EE51F4EF62A}" srcOrd="1" destOrd="0" presId="urn:microsoft.com/office/officeart/2005/8/layout/default"/>
    <dgm:cxn modelId="{B3DB7CE1-1A95-425F-B0BA-9B4B7B5B1641}" type="presParOf" srcId="{2A260F90-5ACD-4A24-871B-9722CC7FF4B3}" destId="{56B97E9C-3DE5-4660-98E8-607B200BB536}" srcOrd="2" destOrd="0" presId="urn:microsoft.com/office/officeart/2005/8/layout/default"/>
    <dgm:cxn modelId="{C6EB7BF5-70C0-40B8-8FBF-913DCB3162B8}" type="presParOf" srcId="{2A260F90-5ACD-4A24-871B-9722CC7FF4B3}" destId="{1F3F8503-25E6-4882-9FE3-4C6F916381E5}" srcOrd="3" destOrd="0" presId="urn:microsoft.com/office/officeart/2005/8/layout/default"/>
    <dgm:cxn modelId="{D4E84344-9060-46C0-9C22-FFA03BA8E7B7}" type="presParOf" srcId="{2A260F90-5ACD-4A24-871B-9722CC7FF4B3}" destId="{0D7A445F-9247-42BB-AF91-4818FDEB5B84}" srcOrd="4" destOrd="0" presId="urn:microsoft.com/office/officeart/2005/8/layout/default"/>
    <dgm:cxn modelId="{497C265B-FB10-4C52-AFEA-9DA52D1E5FEB}" type="presParOf" srcId="{2A260F90-5ACD-4A24-871B-9722CC7FF4B3}" destId="{DF907A1D-F702-4756-BEE9-F09B49116411}" srcOrd="5" destOrd="0" presId="urn:microsoft.com/office/officeart/2005/8/layout/default"/>
    <dgm:cxn modelId="{349F50A5-DF7F-46D8-BA1D-6DA9D748338D}" type="presParOf" srcId="{2A260F90-5ACD-4A24-871B-9722CC7FF4B3}" destId="{E8F7CB12-06C2-4767-BA59-B27DFEC8FAF0}" srcOrd="6" destOrd="0" presId="urn:microsoft.com/office/officeart/2005/8/layout/default"/>
    <dgm:cxn modelId="{DF815D81-B9C3-470D-A2C2-199219E2DA4E}" type="presParOf" srcId="{2A260F90-5ACD-4A24-871B-9722CC7FF4B3}" destId="{B3688AC1-FF4D-4DFA-BF0F-3BA454878E7B}" srcOrd="7" destOrd="0" presId="urn:microsoft.com/office/officeart/2005/8/layout/default"/>
    <dgm:cxn modelId="{A1F623A9-2217-4D51-B570-E889D30EE0E5}" type="presParOf" srcId="{2A260F90-5ACD-4A24-871B-9722CC7FF4B3}" destId="{3B9770E8-356D-4EF3-90E1-A1F8DB4332C8}"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027550-A663-4CA3-8B19-5DCF8FF25280}"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2E458C1A-2060-48A6-82E3-50743558B2DF}">
      <dgm:prSet phldrT="[Text]"/>
      <dgm:spPr/>
      <dgm:t>
        <a:bodyPr/>
        <a:lstStyle/>
        <a:p>
          <a:r>
            <a:rPr lang="en-US">
              <a:latin typeface="Impact" panose="020B0806030902050204" pitchFamily="34" charset="0"/>
            </a:rPr>
            <a:t>Character Variables</a:t>
          </a:r>
          <a:endParaRPr lang="en-US" dirty="0">
            <a:latin typeface="Impact" panose="020B0806030902050204" pitchFamily="34" charset="0"/>
          </a:endParaRPr>
        </a:p>
      </dgm:t>
    </dgm:pt>
    <dgm:pt modelId="{762FF4EF-E41E-44A2-9EB7-EFAEEB108DC1}" type="parTrans" cxnId="{9760AE07-4FF7-4EF2-BE9E-8829D5ED18B7}">
      <dgm:prSet/>
      <dgm:spPr/>
      <dgm:t>
        <a:bodyPr/>
        <a:lstStyle/>
        <a:p>
          <a:endParaRPr lang="en-US">
            <a:latin typeface="Impact" panose="020B0806030902050204" pitchFamily="34" charset="0"/>
          </a:endParaRPr>
        </a:p>
      </dgm:t>
    </dgm:pt>
    <dgm:pt modelId="{7FC04012-3A06-4A62-97A3-4AE4AACE66D7}" type="sibTrans" cxnId="{9760AE07-4FF7-4EF2-BE9E-8829D5ED18B7}">
      <dgm:prSet/>
      <dgm:spPr/>
      <dgm:t>
        <a:bodyPr/>
        <a:lstStyle/>
        <a:p>
          <a:endParaRPr lang="en-US">
            <a:latin typeface="Impact" panose="020B0806030902050204" pitchFamily="34" charset="0"/>
          </a:endParaRPr>
        </a:p>
      </dgm:t>
    </dgm:pt>
    <dgm:pt modelId="{A4359DF9-ACC7-4C2B-A6D3-A95D4F333E2F}">
      <dgm:prSet phldrT="[Text]"/>
      <dgm:spPr/>
      <dgm:t>
        <a:bodyPr/>
        <a:lstStyle/>
        <a:p>
          <a:r>
            <a:rPr lang="en-US" dirty="0">
              <a:latin typeface="Impact" panose="020B0806030902050204" pitchFamily="34" charset="0"/>
            </a:rPr>
            <a:t>Attrition</a:t>
          </a:r>
        </a:p>
      </dgm:t>
    </dgm:pt>
    <dgm:pt modelId="{A4C5BDCA-020D-48E2-8097-0DD8C01D4138}" type="parTrans" cxnId="{9A53EFDA-382A-493F-8ADF-6AAF8E7AA805}">
      <dgm:prSet/>
      <dgm:spPr/>
      <dgm:t>
        <a:bodyPr/>
        <a:lstStyle/>
        <a:p>
          <a:endParaRPr lang="en-US">
            <a:latin typeface="Impact" panose="020B0806030902050204" pitchFamily="34" charset="0"/>
          </a:endParaRPr>
        </a:p>
      </dgm:t>
    </dgm:pt>
    <dgm:pt modelId="{4FE3325D-7595-4358-A16F-3105A899C9A8}" type="sibTrans" cxnId="{9A53EFDA-382A-493F-8ADF-6AAF8E7AA805}">
      <dgm:prSet/>
      <dgm:spPr/>
      <dgm:t>
        <a:bodyPr/>
        <a:lstStyle/>
        <a:p>
          <a:endParaRPr lang="en-US">
            <a:latin typeface="Impact" panose="020B0806030902050204" pitchFamily="34" charset="0"/>
          </a:endParaRPr>
        </a:p>
      </dgm:t>
    </dgm:pt>
    <dgm:pt modelId="{65A1F1D9-0670-47E3-BE3C-7B35C2749A37}">
      <dgm:prSet phldrT="[Text]"/>
      <dgm:spPr/>
      <dgm:t>
        <a:bodyPr/>
        <a:lstStyle/>
        <a:p>
          <a:r>
            <a:rPr lang="en-US" dirty="0" err="1">
              <a:latin typeface="Impact" panose="020B0806030902050204" pitchFamily="34" charset="0"/>
            </a:rPr>
            <a:t>BusinessTravel</a:t>
          </a:r>
          <a:endParaRPr lang="en-US" dirty="0">
            <a:latin typeface="Impact" panose="020B0806030902050204" pitchFamily="34" charset="0"/>
          </a:endParaRPr>
        </a:p>
      </dgm:t>
    </dgm:pt>
    <dgm:pt modelId="{7ED71D63-EC89-4A71-91E3-AA9C54AC608C}" type="parTrans" cxnId="{292A232B-97C8-422D-9B94-219BF92B8543}">
      <dgm:prSet/>
      <dgm:spPr/>
      <dgm:t>
        <a:bodyPr/>
        <a:lstStyle/>
        <a:p>
          <a:endParaRPr lang="en-US">
            <a:latin typeface="Impact" panose="020B0806030902050204" pitchFamily="34" charset="0"/>
          </a:endParaRPr>
        </a:p>
      </dgm:t>
    </dgm:pt>
    <dgm:pt modelId="{97675075-176C-47E2-8DB0-707A9897AA04}" type="sibTrans" cxnId="{292A232B-97C8-422D-9B94-219BF92B8543}">
      <dgm:prSet/>
      <dgm:spPr/>
      <dgm:t>
        <a:bodyPr/>
        <a:lstStyle/>
        <a:p>
          <a:endParaRPr lang="en-US">
            <a:latin typeface="Impact" panose="020B0806030902050204" pitchFamily="34" charset="0"/>
          </a:endParaRPr>
        </a:p>
      </dgm:t>
    </dgm:pt>
    <dgm:pt modelId="{AB5F7AFE-6D87-4031-A81E-889F48853F12}">
      <dgm:prSet phldrT="[Text]"/>
      <dgm:spPr/>
      <dgm:t>
        <a:bodyPr/>
        <a:lstStyle/>
        <a:p>
          <a:r>
            <a:rPr lang="en-US" dirty="0">
              <a:latin typeface="Impact" panose="020B0806030902050204" pitchFamily="34" charset="0"/>
            </a:rPr>
            <a:t>Integer Variables</a:t>
          </a:r>
        </a:p>
      </dgm:t>
    </dgm:pt>
    <dgm:pt modelId="{34E28C28-EB47-4E81-9412-09CD0CC3D215}" type="parTrans" cxnId="{C7AD7881-F0BD-42EF-939B-AC83496A59A2}">
      <dgm:prSet/>
      <dgm:spPr/>
      <dgm:t>
        <a:bodyPr/>
        <a:lstStyle/>
        <a:p>
          <a:endParaRPr lang="en-US">
            <a:latin typeface="Impact" panose="020B0806030902050204" pitchFamily="34" charset="0"/>
          </a:endParaRPr>
        </a:p>
      </dgm:t>
    </dgm:pt>
    <dgm:pt modelId="{EBE7939B-5CB4-4141-80EF-AA8E4B1BADFA}" type="sibTrans" cxnId="{C7AD7881-F0BD-42EF-939B-AC83496A59A2}">
      <dgm:prSet/>
      <dgm:spPr/>
      <dgm:t>
        <a:bodyPr/>
        <a:lstStyle/>
        <a:p>
          <a:endParaRPr lang="en-US">
            <a:latin typeface="Impact" panose="020B0806030902050204" pitchFamily="34" charset="0"/>
          </a:endParaRPr>
        </a:p>
      </dgm:t>
    </dgm:pt>
    <dgm:pt modelId="{914DB27F-A9A5-4501-9A4E-591791CBEB78}">
      <dgm:prSet phldrT="[Text]"/>
      <dgm:spPr/>
      <dgm:t>
        <a:bodyPr/>
        <a:lstStyle/>
        <a:p>
          <a:pPr marL="114300" lvl="1" indent="0" defTabSz="666750">
            <a:lnSpc>
              <a:spcPct val="90000"/>
            </a:lnSpc>
            <a:spcBef>
              <a:spcPct val="0"/>
            </a:spcBef>
            <a:spcAft>
              <a:spcPct val="15000"/>
            </a:spcAft>
          </a:pPr>
          <a:r>
            <a:rPr lang="en-US" dirty="0">
              <a:latin typeface="Impact" panose="020B0806030902050204" pitchFamily="34" charset="0"/>
            </a:rPr>
            <a:t>Education</a:t>
          </a:r>
        </a:p>
      </dgm:t>
    </dgm:pt>
    <dgm:pt modelId="{4B460EAA-B52E-4C03-B48B-4F815F0F1499}" type="parTrans" cxnId="{940F1550-FE7E-4FC0-BD4F-308E0F317EFD}">
      <dgm:prSet/>
      <dgm:spPr/>
      <dgm:t>
        <a:bodyPr/>
        <a:lstStyle/>
        <a:p>
          <a:endParaRPr lang="en-US">
            <a:latin typeface="Impact" panose="020B0806030902050204" pitchFamily="34" charset="0"/>
          </a:endParaRPr>
        </a:p>
      </dgm:t>
    </dgm:pt>
    <dgm:pt modelId="{9EE48C5B-359D-408F-93A1-3FB6F154E94C}" type="sibTrans" cxnId="{940F1550-FE7E-4FC0-BD4F-308E0F317EFD}">
      <dgm:prSet/>
      <dgm:spPr/>
      <dgm:t>
        <a:bodyPr/>
        <a:lstStyle/>
        <a:p>
          <a:endParaRPr lang="en-US">
            <a:latin typeface="Impact" panose="020B0806030902050204" pitchFamily="34" charset="0"/>
          </a:endParaRPr>
        </a:p>
      </dgm:t>
    </dgm:pt>
    <dgm:pt modelId="{46E87B24-C838-4B42-8E6F-B1ED1FCF42E9}">
      <dgm:prSet phldrT="[Text]"/>
      <dgm:spPr/>
      <dgm:t>
        <a:bodyPr/>
        <a:lstStyle/>
        <a:p>
          <a:r>
            <a:rPr lang="en-US" dirty="0">
              <a:latin typeface="Impact" panose="020B0806030902050204" pitchFamily="34" charset="0"/>
            </a:rPr>
            <a:t>Department</a:t>
          </a:r>
        </a:p>
      </dgm:t>
    </dgm:pt>
    <dgm:pt modelId="{123DD729-41D1-438E-8BA5-4EA52EE08647}" type="parTrans" cxnId="{CA4E88D7-CED5-4E98-AA52-C08AAD10A09C}">
      <dgm:prSet/>
      <dgm:spPr/>
      <dgm:t>
        <a:bodyPr/>
        <a:lstStyle/>
        <a:p>
          <a:endParaRPr lang="en-US">
            <a:latin typeface="Impact" panose="020B0806030902050204" pitchFamily="34" charset="0"/>
          </a:endParaRPr>
        </a:p>
      </dgm:t>
    </dgm:pt>
    <dgm:pt modelId="{465A5B1E-1544-4023-AFEF-B9530C5BCC63}" type="sibTrans" cxnId="{CA4E88D7-CED5-4E98-AA52-C08AAD10A09C}">
      <dgm:prSet/>
      <dgm:spPr/>
      <dgm:t>
        <a:bodyPr/>
        <a:lstStyle/>
        <a:p>
          <a:endParaRPr lang="en-US">
            <a:latin typeface="Impact" panose="020B0806030902050204" pitchFamily="34" charset="0"/>
          </a:endParaRPr>
        </a:p>
      </dgm:t>
    </dgm:pt>
    <dgm:pt modelId="{F6369611-CC4B-4593-A8AE-79D4EB429761}">
      <dgm:prSet phldrT="[Text]"/>
      <dgm:spPr/>
      <dgm:t>
        <a:bodyPr/>
        <a:lstStyle/>
        <a:p>
          <a:r>
            <a:rPr lang="en-US" dirty="0" err="1">
              <a:latin typeface="Impact" panose="020B0806030902050204" pitchFamily="34" charset="0"/>
            </a:rPr>
            <a:t>EducationField</a:t>
          </a:r>
          <a:endParaRPr lang="en-US" dirty="0">
            <a:latin typeface="Impact" panose="020B0806030902050204" pitchFamily="34" charset="0"/>
          </a:endParaRPr>
        </a:p>
      </dgm:t>
    </dgm:pt>
    <dgm:pt modelId="{7885DF7A-687E-4573-92DF-692387334B2C}" type="parTrans" cxnId="{DBCF5DFD-531D-4F4C-A381-B2AAB26E4594}">
      <dgm:prSet/>
      <dgm:spPr/>
      <dgm:t>
        <a:bodyPr/>
        <a:lstStyle/>
        <a:p>
          <a:endParaRPr lang="en-US">
            <a:latin typeface="Impact" panose="020B0806030902050204" pitchFamily="34" charset="0"/>
          </a:endParaRPr>
        </a:p>
      </dgm:t>
    </dgm:pt>
    <dgm:pt modelId="{1BAD44A4-C7AA-4157-8CFB-B87177F36393}" type="sibTrans" cxnId="{DBCF5DFD-531D-4F4C-A381-B2AAB26E4594}">
      <dgm:prSet/>
      <dgm:spPr/>
      <dgm:t>
        <a:bodyPr/>
        <a:lstStyle/>
        <a:p>
          <a:endParaRPr lang="en-US">
            <a:latin typeface="Impact" panose="020B0806030902050204" pitchFamily="34" charset="0"/>
          </a:endParaRPr>
        </a:p>
      </dgm:t>
    </dgm:pt>
    <dgm:pt modelId="{2DF1E2F0-5A9A-471F-A5A7-1CC150ED9A0F}">
      <dgm:prSet phldrT="[Text]"/>
      <dgm:spPr/>
      <dgm:t>
        <a:bodyPr/>
        <a:lstStyle/>
        <a:p>
          <a:r>
            <a:rPr lang="en-US" dirty="0">
              <a:latin typeface="Impact" panose="020B0806030902050204" pitchFamily="34" charset="0"/>
            </a:rPr>
            <a:t>Gender</a:t>
          </a:r>
        </a:p>
      </dgm:t>
    </dgm:pt>
    <dgm:pt modelId="{FDFB23AA-F639-460D-AFEC-9961B1FDFF33}" type="parTrans" cxnId="{051C9872-6624-469A-9C5E-11A5BC4BFFAB}">
      <dgm:prSet/>
      <dgm:spPr/>
      <dgm:t>
        <a:bodyPr/>
        <a:lstStyle/>
        <a:p>
          <a:endParaRPr lang="en-US">
            <a:latin typeface="Impact" panose="020B0806030902050204" pitchFamily="34" charset="0"/>
          </a:endParaRPr>
        </a:p>
      </dgm:t>
    </dgm:pt>
    <dgm:pt modelId="{FC7866E1-13EF-4ACB-875F-8CEB99034D2E}" type="sibTrans" cxnId="{051C9872-6624-469A-9C5E-11A5BC4BFFAB}">
      <dgm:prSet/>
      <dgm:spPr/>
      <dgm:t>
        <a:bodyPr/>
        <a:lstStyle/>
        <a:p>
          <a:endParaRPr lang="en-US">
            <a:latin typeface="Impact" panose="020B0806030902050204" pitchFamily="34" charset="0"/>
          </a:endParaRPr>
        </a:p>
      </dgm:t>
    </dgm:pt>
    <dgm:pt modelId="{6AC2D77A-7617-4FA0-BCD7-F0E13E8DD4AF}">
      <dgm:prSet phldrT="[Text]"/>
      <dgm:spPr/>
      <dgm:t>
        <a:bodyPr/>
        <a:lstStyle/>
        <a:p>
          <a:r>
            <a:rPr lang="en-US" dirty="0" err="1">
              <a:latin typeface="Impact" panose="020B0806030902050204" pitchFamily="34" charset="0"/>
            </a:rPr>
            <a:t>JobLevel</a:t>
          </a:r>
          <a:endParaRPr lang="en-US" dirty="0">
            <a:latin typeface="Impact" panose="020B0806030902050204" pitchFamily="34" charset="0"/>
          </a:endParaRPr>
        </a:p>
      </dgm:t>
    </dgm:pt>
    <dgm:pt modelId="{D54F8719-31F7-48F4-85C6-39EEA5543AD9}" type="parTrans" cxnId="{DB2C4ABC-58E3-42B7-876F-BB7D1950AD1A}">
      <dgm:prSet/>
      <dgm:spPr/>
      <dgm:t>
        <a:bodyPr/>
        <a:lstStyle/>
        <a:p>
          <a:endParaRPr lang="en-US">
            <a:latin typeface="Impact" panose="020B0806030902050204" pitchFamily="34" charset="0"/>
          </a:endParaRPr>
        </a:p>
      </dgm:t>
    </dgm:pt>
    <dgm:pt modelId="{03687CDD-596E-44F7-AFD3-A261A0E16FA7}" type="sibTrans" cxnId="{DB2C4ABC-58E3-42B7-876F-BB7D1950AD1A}">
      <dgm:prSet/>
      <dgm:spPr/>
      <dgm:t>
        <a:bodyPr/>
        <a:lstStyle/>
        <a:p>
          <a:endParaRPr lang="en-US">
            <a:latin typeface="Impact" panose="020B0806030902050204" pitchFamily="34" charset="0"/>
          </a:endParaRPr>
        </a:p>
      </dgm:t>
    </dgm:pt>
    <dgm:pt modelId="{62D7E29C-39E9-43F5-9808-C512B1D40532}">
      <dgm:prSet phldrT="[Text]"/>
      <dgm:spPr/>
      <dgm:t>
        <a:bodyPr/>
        <a:lstStyle/>
        <a:p>
          <a:r>
            <a:rPr lang="en-US" dirty="0" err="1">
              <a:latin typeface="Impact" panose="020B0806030902050204" pitchFamily="34" charset="0"/>
            </a:rPr>
            <a:t>MaritalStatus</a:t>
          </a:r>
          <a:endParaRPr lang="en-US" dirty="0">
            <a:latin typeface="Impact" panose="020B0806030902050204" pitchFamily="34" charset="0"/>
          </a:endParaRPr>
        </a:p>
      </dgm:t>
    </dgm:pt>
    <dgm:pt modelId="{6289A93B-9B05-46A2-A5D2-D8028084990F}" type="parTrans" cxnId="{188FB8A7-D724-412A-949C-E62125FB8560}">
      <dgm:prSet/>
      <dgm:spPr/>
      <dgm:t>
        <a:bodyPr/>
        <a:lstStyle/>
        <a:p>
          <a:endParaRPr lang="en-US">
            <a:latin typeface="Impact" panose="020B0806030902050204" pitchFamily="34" charset="0"/>
          </a:endParaRPr>
        </a:p>
      </dgm:t>
    </dgm:pt>
    <dgm:pt modelId="{EB183183-BF6D-4EE6-B10E-1C08033F514B}" type="sibTrans" cxnId="{188FB8A7-D724-412A-949C-E62125FB8560}">
      <dgm:prSet/>
      <dgm:spPr/>
      <dgm:t>
        <a:bodyPr/>
        <a:lstStyle/>
        <a:p>
          <a:endParaRPr lang="en-US">
            <a:latin typeface="Impact" panose="020B0806030902050204" pitchFamily="34" charset="0"/>
          </a:endParaRPr>
        </a:p>
      </dgm:t>
    </dgm:pt>
    <dgm:pt modelId="{80A692D0-029A-44B6-BDAD-8D37B6F22EB6}">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JobSatisfaction</a:t>
          </a:r>
          <a:endParaRPr lang="en-US" dirty="0">
            <a:latin typeface="Impact" panose="020B0806030902050204" pitchFamily="34" charset="0"/>
          </a:endParaRPr>
        </a:p>
      </dgm:t>
    </dgm:pt>
    <dgm:pt modelId="{A8582528-18EB-4AA2-875E-8823E4F8E770}" type="parTrans" cxnId="{012E028E-06D0-4C0A-8B0F-40AC72550DBC}">
      <dgm:prSet/>
      <dgm:spPr/>
      <dgm:t>
        <a:bodyPr/>
        <a:lstStyle/>
        <a:p>
          <a:endParaRPr lang="en-US">
            <a:latin typeface="Impact" panose="020B0806030902050204" pitchFamily="34" charset="0"/>
          </a:endParaRPr>
        </a:p>
      </dgm:t>
    </dgm:pt>
    <dgm:pt modelId="{59620B4E-16AE-4641-9241-5A8C827974D8}" type="sibTrans" cxnId="{012E028E-06D0-4C0A-8B0F-40AC72550DBC}">
      <dgm:prSet/>
      <dgm:spPr/>
      <dgm:t>
        <a:bodyPr/>
        <a:lstStyle/>
        <a:p>
          <a:endParaRPr lang="en-US">
            <a:latin typeface="Impact" panose="020B0806030902050204" pitchFamily="34" charset="0"/>
          </a:endParaRPr>
        </a:p>
      </dgm:t>
    </dgm:pt>
    <dgm:pt modelId="{A2CB02D7-B2E5-4EB2-A1C5-E7C6F0978BE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JobInvolvement</a:t>
          </a:r>
          <a:endParaRPr lang="en-US" dirty="0">
            <a:latin typeface="Impact" panose="020B0806030902050204" pitchFamily="34" charset="0"/>
          </a:endParaRPr>
        </a:p>
      </dgm:t>
    </dgm:pt>
    <dgm:pt modelId="{3786000C-694F-451B-BAD5-32CE8B8F492F}" type="parTrans" cxnId="{0650772E-FB93-4F32-8A25-3CDB338019FA}">
      <dgm:prSet/>
      <dgm:spPr/>
      <dgm:t>
        <a:bodyPr/>
        <a:lstStyle/>
        <a:p>
          <a:endParaRPr lang="en-US">
            <a:latin typeface="Impact" panose="020B0806030902050204" pitchFamily="34" charset="0"/>
          </a:endParaRPr>
        </a:p>
      </dgm:t>
    </dgm:pt>
    <dgm:pt modelId="{06B1472F-CB20-4073-B7B3-BC2CFF34012F}" type="sibTrans" cxnId="{0650772E-FB93-4F32-8A25-3CDB338019FA}">
      <dgm:prSet/>
      <dgm:spPr/>
      <dgm:t>
        <a:bodyPr/>
        <a:lstStyle/>
        <a:p>
          <a:endParaRPr lang="en-US">
            <a:latin typeface="Impact" panose="020B0806030902050204" pitchFamily="34" charset="0"/>
          </a:endParaRPr>
        </a:p>
      </dgm:t>
    </dgm:pt>
    <dgm:pt modelId="{8C9A1561-07B2-43BA-9274-D61DA14BD38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PerfromanceRating</a:t>
          </a:r>
          <a:endParaRPr lang="en-US" dirty="0">
            <a:latin typeface="Impact" panose="020B0806030902050204" pitchFamily="34" charset="0"/>
          </a:endParaRPr>
        </a:p>
      </dgm:t>
    </dgm:pt>
    <dgm:pt modelId="{08AC513F-ED7C-4E8D-80A8-23F999EFEC54}" type="parTrans" cxnId="{29142095-E895-4946-A8C7-A7552E44078B}">
      <dgm:prSet/>
      <dgm:spPr/>
      <dgm:t>
        <a:bodyPr/>
        <a:lstStyle/>
        <a:p>
          <a:endParaRPr lang="en-US">
            <a:latin typeface="Impact" panose="020B0806030902050204" pitchFamily="34" charset="0"/>
          </a:endParaRPr>
        </a:p>
      </dgm:t>
    </dgm:pt>
    <dgm:pt modelId="{B108913C-5327-4119-8203-CAC59C1F6943}" type="sibTrans" cxnId="{29142095-E895-4946-A8C7-A7552E44078B}">
      <dgm:prSet/>
      <dgm:spPr/>
      <dgm:t>
        <a:bodyPr/>
        <a:lstStyle/>
        <a:p>
          <a:endParaRPr lang="en-US">
            <a:latin typeface="Impact" panose="020B0806030902050204" pitchFamily="34" charset="0"/>
          </a:endParaRPr>
        </a:p>
      </dgm:t>
    </dgm:pt>
    <dgm:pt modelId="{494282DC-FFF5-4B4E-93CF-3B91E0B928B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StockOptionLevel</a:t>
          </a:r>
          <a:endParaRPr lang="en-US" dirty="0">
            <a:latin typeface="Impact" panose="020B0806030902050204" pitchFamily="34" charset="0"/>
          </a:endParaRPr>
        </a:p>
      </dgm:t>
    </dgm:pt>
    <dgm:pt modelId="{9DFD6948-6721-4444-98E8-92B39DA3E868}" type="parTrans" cxnId="{7E2B581B-B08F-45B2-AF52-B22C883815D2}">
      <dgm:prSet/>
      <dgm:spPr/>
      <dgm:t>
        <a:bodyPr/>
        <a:lstStyle/>
        <a:p>
          <a:endParaRPr lang="en-US">
            <a:latin typeface="Impact" panose="020B0806030902050204" pitchFamily="34" charset="0"/>
          </a:endParaRPr>
        </a:p>
      </dgm:t>
    </dgm:pt>
    <dgm:pt modelId="{C3B85186-D19B-47CF-9420-D84516ADDC08}" type="sibTrans" cxnId="{7E2B581B-B08F-45B2-AF52-B22C883815D2}">
      <dgm:prSet/>
      <dgm:spPr/>
      <dgm:t>
        <a:bodyPr/>
        <a:lstStyle/>
        <a:p>
          <a:endParaRPr lang="en-US">
            <a:latin typeface="Impact" panose="020B0806030902050204" pitchFamily="34" charset="0"/>
          </a:endParaRPr>
        </a:p>
      </dgm:t>
    </dgm:pt>
    <dgm:pt modelId="{C14267BF-4B1A-4C7B-8F2C-6CA2E5074AF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WorkLifeBalance</a:t>
          </a:r>
          <a:endParaRPr lang="en-US" dirty="0">
            <a:latin typeface="Impact" panose="020B0806030902050204" pitchFamily="34" charset="0"/>
          </a:endParaRPr>
        </a:p>
      </dgm:t>
    </dgm:pt>
    <dgm:pt modelId="{ECCFDBD9-657F-4943-BC09-CAFFF96415B0}" type="parTrans" cxnId="{E8D0DBBB-397A-4029-B749-B743A908CA35}">
      <dgm:prSet/>
      <dgm:spPr/>
      <dgm:t>
        <a:bodyPr/>
        <a:lstStyle/>
        <a:p>
          <a:endParaRPr lang="en-US"/>
        </a:p>
      </dgm:t>
    </dgm:pt>
    <dgm:pt modelId="{B85B51EC-0BF2-4299-B63A-B043B1D38512}" type="sibTrans" cxnId="{E8D0DBBB-397A-4029-B749-B743A908CA35}">
      <dgm:prSet/>
      <dgm:spPr/>
      <dgm:t>
        <a:bodyPr/>
        <a:lstStyle/>
        <a:p>
          <a:endParaRPr lang="en-US"/>
        </a:p>
      </dgm:t>
    </dgm:pt>
    <dgm:pt modelId="{DD2E41F5-6C29-4815-B9C0-79AB84365543}">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EnvironmentalSatisfaction</a:t>
          </a:r>
          <a:endParaRPr lang="en-US" dirty="0">
            <a:latin typeface="Impact" panose="020B0806030902050204" pitchFamily="34" charset="0"/>
          </a:endParaRPr>
        </a:p>
      </dgm:t>
    </dgm:pt>
    <dgm:pt modelId="{2100D06A-35C6-4E86-8A2E-54E01E35871D}" type="parTrans" cxnId="{AAD6DB54-D54E-4616-8209-D0823C924D20}">
      <dgm:prSet/>
      <dgm:spPr/>
      <dgm:t>
        <a:bodyPr/>
        <a:lstStyle/>
        <a:p>
          <a:endParaRPr lang="en-US"/>
        </a:p>
      </dgm:t>
    </dgm:pt>
    <dgm:pt modelId="{49625B23-234A-43EB-81F2-6853FE0C4E4B}" type="sibTrans" cxnId="{AAD6DB54-D54E-4616-8209-D0823C924D20}">
      <dgm:prSet/>
      <dgm:spPr/>
      <dgm:t>
        <a:bodyPr/>
        <a:lstStyle/>
        <a:p>
          <a:endParaRPr lang="en-US"/>
        </a:p>
      </dgm:t>
    </dgm:pt>
    <dgm:pt modelId="{A677971B-61D4-47BB-A56F-35284AC58423}" type="pres">
      <dgm:prSet presAssocID="{3F027550-A663-4CA3-8B19-5DCF8FF25280}" presName="Name0" presStyleCnt="0">
        <dgm:presLayoutVars>
          <dgm:dir/>
          <dgm:animLvl val="lvl"/>
          <dgm:resizeHandles val="exact"/>
        </dgm:presLayoutVars>
      </dgm:prSet>
      <dgm:spPr/>
    </dgm:pt>
    <dgm:pt modelId="{3EFACFB3-4B40-480B-8B2D-716D1E9FBB2D}" type="pres">
      <dgm:prSet presAssocID="{2E458C1A-2060-48A6-82E3-50743558B2DF}" presName="composite" presStyleCnt="0"/>
      <dgm:spPr/>
    </dgm:pt>
    <dgm:pt modelId="{D4A5ECDA-E295-4309-9EAB-B03287AD4F28}" type="pres">
      <dgm:prSet presAssocID="{2E458C1A-2060-48A6-82E3-50743558B2DF}" presName="parTx" presStyleLbl="alignNode1" presStyleIdx="0" presStyleCnt="2">
        <dgm:presLayoutVars>
          <dgm:chMax val="0"/>
          <dgm:chPref val="0"/>
          <dgm:bulletEnabled val="1"/>
        </dgm:presLayoutVars>
      </dgm:prSet>
      <dgm:spPr/>
    </dgm:pt>
    <dgm:pt modelId="{FA50EC2C-E547-4560-A3FE-7427DF730453}" type="pres">
      <dgm:prSet presAssocID="{2E458C1A-2060-48A6-82E3-50743558B2DF}" presName="desTx" presStyleLbl="alignAccFollowNode1" presStyleIdx="0" presStyleCnt="2">
        <dgm:presLayoutVars>
          <dgm:bulletEnabled val="1"/>
        </dgm:presLayoutVars>
      </dgm:prSet>
      <dgm:spPr/>
    </dgm:pt>
    <dgm:pt modelId="{AC0E23D0-5B5F-4B53-B0F3-AF6722DB2E8A}" type="pres">
      <dgm:prSet presAssocID="{7FC04012-3A06-4A62-97A3-4AE4AACE66D7}" presName="space" presStyleCnt="0"/>
      <dgm:spPr/>
    </dgm:pt>
    <dgm:pt modelId="{3DBBEBBF-4DA7-447E-AAB7-B4200163D5B2}" type="pres">
      <dgm:prSet presAssocID="{AB5F7AFE-6D87-4031-A81E-889F48853F12}" presName="composite" presStyleCnt="0"/>
      <dgm:spPr/>
    </dgm:pt>
    <dgm:pt modelId="{F28B26A1-DB66-49BA-A8FC-ACC5591B73CE}" type="pres">
      <dgm:prSet presAssocID="{AB5F7AFE-6D87-4031-A81E-889F48853F12}" presName="parTx" presStyleLbl="alignNode1" presStyleIdx="1" presStyleCnt="2">
        <dgm:presLayoutVars>
          <dgm:chMax val="0"/>
          <dgm:chPref val="0"/>
          <dgm:bulletEnabled val="1"/>
        </dgm:presLayoutVars>
      </dgm:prSet>
      <dgm:spPr/>
    </dgm:pt>
    <dgm:pt modelId="{30FD4399-72DC-4B10-8181-EC2845213C40}" type="pres">
      <dgm:prSet presAssocID="{AB5F7AFE-6D87-4031-A81E-889F48853F12}" presName="desTx" presStyleLbl="alignAccFollowNode1" presStyleIdx="1" presStyleCnt="2">
        <dgm:presLayoutVars>
          <dgm:bulletEnabled val="1"/>
        </dgm:presLayoutVars>
      </dgm:prSet>
      <dgm:spPr/>
    </dgm:pt>
  </dgm:ptLst>
  <dgm:cxnLst>
    <dgm:cxn modelId="{228A4207-148F-487C-9E45-F48CAA5E8E3F}" type="presOf" srcId="{3F027550-A663-4CA3-8B19-5DCF8FF25280}" destId="{A677971B-61D4-47BB-A56F-35284AC58423}" srcOrd="0" destOrd="0" presId="urn:microsoft.com/office/officeart/2005/8/layout/hList1"/>
    <dgm:cxn modelId="{9760AE07-4FF7-4EF2-BE9E-8829D5ED18B7}" srcId="{3F027550-A663-4CA3-8B19-5DCF8FF25280}" destId="{2E458C1A-2060-48A6-82E3-50743558B2DF}" srcOrd="0" destOrd="0" parTransId="{762FF4EF-E41E-44A2-9EB7-EFAEEB108DC1}" sibTransId="{7FC04012-3A06-4A62-97A3-4AE4AACE66D7}"/>
    <dgm:cxn modelId="{EF20010B-28CB-4344-85F2-733A066297B5}" type="presOf" srcId="{2DF1E2F0-5A9A-471F-A5A7-1CC150ED9A0F}" destId="{FA50EC2C-E547-4560-A3FE-7427DF730453}" srcOrd="0" destOrd="4" presId="urn:microsoft.com/office/officeart/2005/8/layout/hList1"/>
    <dgm:cxn modelId="{7E2B581B-B08F-45B2-AF52-B22C883815D2}" srcId="{AB5F7AFE-6D87-4031-A81E-889F48853F12}" destId="{494282DC-FFF5-4B4E-93CF-3B91E0B928B5}" srcOrd="6" destOrd="0" parTransId="{9DFD6948-6721-4444-98E8-92B39DA3E868}" sibTransId="{C3B85186-D19B-47CF-9420-D84516ADDC08}"/>
    <dgm:cxn modelId="{292A232B-97C8-422D-9B94-219BF92B8543}" srcId="{2E458C1A-2060-48A6-82E3-50743558B2DF}" destId="{65A1F1D9-0670-47E3-BE3C-7B35C2749A37}" srcOrd="1" destOrd="0" parTransId="{7ED71D63-EC89-4A71-91E3-AA9C54AC608C}" sibTransId="{97675075-176C-47E2-8DB0-707A9897AA04}"/>
    <dgm:cxn modelId="{0650772E-FB93-4F32-8A25-3CDB338019FA}" srcId="{AB5F7AFE-6D87-4031-A81E-889F48853F12}" destId="{A2CB02D7-B2E5-4EB2-A1C5-E7C6F0978BE7}" srcOrd="4" destOrd="0" parTransId="{3786000C-694F-451B-BAD5-32CE8B8F492F}" sibTransId="{06B1472F-CB20-4073-B7B3-BC2CFF34012F}"/>
    <dgm:cxn modelId="{4CB40D33-DA43-47EB-87A8-12F2A2429173}" type="presOf" srcId="{46E87B24-C838-4B42-8E6F-B1ED1FCF42E9}" destId="{FA50EC2C-E547-4560-A3FE-7427DF730453}" srcOrd="0" destOrd="2" presId="urn:microsoft.com/office/officeart/2005/8/layout/hList1"/>
    <dgm:cxn modelId="{6BFC834C-C6DB-4E44-8BED-D0632F06496A}" type="presOf" srcId="{2E458C1A-2060-48A6-82E3-50743558B2DF}" destId="{D4A5ECDA-E295-4309-9EAB-B03287AD4F28}" srcOrd="0" destOrd="0" presId="urn:microsoft.com/office/officeart/2005/8/layout/hList1"/>
    <dgm:cxn modelId="{2C62E04D-3B93-490C-99E0-D31CB16684DB}" type="presOf" srcId="{AB5F7AFE-6D87-4031-A81E-889F48853F12}" destId="{F28B26A1-DB66-49BA-A8FC-ACC5591B73CE}" srcOrd="0" destOrd="0" presId="urn:microsoft.com/office/officeart/2005/8/layout/hList1"/>
    <dgm:cxn modelId="{940F1550-FE7E-4FC0-BD4F-308E0F317EFD}" srcId="{AB5F7AFE-6D87-4031-A81E-889F48853F12}" destId="{914DB27F-A9A5-4501-9A4E-591791CBEB78}" srcOrd="0" destOrd="0" parTransId="{4B460EAA-B52E-4C03-B48B-4F815F0F1499}" sibTransId="{9EE48C5B-359D-408F-93A1-3FB6F154E94C}"/>
    <dgm:cxn modelId="{AAD6DB54-D54E-4616-8209-D0823C924D20}" srcId="{AB5F7AFE-6D87-4031-A81E-889F48853F12}" destId="{DD2E41F5-6C29-4815-B9C0-79AB84365543}" srcOrd="2" destOrd="0" parTransId="{2100D06A-35C6-4E86-8A2E-54E01E35871D}" sibTransId="{49625B23-234A-43EB-81F2-6853FE0C4E4B}"/>
    <dgm:cxn modelId="{9C05025F-D35C-4C64-8C7F-BCF987A2DDF3}" type="presOf" srcId="{65A1F1D9-0670-47E3-BE3C-7B35C2749A37}" destId="{FA50EC2C-E547-4560-A3FE-7427DF730453}" srcOrd="0" destOrd="1" presId="urn:microsoft.com/office/officeart/2005/8/layout/hList1"/>
    <dgm:cxn modelId="{87388F63-7D29-44E5-951A-5684CB9EE972}" type="presOf" srcId="{6AC2D77A-7617-4FA0-BCD7-F0E13E8DD4AF}" destId="{FA50EC2C-E547-4560-A3FE-7427DF730453}" srcOrd="0" destOrd="5" presId="urn:microsoft.com/office/officeart/2005/8/layout/hList1"/>
    <dgm:cxn modelId="{051C9872-6624-469A-9C5E-11A5BC4BFFAB}" srcId="{2E458C1A-2060-48A6-82E3-50743558B2DF}" destId="{2DF1E2F0-5A9A-471F-A5A7-1CC150ED9A0F}" srcOrd="4" destOrd="0" parTransId="{FDFB23AA-F639-460D-AFEC-9961B1FDFF33}" sibTransId="{FC7866E1-13EF-4ACB-875F-8CEB99034D2E}"/>
    <dgm:cxn modelId="{7558E778-2DAA-441D-B238-BAC6706E326E}" type="presOf" srcId="{914DB27F-A9A5-4501-9A4E-591791CBEB78}" destId="{30FD4399-72DC-4B10-8181-EC2845213C40}" srcOrd="0" destOrd="0" presId="urn:microsoft.com/office/officeart/2005/8/layout/hList1"/>
    <dgm:cxn modelId="{0E764581-6885-4763-924A-72F81F684AE3}" type="presOf" srcId="{8C9A1561-07B2-43BA-9274-D61DA14BD385}" destId="{30FD4399-72DC-4B10-8181-EC2845213C40}" srcOrd="0" destOrd="5" presId="urn:microsoft.com/office/officeart/2005/8/layout/hList1"/>
    <dgm:cxn modelId="{C7AD7881-F0BD-42EF-939B-AC83496A59A2}" srcId="{3F027550-A663-4CA3-8B19-5DCF8FF25280}" destId="{AB5F7AFE-6D87-4031-A81E-889F48853F12}" srcOrd="1" destOrd="0" parTransId="{34E28C28-EB47-4E81-9412-09CD0CC3D215}" sibTransId="{EBE7939B-5CB4-4141-80EF-AA8E4B1BADFA}"/>
    <dgm:cxn modelId="{012E028E-06D0-4C0A-8B0F-40AC72550DBC}" srcId="{AB5F7AFE-6D87-4031-A81E-889F48853F12}" destId="{80A692D0-029A-44B6-BDAD-8D37B6F22EB6}" srcOrd="3" destOrd="0" parTransId="{A8582528-18EB-4AA2-875E-8823E4F8E770}" sibTransId="{59620B4E-16AE-4641-9241-5A8C827974D8}"/>
    <dgm:cxn modelId="{EEDA0F95-9817-47A6-95C9-6067B249AEFD}" type="presOf" srcId="{A4359DF9-ACC7-4C2B-A6D3-A95D4F333E2F}" destId="{FA50EC2C-E547-4560-A3FE-7427DF730453}" srcOrd="0" destOrd="0" presId="urn:microsoft.com/office/officeart/2005/8/layout/hList1"/>
    <dgm:cxn modelId="{29142095-E895-4946-A8C7-A7552E44078B}" srcId="{AB5F7AFE-6D87-4031-A81E-889F48853F12}" destId="{8C9A1561-07B2-43BA-9274-D61DA14BD385}" srcOrd="5" destOrd="0" parTransId="{08AC513F-ED7C-4E8D-80A8-23F999EFEC54}" sibTransId="{B108913C-5327-4119-8203-CAC59C1F6943}"/>
    <dgm:cxn modelId="{188FB8A7-D724-412A-949C-E62125FB8560}" srcId="{2E458C1A-2060-48A6-82E3-50743558B2DF}" destId="{62D7E29C-39E9-43F5-9808-C512B1D40532}" srcOrd="6" destOrd="0" parTransId="{6289A93B-9B05-46A2-A5D2-D8028084990F}" sibTransId="{EB183183-BF6D-4EE6-B10E-1C08033F514B}"/>
    <dgm:cxn modelId="{000F00B1-6B8B-4865-AFC4-1F0FA9ED7ECE}" type="presOf" srcId="{494282DC-FFF5-4B4E-93CF-3B91E0B928B5}" destId="{30FD4399-72DC-4B10-8181-EC2845213C40}" srcOrd="0" destOrd="6" presId="urn:microsoft.com/office/officeart/2005/8/layout/hList1"/>
    <dgm:cxn modelId="{ECD1EEB2-B2D0-425A-834A-DD7B7D78719D}" type="presOf" srcId="{F6369611-CC4B-4593-A8AE-79D4EB429761}" destId="{FA50EC2C-E547-4560-A3FE-7427DF730453}" srcOrd="0" destOrd="3" presId="urn:microsoft.com/office/officeart/2005/8/layout/hList1"/>
    <dgm:cxn modelId="{208C79B4-DFA4-46FF-AB45-54DBBC8C65C4}" type="presOf" srcId="{C14267BF-4B1A-4C7B-8F2C-6CA2E5074AF7}" destId="{30FD4399-72DC-4B10-8181-EC2845213C40}" srcOrd="0" destOrd="1" presId="urn:microsoft.com/office/officeart/2005/8/layout/hList1"/>
    <dgm:cxn modelId="{E8D0DBBB-397A-4029-B749-B743A908CA35}" srcId="{AB5F7AFE-6D87-4031-A81E-889F48853F12}" destId="{C14267BF-4B1A-4C7B-8F2C-6CA2E5074AF7}" srcOrd="1" destOrd="0" parTransId="{ECCFDBD9-657F-4943-BC09-CAFFF96415B0}" sibTransId="{B85B51EC-0BF2-4299-B63A-B043B1D38512}"/>
    <dgm:cxn modelId="{DB2C4ABC-58E3-42B7-876F-BB7D1950AD1A}" srcId="{2E458C1A-2060-48A6-82E3-50743558B2DF}" destId="{6AC2D77A-7617-4FA0-BCD7-F0E13E8DD4AF}" srcOrd="5" destOrd="0" parTransId="{D54F8719-31F7-48F4-85C6-39EEA5543AD9}" sibTransId="{03687CDD-596E-44F7-AFD3-A261A0E16FA7}"/>
    <dgm:cxn modelId="{5510AFCB-9A62-4923-8CD9-E5B690C2C02A}" type="presOf" srcId="{80A692D0-029A-44B6-BDAD-8D37B6F22EB6}" destId="{30FD4399-72DC-4B10-8181-EC2845213C40}" srcOrd="0" destOrd="3" presId="urn:microsoft.com/office/officeart/2005/8/layout/hList1"/>
    <dgm:cxn modelId="{CA4E88D7-CED5-4E98-AA52-C08AAD10A09C}" srcId="{2E458C1A-2060-48A6-82E3-50743558B2DF}" destId="{46E87B24-C838-4B42-8E6F-B1ED1FCF42E9}" srcOrd="2" destOrd="0" parTransId="{123DD729-41D1-438E-8BA5-4EA52EE08647}" sibTransId="{465A5B1E-1544-4023-AFEF-B9530C5BCC63}"/>
    <dgm:cxn modelId="{FD1BE7D8-0A6F-4B54-933E-28C1964C3CD6}" type="presOf" srcId="{62D7E29C-39E9-43F5-9808-C512B1D40532}" destId="{FA50EC2C-E547-4560-A3FE-7427DF730453}" srcOrd="0" destOrd="6" presId="urn:microsoft.com/office/officeart/2005/8/layout/hList1"/>
    <dgm:cxn modelId="{9A53EFDA-382A-493F-8ADF-6AAF8E7AA805}" srcId="{2E458C1A-2060-48A6-82E3-50743558B2DF}" destId="{A4359DF9-ACC7-4C2B-A6D3-A95D4F333E2F}" srcOrd="0" destOrd="0" parTransId="{A4C5BDCA-020D-48E2-8097-0DD8C01D4138}" sibTransId="{4FE3325D-7595-4358-A16F-3105A899C9A8}"/>
    <dgm:cxn modelId="{6363F6E1-F3E8-4EEF-B1E2-0827C49D1C9C}" type="presOf" srcId="{DD2E41F5-6C29-4815-B9C0-79AB84365543}" destId="{30FD4399-72DC-4B10-8181-EC2845213C40}" srcOrd="0" destOrd="2" presId="urn:microsoft.com/office/officeart/2005/8/layout/hList1"/>
    <dgm:cxn modelId="{7336F6EB-97AD-4B1C-9BCC-9FD9F3B3B397}" type="presOf" srcId="{A2CB02D7-B2E5-4EB2-A1C5-E7C6F0978BE7}" destId="{30FD4399-72DC-4B10-8181-EC2845213C40}" srcOrd="0" destOrd="4" presId="urn:microsoft.com/office/officeart/2005/8/layout/hList1"/>
    <dgm:cxn modelId="{DBCF5DFD-531D-4F4C-A381-B2AAB26E4594}" srcId="{2E458C1A-2060-48A6-82E3-50743558B2DF}" destId="{F6369611-CC4B-4593-A8AE-79D4EB429761}" srcOrd="3" destOrd="0" parTransId="{7885DF7A-687E-4573-92DF-692387334B2C}" sibTransId="{1BAD44A4-C7AA-4157-8CFB-B87177F36393}"/>
    <dgm:cxn modelId="{93C61796-63B5-4B28-9663-340424FADFB9}" type="presParOf" srcId="{A677971B-61D4-47BB-A56F-35284AC58423}" destId="{3EFACFB3-4B40-480B-8B2D-716D1E9FBB2D}" srcOrd="0" destOrd="0" presId="urn:microsoft.com/office/officeart/2005/8/layout/hList1"/>
    <dgm:cxn modelId="{0A11269F-D3D8-4FCD-8105-EE7A03791B14}" type="presParOf" srcId="{3EFACFB3-4B40-480B-8B2D-716D1E9FBB2D}" destId="{D4A5ECDA-E295-4309-9EAB-B03287AD4F28}" srcOrd="0" destOrd="0" presId="urn:microsoft.com/office/officeart/2005/8/layout/hList1"/>
    <dgm:cxn modelId="{F8B12177-7D48-4EEF-9419-E8912F8F7BAE}" type="presParOf" srcId="{3EFACFB3-4B40-480B-8B2D-716D1E9FBB2D}" destId="{FA50EC2C-E547-4560-A3FE-7427DF730453}" srcOrd="1" destOrd="0" presId="urn:microsoft.com/office/officeart/2005/8/layout/hList1"/>
    <dgm:cxn modelId="{0A40AE92-5D45-437B-9B7E-DC1ED1936583}" type="presParOf" srcId="{A677971B-61D4-47BB-A56F-35284AC58423}" destId="{AC0E23D0-5B5F-4B53-B0F3-AF6722DB2E8A}" srcOrd="1" destOrd="0" presId="urn:microsoft.com/office/officeart/2005/8/layout/hList1"/>
    <dgm:cxn modelId="{BA63117F-2D6E-49B3-935E-6C368F1A97C1}" type="presParOf" srcId="{A677971B-61D4-47BB-A56F-35284AC58423}" destId="{3DBBEBBF-4DA7-447E-AAB7-B4200163D5B2}" srcOrd="2" destOrd="0" presId="urn:microsoft.com/office/officeart/2005/8/layout/hList1"/>
    <dgm:cxn modelId="{425D5267-D1DA-4685-B29D-3FF6345C7E78}" type="presParOf" srcId="{3DBBEBBF-4DA7-447E-AAB7-B4200163D5B2}" destId="{F28B26A1-DB66-49BA-A8FC-ACC5591B73CE}" srcOrd="0" destOrd="0" presId="urn:microsoft.com/office/officeart/2005/8/layout/hList1"/>
    <dgm:cxn modelId="{0B5DA95E-9A3A-49E1-BC9E-ACB49D1722C9}" type="presParOf" srcId="{3DBBEBBF-4DA7-447E-AAB7-B4200163D5B2}" destId="{30FD4399-72DC-4B10-8181-EC2845213C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17479C-9961-4C1B-99F6-462CD27D44C1}" type="doc">
      <dgm:prSet loTypeId="urn:microsoft.com/office/officeart/2005/8/layout/default" loCatId="list" qsTypeId="urn:microsoft.com/office/officeart/2005/8/quickstyle/simple1" qsCatId="simple" csTypeId="urn:microsoft.com/office/officeart/2005/8/colors/accent2_5" csCatId="accent2" phldr="1"/>
      <dgm:spPr/>
      <dgm:t>
        <a:bodyPr/>
        <a:lstStyle/>
        <a:p>
          <a:endParaRPr lang="en-US"/>
        </a:p>
      </dgm:t>
    </dgm:pt>
    <dgm:pt modelId="{AFFBA878-216D-4D2D-AB06-E8D35EECA820}">
      <dgm:prSet phldrT="[Text]"/>
      <dgm:spPr/>
      <dgm:t>
        <a:bodyPr/>
        <a:lstStyle/>
        <a:p>
          <a:r>
            <a:rPr lang="en-US" dirty="0"/>
            <a:t>1- Bad</a:t>
          </a:r>
        </a:p>
      </dgm:t>
    </dgm:pt>
    <dgm:pt modelId="{6727B1DC-F6E6-40EF-AA0D-44C20CF5642D}" type="parTrans" cxnId="{BE97AA51-099F-4728-B167-155398ECA0C8}">
      <dgm:prSet/>
      <dgm:spPr/>
      <dgm:t>
        <a:bodyPr/>
        <a:lstStyle/>
        <a:p>
          <a:endParaRPr lang="en-US"/>
        </a:p>
      </dgm:t>
    </dgm:pt>
    <dgm:pt modelId="{324E5E82-C3C8-45A1-883C-181F80F9B97F}" type="sibTrans" cxnId="{BE97AA51-099F-4728-B167-155398ECA0C8}">
      <dgm:prSet/>
      <dgm:spPr/>
      <dgm:t>
        <a:bodyPr/>
        <a:lstStyle/>
        <a:p>
          <a:endParaRPr lang="en-US"/>
        </a:p>
      </dgm:t>
    </dgm:pt>
    <dgm:pt modelId="{9C41EB08-B9E5-45B4-A327-A23A2392CE1F}">
      <dgm:prSet phldrT="[Text]"/>
      <dgm:spPr/>
      <dgm:t>
        <a:bodyPr/>
        <a:lstStyle/>
        <a:p>
          <a:r>
            <a:rPr lang="en-US" dirty="0"/>
            <a:t>2- Good</a:t>
          </a:r>
        </a:p>
      </dgm:t>
    </dgm:pt>
    <dgm:pt modelId="{A6F69638-E07F-4440-9B9C-42D98DED6FE5}" type="parTrans" cxnId="{8B34B92A-02DC-46F3-9D55-0B72DEDAF221}">
      <dgm:prSet/>
      <dgm:spPr/>
      <dgm:t>
        <a:bodyPr/>
        <a:lstStyle/>
        <a:p>
          <a:endParaRPr lang="en-US"/>
        </a:p>
      </dgm:t>
    </dgm:pt>
    <dgm:pt modelId="{E8E16B28-C994-4238-804D-3811C6E72732}" type="sibTrans" cxnId="{8B34B92A-02DC-46F3-9D55-0B72DEDAF221}">
      <dgm:prSet/>
      <dgm:spPr/>
      <dgm:t>
        <a:bodyPr/>
        <a:lstStyle/>
        <a:p>
          <a:endParaRPr lang="en-US"/>
        </a:p>
      </dgm:t>
    </dgm:pt>
    <dgm:pt modelId="{573976B0-FD0E-4D82-BFEF-12FE28B68348}">
      <dgm:prSet phldrT="[Text]"/>
      <dgm:spPr/>
      <dgm:t>
        <a:bodyPr/>
        <a:lstStyle/>
        <a:p>
          <a:r>
            <a:rPr lang="en-US" dirty="0"/>
            <a:t>3- Better</a:t>
          </a:r>
        </a:p>
      </dgm:t>
    </dgm:pt>
    <dgm:pt modelId="{28DFA1DB-168D-4D2A-AC2E-4BA191827B9F}" type="parTrans" cxnId="{710086C6-56D5-40AE-8D6E-4B042A17A9EA}">
      <dgm:prSet/>
      <dgm:spPr/>
      <dgm:t>
        <a:bodyPr/>
        <a:lstStyle/>
        <a:p>
          <a:endParaRPr lang="en-US"/>
        </a:p>
      </dgm:t>
    </dgm:pt>
    <dgm:pt modelId="{E296EF69-B273-474F-9EB0-DDA0C6AC25B9}" type="sibTrans" cxnId="{710086C6-56D5-40AE-8D6E-4B042A17A9EA}">
      <dgm:prSet/>
      <dgm:spPr/>
      <dgm:t>
        <a:bodyPr/>
        <a:lstStyle/>
        <a:p>
          <a:endParaRPr lang="en-US"/>
        </a:p>
      </dgm:t>
    </dgm:pt>
    <dgm:pt modelId="{36086035-B28B-4FBC-A005-78632CCAB293}">
      <dgm:prSet phldrT="[Text]"/>
      <dgm:spPr/>
      <dgm:t>
        <a:bodyPr/>
        <a:lstStyle/>
        <a:p>
          <a:r>
            <a:rPr lang="en-US" dirty="0"/>
            <a:t>4- Best</a:t>
          </a:r>
        </a:p>
      </dgm:t>
    </dgm:pt>
    <dgm:pt modelId="{A726EC5D-0F44-4225-A6C2-133C1ACA194D}" type="parTrans" cxnId="{722B7773-3572-4D3B-9609-06152DA0EBA2}">
      <dgm:prSet/>
      <dgm:spPr/>
      <dgm:t>
        <a:bodyPr/>
        <a:lstStyle/>
        <a:p>
          <a:endParaRPr lang="en-US"/>
        </a:p>
      </dgm:t>
    </dgm:pt>
    <dgm:pt modelId="{7A6EAA06-242F-43EC-9E89-06DECE1230EB}" type="sibTrans" cxnId="{722B7773-3572-4D3B-9609-06152DA0EBA2}">
      <dgm:prSet/>
      <dgm:spPr/>
      <dgm:t>
        <a:bodyPr/>
        <a:lstStyle/>
        <a:p>
          <a:endParaRPr lang="en-US"/>
        </a:p>
      </dgm:t>
    </dgm:pt>
    <dgm:pt modelId="{2A260F90-5ACD-4A24-871B-9722CC7FF4B3}" type="pres">
      <dgm:prSet presAssocID="{0117479C-9961-4C1B-99F6-462CD27D44C1}" presName="diagram" presStyleCnt="0">
        <dgm:presLayoutVars>
          <dgm:dir/>
          <dgm:resizeHandles val="exact"/>
        </dgm:presLayoutVars>
      </dgm:prSet>
      <dgm:spPr/>
    </dgm:pt>
    <dgm:pt modelId="{F8065B3B-C267-4537-AE3F-FFC8B1D65608}" type="pres">
      <dgm:prSet presAssocID="{AFFBA878-216D-4D2D-AB06-E8D35EECA820}" presName="node" presStyleLbl="node1" presStyleIdx="0" presStyleCnt="4">
        <dgm:presLayoutVars>
          <dgm:bulletEnabled val="1"/>
        </dgm:presLayoutVars>
      </dgm:prSet>
      <dgm:spPr/>
    </dgm:pt>
    <dgm:pt modelId="{299CA542-466D-4CA4-9C31-39654AFFC552}" type="pres">
      <dgm:prSet presAssocID="{324E5E82-C3C8-45A1-883C-181F80F9B97F}" presName="sibTrans" presStyleCnt="0"/>
      <dgm:spPr/>
    </dgm:pt>
    <dgm:pt modelId="{E3D8C2E1-6A98-453D-8501-D34057166DC1}" type="pres">
      <dgm:prSet presAssocID="{9C41EB08-B9E5-45B4-A327-A23A2392CE1F}" presName="node" presStyleLbl="node1" presStyleIdx="1" presStyleCnt="4">
        <dgm:presLayoutVars>
          <dgm:bulletEnabled val="1"/>
        </dgm:presLayoutVars>
      </dgm:prSet>
      <dgm:spPr/>
    </dgm:pt>
    <dgm:pt modelId="{7DD092A3-1A4C-4ED3-902A-FD8E9D8F4855}" type="pres">
      <dgm:prSet presAssocID="{E8E16B28-C994-4238-804D-3811C6E72732}" presName="sibTrans" presStyleCnt="0"/>
      <dgm:spPr/>
    </dgm:pt>
    <dgm:pt modelId="{48843859-9396-4985-9D98-CC1393BC2628}" type="pres">
      <dgm:prSet presAssocID="{573976B0-FD0E-4D82-BFEF-12FE28B68348}" presName="node" presStyleLbl="node1" presStyleIdx="2" presStyleCnt="4">
        <dgm:presLayoutVars>
          <dgm:bulletEnabled val="1"/>
        </dgm:presLayoutVars>
      </dgm:prSet>
      <dgm:spPr/>
    </dgm:pt>
    <dgm:pt modelId="{F812E711-7CD6-4E08-BCB6-F39C69B72415}" type="pres">
      <dgm:prSet presAssocID="{E296EF69-B273-474F-9EB0-DDA0C6AC25B9}" presName="sibTrans" presStyleCnt="0"/>
      <dgm:spPr/>
    </dgm:pt>
    <dgm:pt modelId="{264C989C-E9FF-4803-BD75-4F0C68D7819A}" type="pres">
      <dgm:prSet presAssocID="{36086035-B28B-4FBC-A005-78632CCAB293}" presName="node" presStyleLbl="node1" presStyleIdx="3" presStyleCnt="4">
        <dgm:presLayoutVars>
          <dgm:bulletEnabled val="1"/>
        </dgm:presLayoutVars>
      </dgm:prSet>
      <dgm:spPr/>
    </dgm:pt>
  </dgm:ptLst>
  <dgm:cxnLst>
    <dgm:cxn modelId="{8B34B92A-02DC-46F3-9D55-0B72DEDAF221}" srcId="{0117479C-9961-4C1B-99F6-462CD27D44C1}" destId="{9C41EB08-B9E5-45B4-A327-A23A2392CE1F}" srcOrd="1" destOrd="0" parTransId="{A6F69638-E07F-4440-9B9C-42D98DED6FE5}" sibTransId="{E8E16B28-C994-4238-804D-3811C6E72732}"/>
    <dgm:cxn modelId="{6BE0CD2B-0BD3-4F8E-A65A-CFC22DF5C8DF}" type="presOf" srcId="{36086035-B28B-4FBC-A005-78632CCAB293}" destId="{264C989C-E9FF-4803-BD75-4F0C68D7819A}" srcOrd="0" destOrd="0" presId="urn:microsoft.com/office/officeart/2005/8/layout/default"/>
    <dgm:cxn modelId="{21045A32-813C-4819-96CA-DF81A5858604}" type="presOf" srcId="{9C41EB08-B9E5-45B4-A327-A23A2392CE1F}" destId="{E3D8C2E1-6A98-453D-8501-D34057166DC1}" srcOrd="0" destOrd="0" presId="urn:microsoft.com/office/officeart/2005/8/layout/default"/>
    <dgm:cxn modelId="{BE97AA51-099F-4728-B167-155398ECA0C8}" srcId="{0117479C-9961-4C1B-99F6-462CD27D44C1}" destId="{AFFBA878-216D-4D2D-AB06-E8D35EECA820}" srcOrd="0" destOrd="0" parTransId="{6727B1DC-F6E6-40EF-AA0D-44C20CF5642D}" sibTransId="{324E5E82-C3C8-45A1-883C-181F80F9B97F}"/>
    <dgm:cxn modelId="{518F4E6E-3143-4119-8920-CE5A4C90C2D7}" type="presOf" srcId="{573976B0-FD0E-4D82-BFEF-12FE28B68348}" destId="{48843859-9396-4985-9D98-CC1393BC2628}" srcOrd="0" destOrd="0" presId="urn:microsoft.com/office/officeart/2005/8/layout/default"/>
    <dgm:cxn modelId="{722B7773-3572-4D3B-9609-06152DA0EBA2}" srcId="{0117479C-9961-4C1B-99F6-462CD27D44C1}" destId="{36086035-B28B-4FBC-A005-78632CCAB293}" srcOrd="3" destOrd="0" parTransId="{A726EC5D-0F44-4225-A6C2-133C1ACA194D}" sibTransId="{7A6EAA06-242F-43EC-9E89-06DECE1230EB}"/>
    <dgm:cxn modelId="{8CAFB69B-4B96-4468-BEE2-668BB7B4CDF3}" type="presOf" srcId="{0117479C-9961-4C1B-99F6-462CD27D44C1}" destId="{2A260F90-5ACD-4A24-871B-9722CC7FF4B3}" srcOrd="0" destOrd="0" presId="urn:microsoft.com/office/officeart/2005/8/layout/default"/>
    <dgm:cxn modelId="{710086C6-56D5-40AE-8D6E-4B042A17A9EA}" srcId="{0117479C-9961-4C1B-99F6-462CD27D44C1}" destId="{573976B0-FD0E-4D82-BFEF-12FE28B68348}" srcOrd="2" destOrd="0" parTransId="{28DFA1DB-168D-4D2A-AC2E-4BA191827B9F}" sibTransId="{E296EF69-B273-474F-9EB0-DDA0C6AC25B9}"/>
    <dgm:cxn modelId="{1A9641E5-BAF9-41EB-BA68-0F4266CA50F0}" type="presOf" srcId="{AFFBA878-216D-4D2D-AB06-E8D35EECA820}" destId="{F8065B3B-C267-4537-AE3F-FFC8B1D65608}" srcOrd="0" destOrd="0" presId="urn:microsoft.com/office/officeart/2005/8/layout/default"/>
    <dgm:cxn modelId="{AE178BAC-CE13-4DA7-BA6D-DCF6E7DF6BFA}" type="presParOf" srcId="{2A260F90-5ACD-4A24-871B-9722CC7FF4B3}" destId="{F8065B3B-C267-4537-AE3F-FFC8B1D65608}" srcOrd="0" destOrd="0" presId="urn:microsoft.com/office/officeart/2005/8/layout/default"/>
    <dgm:cxn modelId="{348A08CC-7611-4F04-AA00-FA7B07501BF9}" type="presParOf" srcId="{2A260F90-5ACD-4A24-871B-9722CC7FF4B3}" destId="{299CA542-466D-4CA4-9C31-39654AFFC552}" srcOrd="1" destOrd="0" presId="urn:microsoft.com/office/officeart/2005/8/layout/default"/>
    <dgm:cxn modelId="{2752FB23-853D-4B0F-B1CD-7CCF0ABC2C58}" type="presParOf" srcId="{2A260F90-5ACD-4A24-871B-9722CC7FF4B3}" destId="{E3D8C2E1-6A98-453D-8501-D34057166DC1}" srcOrd="2" destOrd="0" presId="urn:microsoft.com/office/officeart/2005/8/layout/default"/>
    <dgm:cxn modelId="{07D8376F-57FB-41FD-AE65-19B22F8A9618}" type="presParOf" srcId="{2A260F90-5ACD-4A24-871B-9722CC7FF4B3}" destId="{7DD092A3-1A4C-4ED3-902A-FD8E9D8F4855}" srcOrd="3" destOrd="0" presId="urn:microsoft.com/office/officeart/2005/8/layout/default"/>
    <dgm:cxn modelId="{F0F20DF9-B056-4B2D-8238-9473F125952C}" type="presParOf" srcId="{2A260F90-5ACD-4A24-871B-9722CC7FF4B3}" destId="{48843859-9396-4985-9D98-CC1393BC2628}" srcOrd="4" destOrd="0" presId="urn:microsoft.com/office/officeart/2005/8/layout/default"/>
    <dgm:cxn modelId="{D65DEBB4-352C-4FBA-8951-29C04445D102}" type="presParOf" srcId="{2A260F90-5ACD-4A24-871B-9722CC7FF4B3}" destId="{F812E711-7CD6-4E08-BCB6-F39C69B72415}" srcOrd="5" destOrd="0" presId="urn:microsoft.com/office/officeart/2005/8/layout/default"/>
    <dgm:cxn modelId="{A8F785E0-2A1B-4FD8-9BCC-CDFF3521264B}" type="presParOf" srcId="{2A260F90-5ACD-4A24-871B-9722CC7FF4B3}" destId="{264C989C-E9FF-4803-BD75-4F0C68D7819A}"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027550-A663-4CA3-8B19-5DCF8FF25280}"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2E458C1A-2060-48A6-82E3-50743558B2DF}">
      <dgm:prSet phldrT="[Text]"/>
      <dgm:spPr/>
      <dgm:t>
        <a:bodyPr/>
        <a:lstStyle/>
        <a:p>
          <a:r>
            <a:rPr lang="en-US">
              <a:latin typeface="Impact" panose="020B0806030902050204" pitchFamily="34" charset="0"/>
            </a:rPr>
            <a:t>Character Variables</a:t>
          </a:r>
          <a:endParaRPr lang="en-US" dirty="0">
            <a:latin typeface="Impact" panose="020B0806030902050204" pitchFamily="34" charset="0"/>
          </a:endParaRPr>
        </a:p>
      </dgm:t>
    </dgm:pt>
    <dgm:pt modelId="{762FF4EF-E41E-44A2-9EB7-EFAEEB108DC1}" type="parTrans" cxnId="{9760AE07-4FF7-4EF2-BE9E-8829D5ED18B7}">
      <dgm:prSet/>
      <dgm:spPr/>
      <dgm:t>
        <a:bodyPr/>
        <a:lstStyle/>
        <a:p>
          <a:endParaRPr lang="en-US">
            <a:latin typeface="Impact" panose="020B0806030902050204" pitchFamily="34" charset="0"/>
          </a:endParaRPr>
        </a:p>
      </dgm:t>
    </dgm:pt>
    <dgm:pt modelId="{7FC04012-3A06-4A62-97A3-4AE4AACE66D7}" type="sibTrans" cxnId="{9760AE07-4FF7-4EF2-BE9E-8829D5ED18B7}">
      <dgm:prSet/>
      <dgm:spPr/>
      <dgm:t>
        <a:bodyPr/>
        <a:lstStyle/>
        <a:p>
          <a:endParaRPr lang="en-US">
            <a:latin typeface="Impact" panose="020B0806030902050204" pitchFamily="34" charset="0"/>
          </a:endParaRPr>
        </a:p>
      </dgm:t>
    </dgm:pt>
    <dgm:pt modelId="{A4359DF9-ACC7-4C2B-A6D3-A95D4F333E2F}">
      <dgm:prSet phldrT="[Text]"/>
      <dgm:spPr/>
      <dgm:t>
        <a:bodyPr/>
        <a:lstStyle/>
        <a:p>
          <a:r>
            <a:rPr lang="en-US" dirty="0">
              <a:latin typeface="Impact" panose="020B0806030902050204" pitchFamily="34" charset="0"/>
            </a:rPr>
            <a:t>Attrition</a:t>
          </a:r>
        </a:p>
      </dgm:t>
    </dgm:pt>
    <dgm:pt modelId="{A4C5BDCA-020D-48E2-8097-0DD8C01D4138}" type="parTrans" cxnId="{9A53EFDA-382A-493F-8ADF-6AAF8E7AA805}">
      <dgm:prSet/>
      <dgm:spPr/>
      <dgm:t>
        <a:bodyPr/>
        <a:lstStyle/>
        <a:p>
          <a:endParaRPr lang="en-US">
            <a:latin typeface="Impact" panose="020B0806030902050204" pitchFamily="34" charset="0"/>
          </a:endParaRPr>
        </a:p>
      </dgm:t>
    </dgm:pt>
    <dgm:pt modelId="{4FE3325D-7595-4358-A16F-3105A899C9A8}" type="sibTrans" cxnId="{9A53EFDA-382A-493F-8ADF-6AAF8E7AA805}">
      <dgm:prSet/>
      <dgm:spPr/>
      <dgm:t>
        <a:bodyPr/>
        <a:lstStyle/>
        <a:p>
          <a:endParaRPr lang="en-US">
            <a:latin typeface="Impact" panose="020B0806030902050204" pitchFamily="34" charset="0"/>
          </a:endParaRPr>
        </a:p>
      </dgm:t>
    </dgm:pt>
    <dgm:pt modelId="{65A1F1D9-0670-47E3-BE3C-7B35C2749A37}">
      <dgm:prSet phldrT="[Text]"/>
      <dgm:spPr/>
      <dgm:t>
        <a:bodyPr/>
        <a:lstStyle/>
        <a:p>
          <a:r>
            <a:rPr lang="en-US" dirty="0" err="1">
              <a:latin typeface="Impact" panose="020B0806030902050204" pitchFamily="34" charset="0"/>
            </a:rPr>
            <a:t>BusinessTravel</a:t>
          </a:r>
          <a:endParaRPr lang="en-US" dirty="0">
            <a:latin typeface="Impact" panose="020B0806030902050204" pitchFamily="34" charset="0"/>
          </a:endParaRPr>
        </a:p>
      </dgm:t>
    </dgm:pt>
    <dgm:pt modelId="{7ED71D63-EC89-4A71-91E3-AA9C54AC608C}" type="parTrans" cxnId="{292A232B-97C8-422D-9B94-219BF92B8543}">
      <dgm:prSet/>
      <dgm:spPr/>
      <dgm:t>
        <a:bodyPr/>
        <a:lstStyle/>
        <a:p>
          <a:endParaRPr lang="en-US">
            <a:latin typeface="Impact" panose="020B0806030902050204" pitchFamily="34" charset="0"/>
          </a:endParaRPr>
        </a:p>
      </dgm:t>
    </dgm:pt>
    <dgm:pt modelId="{97675075-176C-47E2-8DB0-707A9897AA04}" type="sibTrans" cxnId="{292A232B-97C8-422D-9B94-219BF92B8543}">
      <dgm:prSet/>
      <dgm:spPr/>
      <dgm:t>
        <a:bodyPr/>
        <a:lstStyle/>
        <a:p>
          <a:endParaRPr lang="en-US">
            <a:latin typeface="Impact" panose="020B0806030902050204" pitchFamily="34" charset="0"/>
          </a:endParaRPr>
        </a:p>
      </dgm:t>
    </dgm:pt>
    <dgm:pt modelId="{AB5F7AFE-6D87-4031-A81E-889F48853F12}">
      <dgm:prSet phldrT="[Text]"/>
      <dgm:spPr/>
      <dgm:t>
        <a:bodyPr/>
        <a:lstStyle/>
        <a:p>
          <a:r>
            <a:rPr lang="en-US" dirty="0">
              <a:latin typeface="Impact" panose="020B0806030902050204" pitchFamily="34" charset="0"/>
            </a:rPr>
            <a:t>Integer Variables</a:t>
          </a:r>
        </a:p>
      </dgm:t>
    </dgm:pt>
    <dgm:pt modelId="{34E28C28-EB47-4E81-9412-09CD0CC3D215}" type="parTrans" cxnId="{C7AD7881-F0BD-42EF-939B-AC83496A59A2}">
      <dgm:prSet/>
      <dgm:spPr/>
      <dgm:t>
        <a:bodyPr/>
        <a:lstStyle/>
        <a:p>
          <a:endParaRPr lang="en-US">
            <a:latin typeface="Impact" panose="020B0806030902050204" pitchFamily="34" charset="0"/>
          </a:endParaRPr>
        </a:p>
      </dgm:t>
    </dgm:pt>
    <dgm:pt modelId="{EBE7939B-5CB4-4141-80EF-AA8E4B1BADFA}" type="sibTrans" cxnId="{C7AD7881-F0BD-42EF-939B-AC83496A59A2}">
      <dgm:prSet/>
      <dgm:spPr/>
      <dgm:t>
        <a:bodyPr/>
        <a:lstStyle/>
        <a:p>
          <a:endParaRPr lang="en-US">
            <a:latin typeface="Impact" panose="020B0806030902050204" pitchFamily="34" charset="0"/>
          </a:endParaRPr>
        </a:p>
      </dgm:t>
    </dgm:pt>
    <dgm:pt modelId="{914DB27F-A9A5-4501-9A4E-591791CBEB78}">
      <dgm:prSet phldrT="[Text]"/>
      <dgm:spPr/>
      <dgm:t>
        <a:bodyPr/>
        <a:lstStyle/>
        <a:p>
          <a:pPr marL="114300" lvl="1" indent="0" defTabSz="666750">
            <a:lnSpc>
              <a:spcPct val="90000"/>
            </a:lnSpc>
            <a:spcBef>
              <a:spcPct val="0"/>
            </a:spcBef>
            <a:spcAft>
              <a:spcPct val="15000"/>
            </a:spcAft>
          </a:pPr>
          <a:r>
            <a:rPr lang="en-US" dirty="0">
              <a:latin typeface="Impact" panose="020B0806030902050204" pitchFamily="34" charset="0"/>
            </a:rPr>
            <a:t>Education</a:t>
          </a:r>
        </a:p>
      </dgm:t>
    </dgm:pt>
    <dgm:pt modelId="{4B460EAA-B52E-4C03-B48B-4F815F0F1499}" type="parTrans" cxnId="{940F1550-FE7E-4FC0-BD4F-308E0F317EFD}">
      <dgm:prSet/>
      <dgm:spPr/>
      <dgm:t>
        <a:bodyPr/>
        <a:lstStyle/>
        <a:p>
          <a:endParaRPr lang="en-US">
            <a:latin typeface="Impact" panose="020B0806030902050204" pitchFamily="34" charset="0"/>
          </a:endParaRPr>
        </a:p>
      </dgm:t>
    </dgm:pt>
    <dgm:pt modelId="{9EE48C5B-359D-408F-93A1-3FB6F154E94C}" type="sibTrans" cxnId="{940F1550-FE7E-4FC0-BD4F-308E0F317EFD}">
      <dgm:prSet/>
      <dgm:spPr/>
      <dgm:t>
        <a:bodyPr/>
        <a:lstStyle/>
        <a:p>
          <a:endParaRPr lang="en-US">
            <a:latin typeface="Impact" panose="020B0806030902050204" pitchFamily="34" charset="0"/>
          </a:endParaRPr>
        </a:p>
      </dgm:t>
    </dgm:pt>
    <dgm:pt modelId="{46E87B24-C838-4B42-8E6F-B1ED1FCF42E9}">
      <dgm:prSet phldrT="[Text]"/>
      <dgm:spPr/>
      <dgm:t>
        <a:bodyPr/>
        <a:lstStyle/>
        <a:p>
          <a:r>
            <a:rPr lang="en-US" dirty="0">
              <a:latin typeface="Impact" panose="020B0806030902050204" pitchFamily="34" charset="0"/>
            </a:rPr>
            <a:t>Department</a:t>
          </a:r>
        </a:p>
      </dgm:t>
    </dgm:pt>
    <dgm:pt modelId="{123DD729-41D1-438E-8BA5-4EA52EE08647}" type="parTrans" cxnId="{CA4E88D7-CED5-4E98-AA52-C08AAD10A09C}">
      <dgm:prSet/>
      <dgm:spPr/>
      <dgm:t>
        <a:bodyPr/>
        <a:lstStyle/>
        <a:p>
          <a:endParaRPr lang="en-US">
            <a:latin typeface="Impact" panose="020B0806030902050204" pitchFamily="34" charset="0"/>
          </a:endParaRPr>
        </a:p>
      </dgm:t>
    </dgm:pt>
    <dgm:pt modelId="{465A5B1E-1544-4023-AFEF-B9530C5BCC63}" type="sibTrans" cxnId="{CA4E88D7-CED5-4E98-AA52-C08AAD10A09C}">
      <dgm:prSet/>
      <dgm:spPr/>
      <dgm:t>
        <a:bodyPr/>
        <a:lstStyle/>
        <a:p>
          <a:endParaRPr lang="en-US">
            <a:latin typeface="Impact" panose="020B0806030902050204" pitchFamily="34" charset="0"/>
          </a:endParaRPr>
        </a:p>
      </dgm:t>
    </dgm:pt>
    <dgm:pt modelId="{F6369611-CC4B-4593-A8AE-79D4EB429761}">
      <dgm:prSet phldrT="[Text]"/>
      <dgm:spPr/>
      <dgm:t>
        <a:bodyPr/>
        <a:lstStyle/>
        <a:p>
          <a:r>
            <a:rPr lang="en-US" dirty="0" err="1">
              <a:latin typeface="Impact" panose="020B0806030902050204" pitchFamily="34" charset="0"/>
            </a:rPr>
            <a:t>EducationField</a:t>
          </a:r>
          <a:endParaRPr lang="en-US" dirty="0">
            <a:latin typeface="Impact" panose="020B0806030902050204" pitchFamily="34" charset="0"/>
          </a:endParaRPr>
        </a:p>
      </dgm:t>
    </dgm:pt>
    <dgm:pt modelId="{7885DF7A-687E-4573-92DF-692387334B2C}" type="parTrans" cxnId="{DBCF5DFD-531D-4F4C-A381-B2AAB26E4594}">
      <dgm:prSet/>
      <dgm:spPr/>
      <dgm:t>
        <a:bodyPr/>
        <a:lstStyle/>
        <a:p>
          <a:endParaRPr lang="en-US">
            <a:latin typeface="Impact" panose="020B0806030902050204" pitchFamily="34" charset="0"/>
          </a:endParaRPr>
        </a:p>
      </dgm:t>
    </dgm:pt>
    <dgm:pt modelId="{1BAD44A4-C7AA-4157-8CFB-B87177F36393}" type="sibTrans" cxnId="{DBCF5DFD-531D-4F4C-A381-B2AAB26E4594}">
      <dgm:prSet/>
      <dgm:spPr/>
      <dgm:t>
        <a:bodyPr/>
        <a:lstStyle/>
        <a:p>
          <a:endParaRPr lang="en-US">
            <a:latin typeface="Impact" panose="020B0806030902050204" pitchFamily="34" charset="0"/>
          </a:endParaRPr>
        </a:p>
      </dgm:t>
    </dgm:pt>
    <dgm:pt modelId="{2DF1E2F0-5A9A-471F-A5A7-1CC150ED9A0F}">
      <dgm:prSet phldrT="[Text]"/>
      <dgm:spPr/>
      <dgm:t>
        <a:bodyPr/>
        <a:lstStyle/>
        <a:p>
          <a:r>
            <a:rPr lang="en-US" dirty="0">
              <a:latin typeface="Impact" panose="020B0806030902050204" pitchFamily="34" charset="0"/>
            </a:rPr>
            <a:t>Gender</a:t>
          </a:r>
        </a:p>
      </dgm:t>
    </dgm:pt>
    <dgm:pt modelId="{FDFB23AA-F639-460D-AFEC-9961B1FDFF33}" type="parTrans" cxnId="{051C9872-6624-469A-9C5E-11A5BC4BFFAB}">
      <dgm:prSet/>
      <dgm:spPr/>
      <dgm:t>
        <a:bodyPr/>
        <a:lstStyle/>
        <a:p>
          <a:endParaRPr lang="en-US">
            <a:latin typeface="Impact" panose="020B0806030902050204" pitchFamily="34" charset="0"/>
          </a:endParaRPr>
        </a:p>
      </dgm:t>
    </dgm:pt>
    <dgm:pt modelId="{FC7866E1-13EF-4ACB-875F-8CEB99034D2E}" type="sibTrans" cxnId="{051C9872-6624-469A-9C5E-11A5BC4BFFAB}">
      <dgm:prSet/>
      <dgm:spPr/>
      <dgm:t>
        <a:bodyPr/>
        <a:lstStyle/>
        <a:p>
          <a:endParaRPr lang="en-US">
            <a:latin typeface="Impact" panose="020B0806030902050204" pitchFamily="34" charset="0"/>
          </a:endParaRPr>
        </a:p>
      </dgm:t>
    </dgm:pt>
    <dgm:pt modelId="{6AC2D77A-7617-4FA0-BCD7-F0E13E8DD4AF}">
      <dgm:prSet phldrT="[Text]"/>
      <dgm:spPr/>
      <dgm:t>
        <a:bodyPr/>
        <a:lstStyle/>
        <a:p>
          <a:r>
            <a:rPr lang="en-US" dirty="0" err="1">
              <a:latin typeface="Impact" panose="020B0806030902050204" pitchFamily="34" charset="0"/>
            </a:rPr>
            <a:t>JobLevel</a:t>
          </a:r>
          <a:endParaRPr lang="en-US" dirty="0">
            <a:latin typeface="Impact" panose="020B0806030902050204" pitchFamily="34" charset="0"/>
          </a:endParaRPr>
        </a:p>
      </dgm:t>
    </dgm:pt>
    <dgm:pt modelId="{D54F8719-31F7-48F4-85C6-39EEA5543AD9}" type="parTrans" cxnId="{DB2C4ABC-58E3-42B7-876F-BB7D1950AD1A}">
      <dgm:prSet/>
      <dgm:spPr/>
      <dgm:t>
        <a:bodyPr/>
        <a:lstStyle/>
        <a:p>
          <a:endParaRPr lang="en-US">
            <a:latin typeface="Impact" panose="020B0806030902050204" pitchFamily="34" charset="0"/>
          </a:endParaRPr>
        </a:p>
      </dgm:t>
    </dgm:pt>
    <dgm:pt modelId="{03687CDD-596E-44F7-AFD3-A261A0E16FA7}" type="sibTrans" cxnId="{DB2C4ABC-58E3-42B7-876F-BB7D1950AD1A}">
      <dgm:prSet/>
      <dgm:spPr/>
      <dgm:t>
        <a:bodyPr/>
        <a:lstStyle/>
        <a:p>
          <a:endParaRPr lang="en-US">
            <a:latin typeface="Impact" panose="020B0806030902050204" pitchFamily="34" charset="0"/>
          </a:endParaRPr>
        </a:p>
      </dgm:t>
    </dgm:pt>
    <dgm:pt modelId="{62D7E29C-39E9-43F5-9808-C512B1D40532}">
      <dgm:prSet phldrT="[Text]"/>
      <dgm:spPr/>
      <dgm:t>
        <a:bodyPr/>
        <a:lstStyle/>
        <a:p>
          <a:r>
            <a:rPr lang="en-US" dirty="0" err="1">
              <a:latin typeface="Impact" panose="020B0806030902050204" pitchFamily="34" charset="0"/>
            </a:rPr>
            <a:t>MaritalStatus</a:t>
          </a:r>
          <a:endParaRPr lang="en-US" dirty="0">
            <a:latin typeface="Impact" panose="020B0806030902050204" pitchFamily="34" charset="0"/>
          </a:endParaRPr>
        </a:p>
      </dgm:t>
    </dgm:pt>
    <dgm:pt modelId="{6289A93B-9B05-46A2-A5D2-D8028084990F}" type="parTrans" cxnId="{188FB8A7-D724-412A-949C-E62125FB8560}">
      <dgm:prSet/>
      <dgm:spPr/>
      <dgm:t>
        <a:bodyPr/>
        <a:lstStyle/>
        <a:p>
          <a:endParaRPr lang="en-US">
            <a:latin typeface="Impact" panose="020B0806030902050204" pitchFamily="34" charset="0"/>
          </a:endParaRPr>
        </a:p>
      </dgm:t>
    </dgm:pt>
    <dgm:pt modelId="{EB183183-BF6D-4EE6-B10E-1C08033F514B}" type="sibTrans" cxnId="{188FB8A7-D724-412A-949C-E62125FB8560}">
      <dgm:prSet/>
      <dgm:spPr/>
      <dgm:t>
        <a:bodyPr/>
        <a:lstStyle/>
        <a:p>
          <a:endParaRPr lang="en-US">
            <a:latin typeface="Impact" panose="020B0806030902050204" pitchFamily="34" charset="0"/>
          </a:endParaRPr>
        </a:p>
      </dgm:t>
    </dgm:pt>
    <dgm:pt modelId="{80A692D0-029A-44B6-BDAD-8D37B6F22EB6}">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JobSatisfaction</a:t>
          </a:r>
          <a:endParaRPr lang="en-US" dirty="0">
            <a:latin typeface="Impact" panose="020B0806030902050204" pitchFamily="34" charset="0"/>
          </a:endParaRPr>
        </a:p>
      </dgm:t>
    </dgm:pt>
    <dgm:pt modelId="{A8582528-18EB-4AA2-875E-8823E4F8E770}" type="parTrans" cxnId="{012E028E-06D0-4C0A-8B0F-40AC72550DBC}">
      <dgm:prSet/>
      <dgm:spPr/>
      <dgm:t>
        <a:bodyPr/>
        <a:lstStyle/>
        <a:p>
          <a:endParaRPr lang="en-US">
            <a:latin typeface="Impact" panose="020B0806030902050204" pitchFamily="34" charset="0"/>
          </a:endParaRPr>
        </a:p>
      </dgm:t>
    </dgm:pt>
    <dgm:pt modelId="{59620B4E-16AE-4641-9241-5A8C827974D8}" type="sibTrans" cxnId="{012E028E-06D0-4C0A-8B0F-40AC72550DBC}">
      <dgm:prSet/>
      <dgm:spPr/>
      <dgm:t>
        <a:bodyPr/>
        <a:lstStyle/>
        <a:p>
          <a:endParaRPr lang="en-US">
            <a:latin typeface="Impact" panose="020B0806030902050204" pitchFamily="34" charset="0"/>
          </a:endParaRPr>
        </a:p>
      </dgm:t>
    </dgm:pt>
    <dgm:pt modelId="{A2CB02D7-B2E5-4EB2-A1C5-E7C6F0978BE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JobInvolvement</a:t>
          </a:r>
          <a:endParaRPr lang="en-US" dirty="0">
            <a:latin typeface="Impact" panose="020B0806030902050204" pitchFamily="34" charset="0"/>
          </a:endParaRPr>
        </a:p>
      </dgm:t>
    </dgm:pt>
    <dgm:pt modelId="{3786000C-694F-451B-BAD5-32CE8B8F492F}" type="parTrans" cxnId="{0650772E-FB93-4F32-8A25-3CDB338019FA}">
      <dgm:prSet/>
      <dgm:spPr/>
      <dgm:t>
        <a:bodyPr/>
        <a:lstStyle/>
        <a:p>
          <a:endParaRPr lang="en-US">
            <a:latin typeface="Impact" panose="020B0806030902050204" pitchFamily="34" charset="0"/>
          </a:endParaRPr>
        </a:p>
      </dgm:t>
    </dgm:pt>
    <dgm:pt modelId="{06B1472F-CB20-4073-B7B3-BC2CFF34012F}" type="sibTrans" cxnId="{0650772E-FB93-4F32-8A25-3CDB338019FA}">
      <dgm:prSet/>
      <dgm:spPr/>
      <dgm:t>
        <a:bodyPr/>
        <a:lstStyle/>
        <a:p>
          <a:endParaRPr lang="en-US">
            <a:latin typeface="Impact" panose="020B0806030902050204" pitchFamily="34" charset="0"/>
          </a:endParaRPr>
        </a:p>
      </dgm:t>
    </dgm:pt>
    <dgm:pt modelId="{8C9A1561-07B2-43BA-9274-D61DA14BD38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PerfromanceRating</a:t>
          </a:r>
          <a:endParaRPr lang="en-US" dirty="0">
            <a:latin typeface="Impact" panose="020B0806030902050204" pitchFamily="34" charset="0"/>
          </a:endParaRPr>
        </a:p>
      </dgm:t>
    </dgm:pt>
    <dgm:pt modelId="{08AC513F-ED7C-4E8D-80A8-23F999EFEC54}" type="parTrans" cxnId="{29142095-E895-4946-A8C7-A7552E44078B}">
      <dgm:prSet/>
      <dgm:spPr/>
      <dgm:t>
        <a:bodyPr/>
        <a:lstStyle/>
        <a:p>
          <a:endParaRPr lang="en-US">
            <a:latin typeface="Impact" panose="020B0806030902050204" pitchFamily="34" charset="0"/>
          </a:endParaRPr>
        </a:p>
      </dgm:t>
    </dgm:pt>
    <dgm:pt modelId="{B108913C-5327-4119-8203-CAC59C1F6943}" type="sibTrans" cxnId="{29142095-E895-4946-A8C7-A7552E44078B}">
      <dgm:prSet/>
      <dgm:spPr/>
      <dgm:t>
        <a:bodyPr/>
        <a:lstStyle/>
        <a:p>
          <a:endParaRPr lang="en-US">
            <a:latin typeface="Impact" panose="020B0806030902050204" pitchFamily="34" charset="0"/>
          </a:endParaRPr>
        </a:p>
      </dgm:t>
    </dgm:pt>
    <dgm:pt modelId="{494282DC-FFF5-4B4E-93CF-3B91E0B928B5}">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StockOptionLevel</a:t>
          </a:r>
          <a:endParaRPr lang="en-US" dirty="0">
            <a:latin typeface="Impact" panose="020B0806030902050204" pitchFamily="34" charset="0"/>
          </a:endParaRPr>
        </a:p>
      </dgm:t>
    </dgm:pt>
    <dgm:pt modelId="{9DFD6948-6721-4444-98E8-92B39DA3E868}" type="parTrans" cxnId="{7E2B581B-B08F-45B2-AF52-B22C883815D2}">
      <dgm:prSet/>
      <dgm:spPr/>
      <dgm:t>
        <a:bodyPr/>
        <a:lstStyle/>
        <a:p>
          <a:endParaRPr lang="en-US">
            <a:latin typeface="Impact" panose="020B0806030902050204" pitchFamily="34" charset="0"/>
          </a:endParaRPr>
        </a:p>
      </dgm:t>
    </dgm:pt>
    <dgm:pt modelId="{C3B85186-D19B-47CF-9420-D84516ADDC08}" type="sibTrans" cxnId="{7E2B581B-B08F-45B2-AF52-B22C883815D2}">
      <dgm:prSet/>
      <dgm:spPr/>
      <dgm:t>
        <a:bodyPr/>
        <a:lstStyle/>
        <a:p>
          <a:endParaRPr lang="en-US">
            <a:latin typeface="Impact" panose="020B0806030902050204" pitchFamily="34" charset="0"/>
          </a:endParaRPr>
        </a:p>
      </dgm:t>
    </dgm:pt>
    <dgm:pt modelId="{C14267BF-4B1A-4C7B-8F2C-6CA2E5074AF7}">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WorkLifeBalance</a:t>
          </a:r>
          <a:endParaRPr lang="en-US" dirty="0">
            <a:latin typeface="Impact" panose="020B0806030902050204" pitchFamily="34" charset="0"/>
          </a:endParaRPr>
        </a:p>
      </dgm:t>
    </dgm:pt>
    <dgm:pt modelId="{ECCFDBD9-657F-4943-BC09-CAFFF96415B0}" type="parTrans" cxnId="{E8D0DBBB-397A-4029-B749-B743A908CA35}">
      <dgm:prSet/>
      <dgm:spPr/>
      <dgm:t>
        <a:bodyPr/>
        <a:lstStyle/>
        <a:p>
          <a:endParaRPr lang="en-US"/>
        </a:p>
      </dgm:t>
    </dgm:pt>
    <dgm:pt modelId="{B85B51EC-0BF2-4299-B63A-B043B1D38512}" type="sibTrans" cxnId="{E8D0DBBB-397A-4029-B749-B743A908CA35}">
      <dgm:prSet/>
      <dgm:spPr/>
      <dgm:t>
        <a:bodyPr/>
        <a:lstStyle/>
        <a:p>
          <a:endParaRPr lang="en-US"/>
        </a:p>
      </dgm:t>
    </dgm:pt>
    <dgm:pt modelId="{DD2E41F5-6C29-4815-B9C0-79AB84365543}">
      <dgm:prSet phldrT="[Text]"/>
      <dgm:spPr/>
      <dgm:t>
        <a:bodyPr/>
        <a:lstStyle/>
        <a:p>
          <a:pPr marL="114300" lvl="1" indent="0" defTabSz="666750">
            <a:lnSpc>
              <a:spcPct val="90000"/>
            </a:lnSpc>
            <a:spcBef>
              <a:spcPct val="0"/>
            </a:spcBef>
            <a:spcAft>
              <a:spcPct val="15000"/>
            </a:spcAft>
          </a:pPr>
          <a:r>
            <a:rPr lang="en-US" dirty="0" err="1">
              <a:latin typeface="Impact" panose="020B0806030902050204" pitchFamily="34" charset="0"/>
            </a:rPr>
            <a:t>EnvironmentalSatisfaction</a:t>
          </a:r>
          <a:endParaRPr lang="en-US" dirty="0">
            <a:latin typeface="Impact" panose="020B0806030902050204" pitchFamily="34" charset="0"/>
          </a:endParaRPr>
        </a:p>
      </dgm:t>
    </dgm:pt>
    <dgm:pt modelId="{2100D06A-35C6-4E86-8A2E-54E01E35871D}" type="parTrans" cxnId="{AAD6DB54-D54E-4616-8209-D0823C924D20}">
      <dgm:prSet/>
      <dgm:spPr/>
      <dgm:t>
        <a:bodyPr/>
        <a:lstStyle/>
        <a:p>
          <a:endParaRPr lang="en-US"/>
        </a:p>
      </dgm:t>
    </dgm:pt>
    <dgm:pt modelId="{49625B23-234A-43EB-81F2-6853FE0C4E4B}" type="sibTrans" cxnId="{AAD6DB54-D54E-4616-8209-D0823C924D20}">
      <dgm:prSet/>
      <dgm:spPr/>
      <dgm:t>
        <a:bodyPr/>
        <a:lstStyle/>
        <a:p>
          <a:endParaRPr lang="en-US"/>
        </a:p>
      </dgm:t>
    </dgm:pt>
    <dgm:pt modelId="{A677971B-61D4-47BB-A56F-35284AC58423}" type="pres">
      <dgm:prSet presAssocID="{3F027550-A663-4CA3-8B19-5DCF8FF25280}" presName="Name0" presStyleCnt="0">
        <dgm:presLayoutVars>
          <dgm:dir/>
          <dgm:animLvl val="lvl"/>
          <dgm:resizeHandles val="exact"/>
        </dgm:presLayoutVars>
      </dgm:prSet>
      <dgm:spPr/>
    </dgm:pt>
    <dgm:pt modelId="{3EFACFB3-4B40-480B-8B2D-716D1E9FBB2D}" type="pres">
      <dgm:prSet presAssocID="{2E458C1A-2060-48A6-82E3-50743558B2DF}" presName="composite" presStyleCnt="0"/>
      <dgm:spPr/>
    </dgm:pt>
    <dgm:pt modelId="{D4A5ECDA-E295-4309-9EAB-B03287AD4F28}" type="pres">
      <dgm:prSet presAssocID="{2E458C1A-2060-48A6-82E3-50743558B2DF}" presName="parTx" presStyleLbl="alignNode1" presStyleIdx="0" presStyleCnt="2">
        <dgm:presLayoutVars>
          <dgm:chMax val="0"/>
          <dgm:chPref val="0"/>
          <dgm:bulletEnabled val="1"/>
        </dgm:presLayoutVars>
      </dgm:prSet>
      <dgm:spPr/>
    </dgm:pt>
    <dgm:pt modelId="{FA50EC2C-E547-4560-A3FE-7427DF730453}" type="pres">
      <dgm:prSet presAssocID="{2E458C1A-2060-48A6-82E3-50743558B2DF}" presName="desTx" presStyleLbl="alignAccFollowNode1" presStyleIdx="0" presStyleCnt="2">
        <dgm:presLayoutVars>
          <dgm:bulletEnabled val="1"/>
        </dgm:presLayoutVars>
      </dgm:prSet>
      <dgm:spPr/>
    </dgm:pt>
    <dgm:pt modelId="{AC0E23D0-5B5F-4B53-B0F3-AF6722DB2E8A}" type="pres">
      <dgm:prSet presAssocID="{7FC04012-3A06-4A62-97A3-4AE4AACE66D7}" presName="space" presStyleCnt="0"/>
      <dgm:spPr/>
    </dgm:pt>
    <dgm:pt modelId="{3DBBEBBF-4DA7-447E-AAB7-B4200163D5B2}" type="pres">
      <dgm:prSet presAssocID="{AB5F7AFE-6D87-4031-A81E-889F48853F12}" presName="composite" presStyleCnt="0"/>
      <dgm:spPr/>
    </dgm:pt>
    <dgm:pt modelId="{F28B26A1-DB66-49BA-A8FC-ACC5591B73CE}" type="pres">
      <dgm:prSet presAssocID="{AB5F7AFE-6D87-4031-A81E-889F48853F12}" presName="parTx" presStyleLbl="alignNode1" presStyleIdx="1" presStyleCnt="2">
        <dgm:presLayoutVars>
          <dgm:chMax val="0"/>
          <dgm:chPref val="0"/>
          <dgm:bulletEnabled val="1"/>
        </dgm:presLayoutVars>
      </dgm:prSet>
      <dgm:spPr/>
    </dgm:pt>
    <dgm:pt modelId="{30FD4399-72DC-4B10-8181-EC2845213C40}" type="pres">
      <dgm:prSet presAssocID="{AB5F7AFE-6D87-4031-A81E-889F48853F12}" presName="desTx" presStyleLbl="alignAccFollowNode1" presStyleIdx="1" presStyleCnt="2">
        <dgm:presLayoutVars>
          <dgm:bulletEnabled val="1"/>
        </dgm:presLayoutVars>
      </dgm:prSet>
      <dgm:spPr/>
    </dgm:pt>
  </dgm:ptLst>
  <dgm:cxnLst>
    <dgm:cxn modelId="{228A4207-148F-487C-9E45-F48CAA5E8E3F}" type="presOf" srcId="{3F027550-A663-4CA3-8B19-5DCF8FF25280}" destId="{A677971B-61D4-47BB-A56F-35284AC58423}" srcOrd="0" destOrd="0" presId="urn:microsoft.com/office/officeart/2005/8/layout/hList1"/>
    <dgm:cxn modelId="{9760AE07-4FF7-4EF2-BE9E-8829D5ED18B7}" srcId="{3F027550-A663-4CA3-8B19-5DCF8FF25280}" destId="{2E458C1A-2060-48A6-82E3-50743558B2DF}" srcOrd="0" destOrd="0" parTransId="{762FF4EF-E41E-44A2-9EB7-EFAEEB108DC1}" sibTransId="{7FC04012-3A06-4A62-97A3-4AE4AACE66D7}"/>
    <dgm:cxn modelId="{EF20010B-28CB-4344-85F2-733A066297B5}" type="presOf" srcId="{2DF1E2F0-5A9A-471F-A5A7-1CC150ED9A0F}" destId="{FA50EC2C-E547-4560-A3FE-7427DF730453}" srcOrd="0" destOrd="4" presId="urn:microsoft.com/office/officeart/2005/8/layout/hList1"/>
    <dgm:cxn modelId="{7E2B581B-B08F-45B2-AF52-B22C883815D2}" srcId="{AB5F7AFE-6D87-4031-A81E-889F48853F12}" destId="{494282DC-FFF5-4B4E-93CF-3B91E0B928B5}" srcOrd="6" destOrd="0" parTransId="{9DFD6948-6721-4444-98E8-92B39DA3E868}" sibTransId="{C3B85186-D19B-47CF-9420-D84516ADDC08}"/>
    <dgm:cxn modelId="{292A232B-97C8-422D-9B94-219BF92B8543}" srcId="{2E458C1A-2060-48A6-82E3-50743558B2DF}" destId="{65A1F1D9-0670-47E3-BE3C-7B35C2749A37}" srcOrd="1" destOrd="0" parTransId="{7ED71D63-EC89-4A71-91E3-AA9C54AC608C}" sibTransId="{97675075-176C-47E2-8DB0-707A9897AA04}"/>
    <dgm:cxn modelId="{0650772E-FB93-4F32-8A25-3CDB338019FA}" srcId="{AB5F7AFE-6D87-4031-A81E-889F48853F12}" destId="{A2CB02D7-B2E5-4EB2-A1C5-E7C6F0978BE7}" srcOrd="4" destOrd="0" parTransId="{3786000C-694F-451B-BAD5-32CE8B8F492F}" sibTransId="{06B1472F-CB20-4073-B7B3-BC2CFF34012F}"/>
    <dgm:cxn modelId="{4CB40D33-DA43-47EB-87A8-12F2A2429173}" type="presOf" srcId="{46E87B24-C838-4B42-8E6F-B1ED1FCF42E9}" destId="{FA50EC2C-E547-4560-A3FE-7427DF730453}" srcOrd="0" destOrd="2" presId="urn:microsoft.com/office/officeart/2005/8/layout/hList1"/>
    <dgm:cxn modelId="{6BFC834C-C6DB-4E44-8BED-D0632F06496A}" type="presOf" srcId="{2E458C1A-2060-48A6-82E3-50743558B2DF}" destId="{D4A5ECDA-E295-4309-9EAB-B03287AD4F28}" srcOrd="0" destOrd="0" presId="urn:microsoft.com/office/officeart/2005/8/layout/hList1"/>
    <dgm:cxn modelId="{2C62E04D-3B93-490C-99E0-D31CB16684DB}" type="presOf" srcId="{AB5F7AFE-6D87-4031-A81E-889F48853F12}" destId="{F28B26A1-DB66-49BA-A8FC-ACC5591B73CE}" srcOrd="0" destOrd="0" presId="urn:microsoft.com/office/officeart/2005/8/layout/hList1"/>
    <dgm:cxn modelId="{940F1550-FE7E-4FC0-BD4F-308E0F317EFD}" srcId="{AB5F7AFE-6D87-4031-A81E-889F48853F12}" destId="{914DB27F-A9A5-4501-9A4E-591791CBEB78}" srcOrd="0" destOrd="0" parTransId="{4B460EAA-B52E-4C03-B48B-4F815F0F1499}" sibTransId="{9EE48C5B-359D-408F-93A1-3FB6F154E94C}"/>
    <dgm:cxn modelId="{AAD6DB54-D54E-4616-8209-D0823C924D20}" srcId="{AB5F7AFE-6D87-4031-A81E-889F48853F12}" destId="{DD2E41F5-6C29-4815-B9C0-79AB84365543}" srcOrd="2" destOrd="0" parTransId="{2100D06A-35C6-4E86-8A2E-54E01E35871D}" sibTransId="{49625B23-234A-43EB-81F2-6853FE0C4E4B}"/>
    <dgm:cxn modelId="{9C05025F-D35C-4C64-8C7F-BCF987A2DDF3}" type="presOf" srcId="{65A1F1D9-0670-47E3-BE3C-7B35C2749A37}" destId="{FA50EC2C-E547-4560-A3FE-7427DF730453}" srcOrd="0" destOrd="1" presId="urn:microsoft.com/office/officeart/2005/8/layout/hList1"/>
    <dgm:cxn modelId="{87388F63-7D29-44E5-951A-5684CB9EE972}" type="presOf" srcId="{6AC2D77A-7617-4FA0-BCD7-F0E13E8DD4AF}" destId="{FA50EC2C-E547-4560-A3FE-7427DF730453}" srcOrd="0" destOrd="5" presId="urn:microsoft.com/office/officeart/2005/8/layout/hList1"/>
    <dgm:cxn modelId="{051C9872-6624-469A-9C5E-11A5BC4BFFAB}" srcId="{2E458C1A-2060-48A6-82E3-50743558B2DF}" destId="{2DF1E2F0-5A9A-471F-A5A7-1CC150ED9A0F}" srcOrd="4" destOrd="0" parTransId="{FDFB23AA-F639-460D-AFEC-9961B1FDFF33}" sibTransId="{FC7866E1-13EF-4ACB-875F-8CEB99034D2E}"/>
    <dgm:cxn modelId="{7558E778-2DAA-441D-B238-BAC6706E326E}" type="presOf" srcId="{914DB27F-A9A5-4501-9A4E-591791CBEB78}" destId="{30FD4399-72DC-4B10-8181-EC2845213C40}" srcOrd="0" destOrd="0" presId="urn:microsoft.com/office/officeart/2005/8/layout/hList1"/>
    <dgm:cxn modelId="{0E764581-6885-4763-924A-72F81F684AE3}" type="presOf" srcId="{8C9A1561-07B2-43BA-9274-D61DA14BD385}" destId="{30FD4399-72DC-4B10-8181-EC2845213C40}" srcOrd="0" destOrd="5" presId="urn:microsoft.com/office/officeart/2005/8/layout/hList1"/>
    <dgm:cxn modelId="{C7AD7881-F0BD-42EF-939B-AC83496A59A2}" srcId="{3F027550-A663-4CA3-8B19-5DCF8FF25280}" destId="{AB5F7AFE-6D87-4031-A81E-889F48853F12}" srcOrd="1" destOrd="0" parTransId="{34E28C28-EB47-4E81-9412-09CD0CC3D215}" sibTransId="{EBE7939B-5CB4-4141-80EF-AA8E4B1BADFA}"/>
    <dgm:cxn modelId="{012E028E-06D0-4C0A-8B0F-40AC72550DBC}" srcId="{AB5F7AFE-6D87-4031-A81E-889F48853F12}" destId="{80A692D0-029A-44B6-BDAD-8D37B6F22EB6}" srcOrd="3" destOrd="0" parTransId="{A8582528-18EB-4AA2-875E-8823E4F8E770}" sibTransId="{59620B4E-16AE-4641-9241-5A8C827974D8}"/>
    <dgm:cxn modelId="{EEDA0F95-9817-47A6-95C9-6067B249AEFD}" type="presOf" srcId="{A4359DF9-ACC7-4C2B-A6D3-A95D4F333E2F}" destId="{FA50EC2C-E547-4560-A3FE-7427DF730453}" srcOrd="0" destOrd="0" presId="urn:microsoft.com/office/officeart/2005/8/layout/hList1"/>
    <dgm:cxn modelId="{29142095-E895-4946-A8C7-A7552E44078B}" srcId="{AB5F7AFE-6D87-4031-A81E-889F48853F12}" destId="{8C9A1561-07B2-43BA-9274-D61DA14BD385}" srcOrd="5" destOrd="0" parTransId="{08AC513F-ED7C-4E8D-80A8-23F999EFEC54}" sibTransId="{B108913C-5327-4119-8203-CAC59C1F6943}"/>
    <dgm:cxn modelId="{188FB8A7-D724-412A-949C-E62125FB8560}" srcId="{2E458C1A-2060-48A6-82E3-50743558B2DF}" destId="{62D7E29C-39E9-43F5-9808-C512B1D40532}" srcOrd="6" destOrd="0" parTransId="{6289A93B-9B05-46A2-A5D2-D8028084990F}" sibTransId="{EB183183-BF6D-4EE6-B10E-1C08033F514B}"/>
    <dgm:cxn modelId="{000F00B1-6B8B-4865-AFC4-1F0FA9ED7ECE}" type="presOf" srcId="{494282DC-FFF5-4B4E-93CF-3B91E0B928B5}" destId="{30FD4399-72DC-4B10-8181-EC2845213C40}" srcOrd="0" destOrd="6" presId="urn:microsoft.com/office/officeart/2005/8/layout/hList1"/>
    <dgm:cxn modelId="{ECD1EEB2-B2D0-425A-834A-DD7B7D78719D}" type="presOf" srcId="{F6369611-CC4B-4593-A8AE-79D4EB429761}" destId="{FA50EC2C-E547-4560-A3FE-7427DF730453}" srcOrd="0" destOrd="3" presId="urn:microsoft.com/office/officeart/2005/8/layout/hList1"/>
    <dgm:cxn modelId="{208C79B4-DFA4-46FF-AB45-54DBBC8C65C4}" type="presOf" srcId="{C14267BF-4B1A-4C7B-8F2C-6CA2E5074AF7}" destId="{30FD4399-72DC-4B10-8181-EC2845213C40}" srcOrd="0" destOrd="1" presId="urn:microsoft.com/office/officeart/2005/8/layout/hList1"/>
    <dgm:cxn modelId="{E8D0DBBB-397A-4029-B749-B743A908CA35}" srcId="{AB5F7AFE-6D87-4031-A81E-889F48853F12}" destId="{C14267BF-4B1A-4C7B-8F2C-6CA2E5074AF7}" srcOrd="1" destOrd="0" parTransId="{ECCFDBD9-657F-4943-BC09-CAFFF96415B0}" sibTransId="{B85B51EC-0BF2-4299-B63A-B043B1D38512}"/>
    <dgm:cxn modelId="{DB2C4ABC-58E3-42B7-876F-BB7D1950AD1A}" srcId="{2E458C1A-2060-48A6-82E3-50743558B2DF}" destId="{6AC2D77A-7617-4FA0-BCD7-F0E13E8DD4AF}" srcOrd="5" destOrd="0" parTransId="{D54F8719-31F7-48F4-85C6-39EEA5543AD9}" sibTransId="{03687CDD-596E-44F7-AFD3-A261A0E16FA7}"/>
    <dgm:cxn modelId="{5510AFCB-9A62-4923-8CD9-E5B690C2C02A}" type="presOf" srcId="{80A692D0-029A-44B6-BDAD-8D37B6F22EB6}" destId="{30FD4399-72DC-4B10-8181-EC2845213C40}" srcOrd="0" destOrd="3" presId="urn:microsoft.com/office/officeart/2005/8/layout/hList1"/>
    <dgm:cxn modelId="{CA4E88D7-CED5-4E98-AA52-C08AAD10A09C}" srcId="{2E458C1A-2060-48A6-82E3-50743558B2DF}" destId="{46E87B24-C838-4B42-8E6F-B1ED1FCF42E9}" srcOrd="2" destOrd="0" parTransId="{123DD729-41D1-438E-8BA5-4EA52EE08647}" sibTransId="{465A5B1E-1544-4023-AFEF-B9530C5BCC63}"/>
    <dgm:cxn modelId="{FD1BE7D8-0A6F-4B54-933E-28C1964C3CD6}" type="presOf" srcId="{62D7E29C-39E9-43F5-9808-C512B1D40532}" destId="{FA50EC2C-E547-4560-A3FE-7427DF730453}" srcOrd="0" destOrd="6" presId="urn:microsoft.com/office/officeart/2005/8/layout/hList1"/>
    <dgm:cxn modelId="{9A53EFDA-382A-493F-8ADF-6AAF8E7AA805}" srcId="{2E458C1A-2060-48A6-82E3-50743558B2DF}" destId="{A4359DF9-ACC7-4C2B-A6D3-A95D4F333E2F}" srcOrd="0" destOrd="0" parTransId="{A4C5BDCA-020D-48E2-8097-0DD8C01D4138}" sibTransId="{4FE3325D-7595-4358-A16F-3105A899C9A8}"/>
    <dgm:cxn modelId="{6363F6E1-F3E8-4EEF-B1E2-0827C49D1C9C}" type="presOf" srcId="{DD2E41F5-6C29-4815-B9C0-79AB84365543}" destId="{30FD4399-72DC-4B10-8181-EC2845213C40}" srcOrd="0" destOrd="2" presId="urn:microsoft.com/office/officeart/2005/8/layout/hList1"/>
    <dgm:cxn modelId="{7336F6EB-97AD-4B1C-9BCC-9FD9F3B3B397}" type="presOf" srcId="{A2CB02D7-B2E5-4EB2-A1C5-E7C6F0978BE7}" destId="{30FD4399-72DC-4B10-8181-EC2845213C40}" srcOrd="0" destOrd="4" presId="urn:microsoft.com/office/officeart/2005/8/layout/hList1"/>
    <dgm:cxn modelId="{DBCF5DFD-531D-4F4C-A381-B2AAB26E4594}" srcId="{2E458C1A-2060-48A6-82E3-50743558B2DF}" destId="{F6369611-CC4B-4593-A8AE-79D4EB429761}" srcOrd="3" destOrd="0" parTransId="{7885DF7A-687E-4573-92DF-692387334B2C}" sibTransId="{1BAD44A4-C7AA-4157-8CFB-B87177F36393}"/>
    <dgm:cxn modelId="{93C61796-63B5-4B28-9663-340424FADFB9}" type="presParOf" srcId="{A677971B-61D4-47BB-A56F-35284AC58423}" destId="{3EFACFB3-4B40-480B-8B2D-716D1E9FBB2D}" srcOrd="0" destOrd="0" presId="urn:microsoft.com/office/officeart/2005/8/layout/hList1"/>
    <dgm:cxn modelId="{0A11269F-D3D8-4FCD-8105-EE7A03791B14}" type="presParOf" srcId="{3EFACFB3-4B40-480B-8B2D-716D1E9FBB2D}" destId="{D4A5ECDA-E295-4309-9EAB-B03287AD4F28}" srcOrd="0" destOrd="0" presId="urn:microsoft.com/office/officeart/2005/8/layout/hList1"/>
    <dgm:cxn modelId="{F8B12177-7D48-4EEF-9419-E8912F8F7BAE}" type="presParOf" srcId="{3EFACFB3-4B40-480B-8B2D-716D1E9FBB2D}" destId="{FA50EC2C-E547-4560-A3FE-7427DF730453}" srcOrd="1" destOrd="0" presId="urn:microsoft.com/office/officeart/2005/8/layout/hList1"/>
    <dgm:cxn modelId="{0A40AE92-5D45-437B-9B7E-DC1ED1936583}" type="presParOf" srcId="{A677971B-61D4-47BB-A56F-35284AC58423}" destId="{AC0E23D0-5B5F-4B53-B0F3-AF6722DB2E8A}" srcOrd="1" destOrd="0" presId="urn:microsoft.com/office/officeart/2005/8/layout/hList1"/>
    <dgm:cxn modelId="{BA63117F-2D6E-49B3-935E-6C368F1A97C1}" type="presParOf" srcId="{A677971B-61D4-47BB-A56F-35284AC58423}" destId="{3DBBEBBF-4DA7-447E-AAB7-B4200163D5B2}" srcOrd="2" destOrd="0" presId="urn:microsoft.com/office/officeart/2005/8/layout/hList1"/>
    <dgm:cxn modelId="{425D5267-D1DA-4685-B29D-3FF6345C7E78}" type="presParOf" srcId="{3DBBEBBF-4DA7-447E-AAB7-B4200163D5B2}" destId="{F28B26A1-DB66-49BA-A8FC-ACC5591B73CE}" srcOrd="0" destOrd="0" presId="urn:microsoft.com/office/officeart/2005/8/layout/hList1"/>
    <dgm:cxn modelId="{0B5DA95E-9A3A-49E1-BC9E-ACB49D1722C9}" type="presParOf" srcId="{3DBBEBBF-4DA7-447E-AAB7-B4200163D5B2}" destId="{30FD4399-72DC-4B10-8181-EC2845213C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17479C-9961-4C1B-99F6-462CD27D44C1}" type="doc">
      <dgm:prSet loTypeId="urn:microsoft.com/office/officeart/2005/8/layout/default" loCatId="list" qsTypeId="urn:microsoft.com/office/officeart/2005/8/quickstyle/simple1" qsCatId="simple" csTypeId="urn:microsoft.com/office/officeart/2005/8/colors/accent2_5" csCatId="accent2" phldr="1"/>
      <dgm:spPr/>
      <dgm:t>
        <a:bodyPr/>
        <a:lstStyle/>
        <a:p>
          <a:endParaRPr lang="en-US"/>
        </a:p>
      </dgm:t>
    </dgm:pt>
    <dgm:pt modelId="{AFFBA878-216D-4D2D-AB06-E8D35EECA820}">
      <dgm:prSet phldrT="[Text]"/>
      <dgm:spPr/>
      <dgm:t>
        <a:bodyPr/>
        <a:lstStyle/>
        <a:p>
          <a:r>
            <a:rPr lang="en-US" dirty="0"/>
            <a:t>1- Low</a:t>
          </a:r>
        </a:p>
      </dgm:t>
    </dgm:pt>
    <dgm:pt modelId="{6727B1DC-F6E6-40EF-AA0D-44C20CF5642D}" type="parTrans" cxnId="{BE97AA51-099F-4728-B167-155398ECA0C8}">
      <dgm:prSet/>
      <dgm:spPr/>
      <dgm:t>
        <a:bodyPr/>
        <a:lstStyle/>
        <a:p>
          <a:endParaRPr lang="en-US"/>
        </a:p>
      </dgm:t>
    </dgm:pt>
    <dgm:pt modelId="{324E5E82-C3C8-45A1-883C-181F80F9B97F}" type="sibTrans" cxnId="{BE97AA51-099F-4728-B167-155398ECA0C8}">
      <dgm:prSet/>
      <dgm:spPr/>
      <dgm:t>
        <a:bodyPr/>
        <a:lstStyle/>
        <a:p>
          <a:endParaRPr lang="en-US"/>
        </a:p>
      </dgm:t>
    </dgm:pt>
    <dgm:pt modelId="{3E0E3FD2-9B87-43FC-912A-EA22C31D35FF}">
      <dgm:prSet phldrT="[Text]"/>
      <dgm:spPr/>
      <dgm:t>
        <a:bodyPr/>
        <a:lstStyle/>
        <a:p>
          <a:r>
            <a:rPr lang="en-US" dirty="0"/>
            <a:t>2- Medium</a:t>
          </a:r>
        </a:p>
      </dgm:t>
    </dgm:pt>
    <dgm:pt modelId="{1D2813AE-93A4-459F-A83C-1034A79C4C52}" type="parTrans" cxnId="{30628F13-96DE-4971-8C4B-894B3CDE9626}">
      <dgm:prSet/>
      <dgm:spPr/>
      <dgm:t>
        <a:bodyPr/>
        <a:lstStyle/>
        <a:p>
          <a:endParaRPr lang="en-US"/>
        </a:p>
      </dgm:t>
    </dgm:pt>
    <dgm:pt modelId="{3B764778-ABCD-4D02-82B1-2B6D40D17659}" type="sibTrans" cxnId="{30628F13-96DE-4971-8C4B-894B3CDE9626}">
      <dgm:prSet/>
      <dgm:spPr/>
      <dgm:t>
        <a:bodyPr/>
        <a:lstStyle/>
        <a:p>
          <a:endParaRPr lang="en-US"/>
        </a:p>
      </dgm:t>
    </dgm:pt>
    <dgm:pt modelId="{29353F08-7A78-4C30-919E-1FBCE7952B61}">
      <dgm:prSet phldrT="[Text]"/>
      <dgm:spPr/>
      <dgm:t>
        <a:bodyPr/>
        <a:lstStyle/>
        <a:p>
          <a:r>
            <a:rPr lang="en-US" dirty="0"/>
            <a:t>3- High</a:t>
          </a:r>
        </a:p>
      </dgm:t>
    </dgm:pt>
    <dgm:pt modelId="{53B521D0-6BF4-4A0C-AABB-3212F6CD887E}" type="parTrans" cxnId="{4CA69835-DDFC-4E3D-99D4-9ED0A8E20F45}">
      <dgm:prSet/>
      <dgm:spPr/>
      <dgm:t>
        <a:bodyPr/>
        <a:lstStyle/>
        <a:p>
          <a:endParaRPr lang="en-US"/>
        </a:p>
      </dgm:t>
    </dgm:pt>
    <dgm:pt modelId="{2B260479-CCF2-4AD1-83BB-45C16A577B65}" type="sibTrans" cxnId="{4CA69835-DDFC-4E3D-99D4-9ED0A8E20F45}">
      <dgm:prSet/>
      <dgm:spPr/>
      <dgm:t>
        <a:bodyPr/>
        <a:lstStyle/>
        <a:p>
          <a:endParaRPr lang="en-US"/>
        </a:p>
      </dgm:t>
    </dgm:pt>
    <dgm:pt modelId="{92935750-0388-4553-B64C-917362FE74B4}">
      <dgm:prSet phldrT="[Text]"/>
      <dgm:spPr/>
      <dgm:t>
        <a:bodyPr/>
        <a:lstStyle/>
        <a:p>
          <a:r>
            <a:rPr lang="en-US" dirty="0"/>
            <a:t>4- Very High</a:t>
          </a:r>
        </a:p>
      </dgm:t>
    </dgm:pt>
    <dgm:pt modelId="{AA36D01A-C74F-49BA-8B9D-FC2E110D4032}" type="parTrans" cxnId="{2F7899A4-CF67-44EF-A1BB-26306E34AA9B}">
      <dgm:prSet/>
      <dgm:spPr/>
      <dgm:t>
        <a:bodyPr/>
        <a:lstStyle/>
        <a:p>
          <a:endParaRPr lang="en-US"/>
        </a:p>
      </dgm:t>
    </dgm:pt>
    <dgm:pt modelId="{521C855B-8E7F-4F65-A9A1-38AF9397207E}" type="sibTrans" cxnId="{2F7899A4-CF67-44EF-A1BB-26306E34AA9B}">
      <dgm:prSet/>
      <dgm:spPr/>
      <dgm:t>
        <a:bodyPr/>
        <a:lstStyle/>
        <a:p>
          <a:endParaRPr lang="en-US"/>
        </a:p>
      </dgm:t>
    </dgm:pt>
    <dgm:pt modelId="{2A260F90-5ACD-4A24-871B-9722CC7FF4B3}" type="pres">
      <dgm:prSet presAssocID="{0117479C-9961-4C1B-99F6-462CD27D44C1}" presName="diagram" presStyleCnt="0">
        <dgm:presLayoutVars>
          <dgm:dir/>
          <dgm:resizeHandles val="exact"/>
        </dgm:presLayoutVars>
      </dgm:prSet>
      <dgm:spPr/>
    </dgm:pt>
    <dgm:pt modelId="{F8065B3B-C267-4537-AE3F-FFC8B1D65608}" type="pres">
      <dgm:prSet presAssocID="{AFFBA878-216D-4D2D-AB06-E8D35EECA820}" presName="node" presStyleLbl="node1" presStyleIdx="0" presStyleCnt="4">
        <dgm:presLayoutVars>
          <dgm:bulletEnabled val="1"/>
        </dgm:presLayoutVars>
      </dgm:prSet>
      <dgm:spPr/>
    </dgm:pt>
    <dgm:pt modelId="{B1796D0F-2027-4AE1-9765-8FDED4B92B41}" type="pres">
      <dgm:prSet presAssocID="{324E5E82-C3C8-45A1-883C-181F80F9B97F}" presName="sibTrans" presStyleCnt="0"/>
      <dgm:spPr/>
    </dgm:pt>
    <dgm:pt modelId="{B549C53C-941A-4379-8CCC-11315D95CD21}" type="pres">
      <dgm:prSet presAssocID="{3E0E3FD2-9B87-43FC-912A-EA22C31D35FF}" presName="node" presStyleLbl="node1" presStyleIdx="1" presStyleCnt="4">
        <dgm:presLayoutVars>
          <dgm:bulletEnabled val="1"/>
        </dgm:presLayoutVars>
      </dgm:prSet>
      <dgm:spPr/>
    </dgm:pt>
    <dgm:pt modelId="{0D669DC8-635F-4002-90E2-3AB20C054A70}" type="pres">
      <dgm:prSet presAssocID="{3B764778-ABCD-4D02-82B1-2B6D40D17659}" presName="sibTrans" presStyleCnt="0"/>
      <dgm:spPr/>
    </dgm:pt>
    <dgm:pt modelId="{881800D0-5E47-4F6B-B1F3-6E3173DA9968}" type="pres">
      <dgm:prSet presAssocID="{29353F08-7A78-4C30-919E-1FBCE7952B61}" presName="node" presStyleLbl="node1" presStyleIdx="2" presStyleCnt="4">
        <dgm:presLayoutVars>
          <dgm:bulletEnabled val="1"/>
        </dgm:presLayoutVars>
      </dgm:prSet>
      <dgm:spPr/>
    </dgm:pt>
    <dgm:pt modelId="{B8EFB3F9-8227-4936-AFA9-35C2D3A7BCFB}" type="pres">
      <dgm:prSet presAssocID="{2B260479-CCF2-4AD1-83BB-45C16A577B65}" presName="sibTrans" presStyleCnt="0"/>
      <dgm:spPr/>
    </dgm:pt>
    <dgm:pt modelId="{B970C378-CC81-4BE2-9B71-AC8BF175E168}" type="pres">
      <dgm:prSet presAssocID="{92935750-0388-4553-B64C-917362FE74B4}" presName="node" presStyleLbl="node1" presStyleIdx="3" presStyleCnt="4">
        <dgm:presLayoutVars>
          <dgm:bulletEnabled val="1"/>
        </dgm:presLayoutVars>
      </dgm:prSet>
      <dgm:spPr/>
    </dgm:pt>
  </dgm:ptLst>
  <dgm:cxnLst>
    <dgm:cxn modelId="{30628F13-96DE-4971-8C4B-894B3CDE9626}" srcId="{0117479C-9961-4C1B-99F6-462CD27D44C1}" destId="{3E0E3FD2-9B87-43FC-912A-EA22C31D35FF}" srcOrd="1" destOrd="0" parTransId="{1D2813AE-93A4-459F-A83C-1034A79C4C52}" sibTransId="{3B764778-ABCD-4D02-82B1-2B6D40D17659}"/>
    <dgm:cxn modelId="{4CA69835-DDFC-4E3D-99D4-9ED0A8E20F45}" srcId="{0117479C-9961-4C1B-99F6-462CD27D44C1}" destId="{29353F08-7A78-4C30-919E-1FBCE7952B61}" srcOrd="2" destOrd="0" parTransId="{53B521D0-6BF4-4A0C-AABB-3212F6CD887E}" sibTransId="{2B260479-CCF2-4AD1-83BB-45C16A577B65}"/>
    <dgm:cxn modelId="{BE97AA51-099F-4728-B167-155398ECA0C8}" srcId="{0117479C-9961-4C1B-99F6-462CD27D44C1}" destId="{AFFBA878-216D-4D2D-AB06-E8D35EECA820}" srcOrd="0" destOrd="0" parTransId="{6727B1DC-F6E6-40EF-AA0D-44C20CF5642D}" sibTransId="{324E5E82-C3C8-45A1-883C-181F80F9B97F}"/>
    <dgm:cxn modelId="{2E92E87E-581E-4E79-90E4-0DA44F214C86}" type="presOf" srcId="{29353F08-7A78-4C30-919E-1FBCE7952B61}" destId="{881800D0-5E47-4F6B-B1F3-6E3173DA9968}" srcOrd="0" destOrd="0" presId="urn:microsoft.com/office/officeart/2005/8/layout/default"/>
    <dgm:cxn modelId="{99A15C98-FBBE-4C5B-9F8A-2C351EC4A924}" type="presOf" srcId="{92935750-0388-4553-B64C-917362FE74B4}" destId="{B970C378-CC81-4BE2-9B71-AC8BF175E168}" srcOrd="0" destOrd="0" presId="urn:microsoft.com/office/officeart/2005/8/layout/default"/>
    <dgm:cxn modelId="{8CAFB69B-4B96-4468-BEE2-668BB7B4CDF3}" type="presOf" srcId="{0117479C-9961-4C1B-99F6-462CD27D44C1}" destId="{2A260F90-5ACD-4A24-871B-9722CC7FF4B3}" srcOrd="0" destOrd="0" presId="urn:microsoft.com/office/officeart/2005/8/layout/default"/>
    <dgm:cxn modelId="{2F7899A4-CF67-44EF-A1BB-26306E34AA9B}" srcId="{0117479C-9961-4C1B-99F6-462CD27D44C1}" destId="{92935750-0388-4553-B64C-917362FE74B4}" srcOrd="3" destOrd="0" parTransId="{AA36D01A-C74F-49BA-8B9D-FC2E110D4032}" sibTransId="{521C855B-8E7F-4F65-A9A1-38AF9397207E}"/>
    <dgm:cxn modelId="{5DC71CCE-E63F-4274-A3FE-BE29850D61D0}" type="presOf" srcId="{3E0E3FD2-9B87-43FC-912A-EA22C31D35FF}" destId="{B549C53C-941A-4379-8CCC-11315D95CD21}" srcOrd="0" destOrd="0" presId="urn:microsoft.com/office/officeart/2005/8/layout/default"/>
    <dgm:cxn modelId="{1A9641E5-BAF9-41EB-BA68-0F4266CA50F0}" type="presOf" srcId="{AFFBA878-216D-4D2D-AB06-E8D35EECA820}" destId="{F8065B3B-C267-4537-AE3F-FFC8B1D65608}" srcOrd="0" destOrd="0" presId="urn:microsoft.com/office/officeart/2005/8/layout/default"/>
    <dgm:cxn modelId="{AE178BAC-CE13-4DA7-BA6D-DCF6E7DF6BFA}" type="presParOf" srcId="{2A260F90-5ACD-4A24-871B-9722CC7FF4B3}" destId="{F8065B3B-C267-4537-AE3F-FFC8B1D65608}" srcOrd="0" destOrd="0" presId="urn:microsoft.com/office/officeart/2005/8/layout/default"/>
    <dgm:cxn modelId="{78203078-011F-4414-8FE0-B19248CA576C}" type="presParOf" srcId="{2A260F90-5ACD-4A24-871B-9722CC7FF4B3}" destId="{B1796D0F-2027-4AE1-9765-8FDED4B92B41}" srcOrd="1" destOrd="0" presId="urn:microsoft.com/office/officeart/2005/8/layout/default"/>
    <dgm:cxn modelId="{6C3F2CAD-CFDE-4C9C-ADF8-95FA0240D428}" type="presParOf" srcId="{2A260F90-5ACD-4A24-871B-9722CC7FF4B3}" destId="{B549C53C-941A-4379-8CCC-11315D95CD21}" srcOrd="2" destOrd="0" presId="urn:microsoft.com/office/officeart/2005/8/layout/default"/>
    <dgm:cxn modelId="{93BF5161-F3EF-4DD6-B86D-48B6A5E8910D}" type="presParOf" srcId="{2A260F90-5ACD-4A24-871B-9722CC7FF4B3}" destId="{0D669DC8-635F-4002-90E2-3AB20C054A70}" srcOrd="3" destOrd="0" presId="urn:microsoft.com/office/officeart/2005/8/layout/default"/>
    <dgm:cxn modelId="{1C0E6F39-4655-480B-B958-771B17C06405}" type="presParOf" srcId="{2A260F90-5ACD-4A24-871B-9722CC7FF4B3}" destId="{881800D0-5E47-4F6B-B1F3-6E3173DA9968}" srcOrd="4" destOrd="0" presId="urn:microsoft.com/office/officeart/2005/8/layout/default"/>
    <dgm:cxn modelId="{F52FF5A2-507C-42C3-9E34-F6225C3979CF}" type="presParOf" srcId="{2A260F90-5ACD-4A24-871B-9722CC7FF4B3}" destId="{B8EFB3F9-8227-4936-AFA9-35C2D3A7BCFB}" srcOrd="5" destOrd="0" presId="urn:microsoft.com/office/officeart/2005/8/layout/default"/>
    <dgm:cxn modelId="{6EDC4827-08BD-42A0-89C0-40B81FC49016}" type="presParOf" srcId="{2A260F90-5ACD-4A24-871B-9722CC7FF4B3}" destId="{B970C378-CC81-4BE2-9B71-AC8BF175E168}"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8C509E-9BB3-4539-A1A5-8A2966910705}"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US"/>
        </a:p>
      </dgm:t>
    </dgm:pt>
    <dgm:pt modelId="{C3009C8B-9E7F-4A55-B585-403C647F8BAE}">
      <dgm:prSet phldrT="[Text]"/>
      <dgm:spPr/>
      <dgm:t>
        <a:bodyPr/>
        <a:lstStyle/>
        <a:p>
          <a:r>
            <a:rPr lang="en-US" dirty="0">
              <a:latin typeface="Impact" panose="020B0806030902050204" pitchFamily="34" charset="0"/>
            </a:rPr>
            <a:t>Independent</a:t>
          </a:r>
        </a:p>
      </dgm:t>
    </dgm:pt>
    <dgm:pt modelId="{6C1AEDED-946A-4CB5-87DC-C46360F851E9}" type="parTrans" cxnId="{469B4F58-BE89-4830-86E8-F68B4CD3DDDD}">
      <dgm:prSet/>
      <dgm:spPr/>
      <dgm:t>
        <a:bodyPr/>
        <a:lstStyle/>
        <a:p>
          <a:endParaRPr lang="en-US">
            <a:latin typeface="Impact" panose="020B0806030902050204" pitchFamily="34" charset="0"/>
          </a:endParaRPr>
        </a:p>
      </dgm:t>
    </dgm:pt>
    <dgm:pt modelId="{2FC8997B-38CA-4EB3-A61E-11F1A97AB0A5}" type="sibTrans" cxnId="{469B4F58-BE89-4830-86E8-F68B4CD3DDDD}">
      <dgm:prSet/>
      <dgm:spPr/>
      <dgm:t>
        <a:bodyPr/>
        <a:lstStyle/>
        <a:p>
          <a:endParaRPr lang="en-US">
            <a:latin typeface="Impact" panose="020B0806030902050204" pitchFamily="34" charset="0"/>
          </a:endParaRPr>
        </a:p>
      </dgm:t>
    </dgm:pt>
    <dgm:pt modelId="{8692219C-5D41-48D1-88D4-8A1920762441}">
      <dgm:prSet phldrT="[Text]"/>
      <dgm:spPr/>
      <dgm:t>
        <a:bodyPr/>
        <a:lstStyle/>
        <a:p>
          <a:r>
            <a:rPr lang="en-US" dirty="0">
              <a:latin typeface="Impact" panose="020B0806030902050204" pitchFamily="34" charset="0"/>
            </a:rPr>
            <a:t>Attrition</a:t>
          </a:r>
        </a:p>
      </dgm:t>
    </dgm:pt>
    <dgm:pt modelId="{B65A0AFA-7B2C-4ABA-81B1-E6CB7AA46201}" type="parTrans" cxnId="{885298CF-713C-4AC7-A2DB-9E3F887A08F1}">
      <dgm:prSet/>
      <dgm:spPr/>
      <dgm:t>
        <a:bodyPr/>
        <a:lstStyle/>
        <a:p>
          <a:endParaRPr lang="en-US">
            <a:latin typeface="Impact" panose="020B0806030902050204" pitchFamily="34" charset="0"/>
          </a:endParaRPr>
        </a:p>
      </dgm:t>
    </dgm:pt>
    <dgm:pt modelId="{2D56735F-5255-4FE1-BF42-1E8DCAA53263}" type="sibTrans" cxnId="{885298CF-713C-4AC7-A2DB-9E3F887A08F1}">
      <dgm:prSet/>
      <dgm:spPr/>
      <dgm:t>
        <a:bodyPr/>
        <a:lstStyle/>
        <a:p>
          <a:endParaRPr lang="en-US">
            <a:latin typeface="Impact" panose="020B0806030902050204" pitchFamily="34" charset="0"/>
          </a:endParaRPr>
        </a:p>
      </dgm:t>
    </dgm:pt>
    <dgm:pt modelId="{114DF54C-A80C-4047-B2C5-F22B4928FD19}">
      <dgm:prSet phldrT="[Text]"/>
      <dgm:spPr/>
      <dgm:t>
        <a:bodyPr/>
        <a:lstStyle/>
        <a:p>
          <a:r>
            <a:rPr lang="en-US" dirty="0">
              <a:latin typeface="Impact" panose="020B0806030902050204" pitchFamily="34" charset="0"/>
            </a:rPr>
            <a:t>Dependent</a:t>
          </a:r>
        </a:p>
      </dgm:t>
    </dgm:pt>
    <dgm:pt modelId="{86A24E92-48BF-459E-9C06-E44B89FF4DD5}" type="parTrans" cxnId="{B537EE6F-4901-4174-A7C7-B396FC9BE0B3}">
      <dgm:prSet/>
      <dgm:spPr/>
      <dgm:t>
        <a:bodyPr/>
        <a:lstStyle/>
        <a:p>
          <a:endParaRPr lang="en-US">
            <a:latin typeface="Impact" panose="020B0806030902050204" pitchFamily="34" charset="0"/>
          </a:endParaRPr>
        </a:p>
      </dgm:t>
    </dgm:pt>
    <dgm:pt modelId="{4024931C-F316-440C-8D82-794768C8DF02}" type="sibTrans" cxnId="{B537EE6F-4901-4174-A7C7-B396FC9BE0B3}">
      <dgm:prSet/>
      <dgm:spPr/>
      <dgm:t>
        <a:bodyPr/>
        <a:lstStyle/>
        <a:p>
          <a:endParaRPr lang="en-US">
            <a:latin typeface="Impact" panose="020B0806030902050204" pitchFamily="34" charset="0"/>
          </a:endParaRPr>
        </a:p>
      </dgm:t>
    </dgm:pt>
    <dgm:pt modelId="{F1F9F99B-6DAE-4B8F-B1D0-09718D065184}">
      <dgm:prSet phldrT="[Text]"/>
      <dgm:spPr/>
      <dgm:t>
        <a:bodyPr/>
        <a:lstStyle/>
        <a:p>
          <a:r>
            <a:rPr lang="en-US">
              <a:latin typeface="Impact" panose="020B0806030902050204" pitchFamily="34" charset="0"/>
            </a:rPr>
            <a:t>Age</a:t>
          </a:r>
        </a:p>
      </dgm:t>
    </dgm:pt>
    <dgm:pt modelId="{70B5CCE2-060F-4753-AC78-03EA35E81F45}" type="parTrans" cxnId="{77E87F62-9213-44C0-9EDC-D5B17BF9FB6B}">
      <dgm:prSet/>
      <dgm:spPr/>
      <dgm:t>
        <a:bodyPr/>
        <a:lstStyle/>
        <a:p>
          <a:endParaRPr lang="en-US">
            <a:latin typeface="Impact" panose="020B0806030902050204" pitchFamily="34" charset="0"/>
          </a:endParaRPr>
        </a:p>
      </dgm:t>
    </dgm:pt>
    <dgm:pt modelId="{53C92D56-58E6-451D-A57C-868D600BE79D}" type="sibTrans" cxnId="{77E87F62-9213-44C0-9EDC-D5B17BF9FB6B}">
      <dgm:prSet/>
      <dgm:spPr/>
      <dgm:t>
        <a:bodyPr/>
        <a:lstStyle/>
        <a:p>
          <a:endParaRPr lang="en-US">
            <a:latin typeface="Impact" panose="020B0806030902050204" pitchFamily="34" charset="0"/>
          </a:endParaRPr>
        </a:p>
      </dgm:t>
    </dgm:pt>
    <dgm:pt modelId="{E577E23B-2581-4218-B97A-8DBCB550E6FF}">
      <dgm:prSet phldrT="[Text]"/>
      <dgm:spPr/>
      <dgm:t>
        <a:bodyPr/>
        <a:lstStyle/>
        <a:p>
          <a:r>
            <a:rPr lang="en-US" dirty="0">
              <a:latin typeface="Impact" panose="020B0806030902050204" pitchFamily="34" charset="0"/>
            </a:rPr>
            <a:t>Dropped</a:t>
          </a:r>
        </a:p>
      </dgm:t>
    </dgm:pt>
    <dgm:pt modelId="{76666AAB-1D41-42CD-9DDA-C2C445A0D357}" type="parTrans" cxnId="{FE76E9BE-0846-446F-AC26-D9181E24A442}">
      <dgm:prSet/>
      <dgm:spPr/>
      <dgm:t>
        <a:bodyPr/>
        <a:lstStyle/>
        <a:p>
          <a:endParaRPr lang="en-US">
            <a:latin typeface="Impact" panose="020B0806030902050204" pitchFamily="34" charset="0"/>
          </a:endParaRPr>
        </a:p>
      </dgm:t>
    </dgm:pt>
    <dgm:pt modelId="{8D5E18F2-9E4E-4652-A747-29782BCEBE39}" type="sibTrans" cxnId="{FE76E9BE-0846-446F-AC26-D9181E24A442}">
      <dgm:prSet/>
      <dgm:spPr/>
      <dgm:t>
        <a:bodyPr/>
        <a:lstStyle/>
        <a:p>
          <a:endParaRPr lang="en-US">
            <a:latin typeface="Impact" panose="020B0806030902050204" pitchFamily="34" charset="0"/>
          </a:endParaRPr>
        </a:p>
      </dgm:t>
    </dgm:pt>
    <dgm:pt modelId="{087F8CAB-1637-4D10-ACD8-C38265C3E37F}">
      <dgm:prSet phldrT="[Text]"/>
      <dgm:spPr/>
      <dgm:t>
        <a:bodyPr/>
        <a:lstStyle/>
        <a:p>
          <a:r>
            <a:rPr lang="en-US" dirty="0" err="1">
              <a:latin typeface="Impact" panose="020B0806030902050204" pitchFamily="34" charset="0"/>
            </a:rPr>
            <a:t>EmployeeID</a:t>
          </a:r>
          <a:endParaRPr lang="en-US" dirty="0">
            <a:latin typeface="Impact" panose="020B0806030902050204" pitchFamily="34" charset="0"/>
          </a:endParaRPr>
        </a:p>
      </dgm:t>
    </dgm:pt>
    <dgm:pt modelId="{34159730-1A78-43BA-9028-0E2ACA203BD7}" type="parTrans" cxnId="{9516D32A-BA52-4E07-A5AF-6E2A5C78B821}">
      <dgm:prSet/>
      <dgm:spPr/>
      <dgm:t>
        <a:bodyPr/>
        <a:lstStyle/>
        <a:p>
          <a:endParaRPr lang="en-US">
            <a:latin typeface="Impact" panose="020B0806030902050204" pitchFamily="34" charset="0"/>
          </a:endParaRPr>
        </a:p>
      </dgm:t>
    </dgm:pt>
    <dgm:pt modelId="{33D7C962-BD42-4292-B13D-4CC506AB5CAC}" type="sibTrans" cxnId="{9516D32A-BA52-4E07-A5AF-6E2A5C78B821}">
      <dgm:prSet/>
      <dgm:spPr/>
      <dgm:t>
        <a:bodyPr/>
        <a:lstStyle/>
        <a:p>
          <a:endParaRPr lang="en-US">
            <a:latin typeface="Impact" panose="020B0806030902050204" pitchFamily="34" charset="0"/>
          </a:endParaRPr>
        </a:p>
      </dgm:t>
    </dgm:pt>
    <dgm:pt modelId="{7B8D2945-678C-4FF0-A269-37763729220B}">
      <dgm:prSet phldrT="[Text]"/>
      <dgm:spPr/>
      <dgm:t>
        <a:bodyPr/>
        <a:lstStyle/>
        <a:p>
          <a:r>
            <a:rPr lang="en-US" dirty="0">
              <a:latin typeface="Impact" panose="020B0806030902050204" pitchFamily="34" charset="0"/>
            </a:rPr>
            <a:t>Over18</a:t>
          </a:r>
        </a:p>
      </dgm:t>
    </dgm:pt>
    <dgm:pt modelId="{7FFECDF9-9C1E-4922-A25D-3066A41A393D}" type="parTrans" cxnId="{B1C5C826-97B9-4036-9F52-47F8CE3B0E13}">
      <dgm:prSet/>
      <dgm:spPr/>
      <dgm:t>
        <a:bodyPr/>
        <a:lstStyle/>
        <a:p>
          <a:endParaRPr lang="en-US">
            <a:latin typeface="Impact" panose="020B0806030902050204" pitchFamily="34" charset="0"/>
          </a:endParaRPr>
        </a:p>
      </dgm:t>
    </dgm:pt>
    <dgm:pt modelId="{DE963CBF-75FB-475A-B89A-BBE0947D9C06}" type="sibTrans" cxnId="{B1C5C826-97B9-4036-9F52-47F8CE3B0E13}">
      <dgm:prSet/>
      <dgm:spPr/>
      <dgm:t>
        <a:bodyPr/>
        <a:lstStyle/>
        <a:p>
          <a:endParaRPr lang="en-US">
            <a:latin typeface="Impact" panose="020B0806030902050204" pitchFamily="34" charset="0"/>
          </a:endParaRPr>
        </a:p>
      </dgm:t>
    </dgm:pt>
    <dgm:pt modelId="{8CE761BB-9B52-407D-A215-8B7D6111FDC1}">
      <dgm:prSet/>
      <dgm:spPr/>
      <dgm:t>
        <a:bodyPr/>
        <a:lstStyle/>
        <a:p>
          <a:r>
            <a:rPr lang="en-US" dirty="0">
              <a:latin typeface="Impact" panose="020B0806030902050204" pitchFamily="34" charset="0"/>
            </a:rPr>
            <a:t>Monthly Income</a:t>
          </a:r>
        </a:p>
      </dgm:t>
    </dgm:pt>
    <dgm:pt modelId="{D938308C-4806-4019-AB7D-A93962749960}" type="parTrans" cxnId="{F47491EB-B07A-4E3E-A92B-23E5D5CA163D}">
      <dgm:prSet/>
      <dgm:spPr/>
      <dgm:t>
        <a:bodyPr/>
        <a:lstStyle/>
        <a:p>
          <a:endParaRPr lang="en-US">
            <a:latin typeface="Impact" panose="020B0806030902050204" pitchFamily="34" charset="0"/>
          </a:endParaRPr>
        </a:p>
      </dgm:t>
    </dgm:pt>
    <dgm:pt modelId="{D9F409D1-08A6-44B6-AE92-848C1BFD0684}" type="sibTrans" cxnId="{F47491EB-B07A-4E3E-A92B-23E5D5CA163D}">
      <dgm:prSet/>
      <dgm:spPr/>
      <dgm:t>
        <a:bodyPr/>
        <a:lstStyle/>
        <a:p>
          <a:endParaRPr lang="en-US">
            <a:latin typeface="Impact" panose="020B0806030902050204" pitchFamily="34" charset="0"/>
          </a:endParaRPr>
        </a:p>
      </dgm:t>
    </dgm:pt>
    <dgm:pt modelId="{6D8975FF-CC40-40CC-98F8-52CD0A66D33E}">
      <dgm:prSet/>
      <dgm:spPr/>
      <dgm:t>
        <a:bodyPr/>
        <a:lstStyle/>
        <a:p>
          <a:r>
            <a:rPr lang="en-US">
              <a:latin typeface="Impact" panose="020B0806030902050204" pitchFamily="34" charset="0"/>
            </a:rPr>
            <a:t>JobLevel</a:t>
          </a:r>
          <a:endParaRPr lang="en-US" dirty="0">
            <a:latin typeface="Impact" panose="020B0806030902050204" pitchFamily="34" charset="0"/>
          </a:endParaRPr>
        </a:p>
      </dgm:t>
    </dgm:pt>
    <dgm:pt modelId="{C5CBCA9F-6F0B-45D9-9A04-27AD3346DFAB}" type="parTrans" cxnId="{4A02171C-B8B0-4566-875F-23AE826396BB}">
      <dgm:prSet/>
      <dgm:spPr/>
      <dgm:t>
        <a:bodyPr/>
        <a:lstStyle/>
        <a:p>
          <a:endParaRPr lang="en-US">
            <a:latin typeface="Impact" panose="020B0806030902050204" pitchFamily="34" charset="0"/>
          </a:endParaRPr>
        </a:p>
      </dgm:t>
    </dgm:pt>
    <dgm:pt modelId="{5C44214F-1080-4A15-850C-AF03F01AF959}" type="sibTrans" cxnId="{4A02171C-B8B0-4566-875F-23AE826396BB}">
      <dgm:prSet/>
      <dgm:spPr/>
      <dgm:t>
        <a:bodyPr/>
        <a:lstStyle/>
        <a:p>
          <a:endParaRPr lang="en-US">
            <a:latin typeface="Impact" panose="020B0806030902050204" pitchFamily="34" charset="0"/>
          </a:endParaRPr>
        </a:p>
      </dgm:t>
    </dgm:pt>
    <dgm:pt modelId="{F8FF6B7A-9F59-4316-AEEF-32B4594CBD56}">
      <dgm:prSet/>
      <dgm:spPr/>
      <dgm:t>
        <a:bodyPr/>
        <a:lstStyle/>
        <a:p>
          <a:r>
            <a:rPr lang="en-US">
              <a:latin typeface="Impact" panose="020B0806030902050204" pitchFamily="34" charset="0"/>
            </a:rPr>
            <a:t>Gender</a:t>
          </a:r>
          <a:endParaRPr lang="en-US" dirty="0">
            <a:latin typeface="Impact" panose="020B0806030902050204" pitchFamily="34" charset="0"/>
          </a:endParaRPr>
        </a:p>
      </dgm:t>
    </dgm:pt>
    <dgm:pt modelId="{6908F38C-7E01-43F1-83A7-381AFE154CA4}" type="parTrans" cxnId="{A0506F9E-17CD-4A5E-9BCB-EF0E3754D455}">
      <dgm:prSet/>
      <dgm:spPr/>
      <dgm:t>
        <a:bodyPr/>
        <a:lstStyle/>
        <a:p>
          <a:endParaRPr lang="en-US">
            <a:latin typeface="Impact" panose="020B0806030902050204" pitchFamily="34" charset="0"/>
          </a:endParaRPr>
        </a:p>
      </dgm:t>
    </dgm:pt>
    <dgm:pt modelId="{AB53D032-5732-472A-AC78-D43B3F910AD2}" type="sibTrans" cxnId="{A0506F9E-17CD-4A5E-9BCB-EF0E3754D455}">
      <dgm:prSet/>
      <dgm:spPr/>
      <dgm:t>
        <a:bodyPr/>
        <a:lstStyle/>
        <a:p>
          <a:endParaRPr lang="en-US">
            <a:latin typeface="Impact" panose="020B0806030902050204" pitchFamily="34" charset="0"/>
          </a:endParaRPr>
        </a:p>
      </dgm:t>
    </dgm:pt>
    <dgm:pt modelId="{2C50FFA8-34A4-4C24-BF0A-F0E48ABEC993}">
      <dgm:prSet/>
      <dgm:spPr/>
      <dgm:t>
        <a:bodyPr/>
        <a:lstStyle/>
        <a:p>
          <a:r>
            <a:rPr lang="en-US" dirty="0" err="1">
              <a:latin typeface="Impact" panose="020B0806030902050204" pitchFamily="34" charset="0"/>
            </a:rPr>
            <a:t>WorkLifeBalance</a:t>
          </a:r>
          <a:endParaRPr lang="en-US" dirty="0">
            <a:latin typeface="Impact" panose="020B0806030902050204" pitchFamily="34" charset="0"/>
          </a:endParaRPr>
        </a:p>
      </dgm:t>
    </dgm:pt>
    <dgm:pt modelId="{C1D512FA-46ED-4723-849D-3CFD9AA9BCEB}" type="parTrans" cxnId="{74F06FBF-1C06-4706-9843-F98460A1C083}">
      <dgm:prSet/>
      <dgm:spPr/>
      <dgm:t>
        <a:bodyPr/>
        <a:lstStyle/>
        <a:p>
          <a:endParaRPr lang="en-US">
            <a:latin typeface="Impact" panose="020B0806030902050204" pitchFamily="34" charset="0"/>
          </a:endParaRPr>
        </a:p>
      </dgm:t>
    </dgm:pt>
    <dgm:pt modelId="{85D6BB08-0B0C-4CAE-B134-9422D91A08AD}" type="sibTrans" cxnId="{74F06FBF-1C06-4706-9843-F98460A1C083}">
      <dgm:prSet/>
      <dgm:spPr/>
      <dgm:t>
        <a:bodyPr/>
        <a:lstStyle/>
        <a:p>
          <a:endParaRPr lang="en-US">
            <a:latin typeface="Impact" panose="020B0806030902050204" pitchFamily="34" charset="0"/>
          </a:endParaRPr>
        </a:p>
      </dgm:t>
    </dgm:pt>
    <dgm:pt modelId="{143153F5-54CC-404B-8F8D-6E6820159E52}">
      <dgm:prSet/>
      <dgm:spPr/>
      <dgm:t>
        <a:bodyPr/>
        <a:lstStyle/>
        <a:p>
          <a:r>
            <a:rPr lang="en-US">
              <a:latin typeface="Impact" panose="020B0806030902050204" pitchFamily="34" charset="0"/>
            </a:rPr>
            <a:t>EnvironmentStatus</a:t>
          </a:r>
          <a:endParaRPr lang="en-US" dirty="0">
            <a:latin typeface="Impact" panose="020B0806030902050204" pitchFamily="34" charset="0"/>
          </a:endParaRPr>
        </a:p>
      </dgm:t>
    </dgm:pt>
    <dgm:pt modelId="{7F71D656-859E-4599-968B-14577B4EA59E}" type="parTrans" cxnId="{88C6CAB6-D0A8-477B-AA01-89FA1FED4CD7}">
      <dgm:prSet/>
      <dgm:spPr/>
      <dgm:t>
        <a:bodyPr/>
        <a:lstStyle/>
        <a:p>
          <a:endParaRPr lang="en-US">
            <a:latin typeface="Impact" panose="020B0806030902050204" pitchFamily="34" charset="0"/>
          </a:endParaRPr>
        </a:p>
      </dgm:t>
    </dgm:pt>
    <dgm:pt modelId="{0AB33829-E156-41C3-9AE1-73FC5A94897F}" type="sibTrans" cxnId="{88C6CAB6-D0A8-477B-AA01-89FA1FED4CD7}">
      <dgm:prSet/>
      <dgm:spPr/>
      <dgm:t>
        <a:bodyPr/>
        <a:lstStyle/>
        <a:p>
          <a:endParaRPr lang="en-US">
            <a:latin typeface="Impact" panose="020B0806030902050204" pitchFamily="34" charset="0"/>
          </a:endParaRPr>
        </a:p>
      </dgm:t>
    </dgm:pt>
    <dgm:pt modelId="{94FF62BF-67EC-4665-8BB3-31BC0D59DF96}">
      <dgm:prSet/>
      <dgm:spPr/>
      <dgm:t>
        <a:bodyPr/>
        <a:lstStyle/>
        <a:p>
          <a:r>
            <a:rPr lang="en-US">
              <a:latin typeface="Impact" panose="020B0806030902050204" pitchFamily="34" charset="0"/>
            </a:rPr>
            <a:t>PerformanceRating</a:t>
          </a:r>
          <a:endParaRPr lang="en-US" dirty="0">
            <a:latin typeface="Impact" panose="020B0806030902050204" pitchFamily="34" charset="0"/>
          </a:endParaRPr>
        </a:p>
      </dgm:t>
    </dgm:pt>
    <dgm:pt modelId="{538EE1C6-E98A-4F73-9440-CA3DE843F285}" type="parTrans" cxnId="{D33486AD-964C-4DCC-852E-0DF259135D51}">
      <dgm:prSet/>
      <dgm:spPr/>
      <dgm:t>
        <a:bodyPr/>
        <a:lstStyle/>
        <a:p>
          <a:endParaRPr lang="en-US">
            <a:latin typeface="Impact" panose="020B0806030902050204" pitchFamily="34" charset="0"/>
          </a:endParaRPr>
        </a:p>
      </dgm:t>
    </dgm:pt>
    <dgm:pt modelId="{EF115E74-E3EF-4EC5-B612-8AC152B2D450}" type="sibTrans" cxnId="{D33486AD-964C-4DCC-852E-0DF259135D51}">
      <dgm:prSet/>
      <dgm:spPr/>
      <dgm:t>
        <a:bodyPr/>
        <a:lstStyle/>
        <a:p>
          <a:endParaRPr lang="en-US">
            <a:latin typeface="Impact" panose="020B0806030902050204" pitchFamily="34" charset="0"/>
          </a:endParaRPr>
        </a:p>
      </dgm:t>
    </dgm:pt>
    <dgm:pt modelId="{11F112AD-841C-4CCD-9778-4A9743D4AC7A}">
      <dgm:prSet/>
      <dgm:spPr/>
      <dgm:t>
        <a:bodyPr/>
        <a:lstStyle/>
        <a:p>
          <a:r>
            <a:rPr lang="en-US">
              <a:latin typeface="Impact" panose="020B0806030902050204" pitchFamily="34" charset="0"/>
            </a:rPr>
            <a:t>BusinessTravel</a:t>
          </a:r>
          <a:endParaRPr lang="en-US" dirty="0">
            <a:latin typeface="Impact" panose="020B0806030902050204" pitchFamily="34" charset="0"/>
          </a:endParaRPr>
        </a:p>
      </dgm:t>
    </dgm:pt>
    <dgm:pt modelId="{571A13B6-04B3-463F-9700-7406ECF96A52}" type="parTrans" cxnId="{20A9852D-0CD4-4A87-AFE5-E4E8DE011E18}">
      <dgm:prSet/>
      <dgm:spPr/>
      <dgm:t>
        <a:bodyPr/>
        <a:lstStyle/>
        <a:p>
          <a:endParaRPr lang="en-US">
            <a:latin typeface="Impact" panose="020B0806030902050204" pitchFamily="34" charset="0"/>
          </a:endParaRPr>
        </a:p>
      </dgm:t>
    </dgm:pt>
    <dgm:pt modelId="{25F6B492-8BF5-4F17-A14C-7EDE9A94D1AD}" type="sibTrans" cxnId="{20A9852D-0CD4-4A87-AFE5-E4E8DE011E18}">
      <dgm:prSet/>
      <dgm:spPr/>
      <dgm:t>
        <a:bodyPr/>
        <a:lstStyle/>
        <a:p>
          <a:endParaRPr lang="en-US">
            <a:latin typeface="Impact" panose="020B0806030902050204" pitchFamily="34" charset="0"/>
          </a:endParaRPr>
        </a:p>
      </dgm:t>
    </dgm:pt>
    <dgm:pt modelId="{40CC78D8-2F71-43FD-A695-FF225A290B84}">
      <dgm:prSet/>
      <dgm:spPr/>
      <dgm:t>
        <a:bodyPr/>
        <a:lstStyle/>
        <a:p>
          <a:r>
            <a:rPr lang="en-US">
              <a:latin typeface="Impact" panose="020B0806030902050204" pitchFamily="34" charset="0"/>
            </a:rPr>
            <a:t>Education</a:t>
          </a:r>
          <a:endParaRPr lang="en-US" dirty="0">
            <a:latin typeface="Impact" panose="020B0806030902050204" pitchFamily="34" charset="0"/>
          </a:endParaRPr>
        </a:p>
      </dgm:t>
    </dgm:pt>
    <dgm:pt modelId="{9EC9028B-F1F9-4EA3-B639-C0A6DBCF6B8C}" type="parTrans" cxnId="{2B2A441A-C2FE-49A8-A2AE-75281E87D97F}">
      <dgm:prSet/>
      <dgm:spPr/>
      <dgm:t>
        <a:bodyPr/>
        <a:lstStyle/>
        <a:p>
          <a:endParaRPr lang="en-US">
            <a:latin typeface="Impact" panose="020B0806030902050204" pitchFamily="34" charset="0"/>
          </a:endParaRPr>
        </a:p>
      </dgm:t>
    </dgm:pt>
    <dgm:pt modelId="{EC75E2A6-0A38-469D-B302-7360BFC9D0BD}" type="sibTrans" cxnId="{2B2A441A-C2FE-49A8-A2AE-75281E87D97F}">
      <dgm:prSet/>
      <dgm:spPr/>
      <dgm:t>
        <a:bodyPr/>
        <a:lstStyle/>
        <a:p>
          <a:endParaRPr lang="en-US">
            <a:latin typeface="Impact" panose="020B0806030902050204" pitchFamily="34" charset="0"/>
          </a:endParaRPr>
        </a:p>
      </dgm:t>
    </dgm:pt>
    <dgm:pt modelId="{1BFE9EC5-3411-4A02-9203-2723EBF835AA}">
      <dgm:prSet/>
      <dgm:spPr/>
      <dgm:t>
        <a:bodyPr/>
        <a:lstStyle/>
        <a:p>
          <a:r>
            <a:rPr lang="en-US">
              <a:latin typeface="Impact" panose="020B0806030902050204" pitchFamily="34" charset="0"/>
            </a:rPr>
            <a:t>EducationField</a:t>
          </a:r>
          <a:endParaRPr lang="en-US" dirty="0">
            <a:latin typeface="Impact" panose="020B0806030902050204" pitchFamily="34" charset="0"/>
          </a:endParaRPr>
        </a:p>
      </dgm:t>
    </dgm:pt>
    <dgm:pt modelId="{A8DC4977-B805-4F33-97A8-591CC2D703FB}" type="parTrans" cxnId="{373BC24A-44A6-4EF0-BB68-8A709A86C6BA}">
      <dgm:prSet/>
      <dgm:spPr/>
      <dgm:t>
        <a:bodyPr/>
        <a:lstStyle/>
        <a:p>
          <a:endParaRPr lang="en-US">
            <a:latin typeface="Impact" panose="020B0806030902050204" pitchFamily="34" charset="0"/>
          </a:endParaRPr>
        </a:p>
      </dgm:t>
    </dgm:pt>
    <dgm:pt modelId="{AAC902D4-0084-4160-8AA9-A2877CB2D161}" type="sibTrans" cxnId="{373BC24A-44A6-4EF0-BB68-8A709A86C6BA}">
      <dgm:prSet/>
      <dgm:spPr/>
      <dgm:t>
        <a:bodyPr/>
        <a:lstStyle/>
        <a:p>
          <a:endParaRPr lang="en-US">
            <a:latin typeface="Impact" panose="020B0806030902050204" pitchFamily="34" charset="0"/>
          </a:endParaRPr>
        </a:p>
      </dgm:t>
    </dgm:pt>
    <dgm:pt modelId="{BA431380-A5E4-4B53-9EC0-C176AC0205EE}">
      <dgm:prSet/>
      <dgm:spPr/>
      <dgm:t>
        <a:bodyPr/>
        <a:lstStyle/>
        <a:p>
          <a:r>
            <a:rPr lang="en-US">
              <a:latin typeface="Impact" panose="020B0806030902050204" pitchFamily="34" charset="0"/>
            </a:rPr>
            <a:t>MaritalStatus</a:t>
          </a:r>
          <a:endParaRPr lang="en-US" dirty="0">
            <a:latin typeface="Impact" panose="020B0806030902050204" pitchFamily="34" charset="0"/>
          </a:endParaRPr>
        </a:p>
      </dgm:t>
    </dgm:pt>
    <dgm:pt modelId="{D65A8320-47FD-48B4-B61A-0C99EEC8BCC4}" type="parTrans" cxnId="{CB64FA24-6964-482D-A461-6BAEEE97A819}">
      <dgm:prSet/>
      <dgm:spPr/>
      <dgm:t>
        <a:bodyPr/>
        <a:lstStyle/>
        <a:p>
          <a:endParaRPr lang="en-US">
            <a:latin typeface="Impact" panose="020B0806030902050204" pitchFamily="34" charset="0"/>
          </a:endParaRPr>
        </a:p>
      </dgm:t>
    </dgm:pt>
    <dgm:pt modelId="{6FFC6C21-A773-4599-9C6B-514341EF5185}" type="sibTrans" cxnId="{CB64FA24-6964-482D-A461-6BAEEE97A819}">
      <dgm:prSet/>
      <dgm:spPr/>
      <dgm:t>
        <a:bodyPr/>
        <a:lstStyle/>
        <a:p>
          <a:endParaRPr lang="en-US">
            <a:latin typeface="Impact" panose="020B0806030902050204" pitchFamily="34" charset="0"/>
          </a:endParaRPr>
        </a:p>
      </dgm:t>
    </dgm:pt>
    <dgm:pt modelId="{CBAA6B5E-198C-4E48-B9E2-94D588C87113}">
      <dgm:prSet/>
      <dgm:spPr/>
      <dgm:t>
        <a:bodyPr/>
        <a:lstStyle/>
        <a:p>
          <a:r>
            <a:rPr lang="en-US">
              <a:latin typeface="Impact" panose="020B0806030902050204" pitchFamily="34" charset="0"/>
            </a:rPr>
            <a:t>DistanceFromHome</a:t>
          </a:r>
          <a:endParaRPr lang="en-US" dirty="0">
            <a:latin typeface="Impact" panose="020B0806030902050204" pitchFamily="34" charset="0"/>
          </a:endParaRPr>
        </a:p>
      </dgm:t>
    </dgm:pt>
    <dgm:pt modelId="{F8EBE198-D2CF-461F-850B-8375957DBD41}" type="parTrans" cxnId="{C713A404-90C2-4C56-ACDE-6F670472F950}">
      <dgm:prSet/>
      <dgm:spPr/>
      <dgm:t>
        <a:bodyPr/>
        <a:lstStyle/>
        <a:p>
          <a:endParaRPr lang="en-US">
            <a:latin typeface="Impact" panose="020B0806030902050204" pitchFamily="34" charset="0"/>
          </a:endParaRPr>
        </a:p>
      </dgm:t>
    </dgm:pt>
    <dgm:pt modelId="{89F2974B-EE72-49BC-95DD-005085EC2BF7}" type="sibTrans" cxnId="{C713A404-90C2-4C56-ACDE-6F670472F950}">
      <dgm:prSet/>
      <dgm:spPr/>
      <dgm:t>
        <a:bodyPr/>
        <a:lstStyle/>
        <a:p>
          <a:endParaRPr lang="en-US">
            <a:latin typeface="Impact" panose="020B0806030902050204" pitchFamily="34" charset="0"/>
          </a:endParaRPr>
        </a:p>
      </dgm:t>
    </dgm:pt>
    <dgm:pt modelId="{6A362A29-8E14-42B5-9D3D-0C8798977A56}">
      <dgm:prSet/>
      <dgm:spPr/>
      <dgm:t>
        <a:bodyPr/>
        <a:lstStyle/>
        <a:p>
          <a:r>
            <a:rPr lang="en-US">
              <a:latin typeface="Impact" panose="020B0806030902050204" pitchFamily="34" charset="0"/>
            </a:rPr>
            <a:t>Department</a:t>
          </a:r>
          <a:endParaRPr lang="en-US" dirty="0">
            <a:latin typeface="Impact" panose="020B0806030902050204" pitchFamily="34" charset="0"/>
          </a:endParaRPr>
        </a:p>
      </dgm:t>
    </dgm:pt>
    <dgm:pt modelId="{876DBD19-503C-42B2-9D73-FFE54C16B1D4}" type="parTrans" cxnId="{D3BA8937-9833-4303-9406-81276119042E}">
      <dgm:prSet/>
      <dgm:spPr/>
      <dgm:t>
        <a:bodyPr/>
        <a:lstStyle/>
        <a:p>
          <a:endParaRPr lang="en-US">
            <a:latin typeface="Impact" panose="020B0806030902050204" pitchFamily="34" charset="0"/>
          </a:endParaRPr>
        </a:p>
      </dgm:t>
    </dgm:pt>
    <dgm:pt modelId="{61850985-B63F-429E-AE3C-294E58139836}" type="sibTrans" cxnId="{D3BA8937-9833-4303-9406-81276119042E}">
      <dgm:prSet/>
      <dgm:spPr/>
      <dgm:t>
        <a:bodyPr/>
        <a:lstStyle/>
        <a:p>
          <a:endParaRPr lang="en-US">
            <a:latin typeface="Impact" panose="020B0806030902050204" pitchFamily="34" charset="0"/>
          </a:endParaRPr>
        </a:p>
      </dgm:t>
    </dgm:pt>
    <dgm:pt modelId="{971B1C05-A6C6-4BAB-B6EF-F3FF0D4C17CF}">
      <dgm:prSet/>
      <dgm:spPr/>
      <dgm:t>
        <a:bodyPr/>
        <a:lstStyle/>
        <a:p>
          <a:r>
            <a:rPr lang="en-US">
              <a:latin typeface="Impact" panose="020B0806030902050204" pitchFamily="34" charset="0"/>
            </a:rPr>
            <a:t>JobRole</a:t>
          </a:r>
          <a:endParaRPr lang="en-US" dirty="0">
            <a:latin typeface="Impact" panose="020B0806030902050204" pitchFamily="34" charset="0"/>
          </a:endParaRPr>
        </a:p>
      </dgm:t>
    </dgm:pt>
    <dgm:pt modelId="{E70B4C2C-D25A-4E64-A3CF-26649E2BA589}" type="parTrans" cxnId="{15F674C8-415A-4069-8EBB-69EF13D22E31}">
      <dgm:prSet/>
      <dgm:spPr/>
      <dgm:t>
        <a:bodyPr/>
        <a:lstStyle/>
        <a:p>
          <a:endParaRPr lang="en-US">
            <a:latin typeface="Impact" panose="020B0806030902050204" pitchFamily="34" charset="0"/>
          </a:endParaRPr>
        </a:p>
      </dgm:t>
    </dgm:pt>
    <dgm:pt modelId="{9A55B02E-5679-4B18-895E-435EB36DC823}" type="sibTrans" cxnId="{15F674C8-415A-4069-8EBB-69EF13D22E31}">
      <dgm:prSet/>
      <dgm:spPr/>
      <dgm:t>
        <a:bodyPr/>
        <a:lstStyle/>
        <a:p>
          <a:endParaRPr lang="en-US">
            <a:latin typeface="Impact" panose="020B0806030902050204" pitchFamily="34" charset="0"/>
          </a:endParaRPr>
        </a:p>
      </dgm:t>
    </dgm:pt>
    <dgm:pt modelId="{07D43B43-D64A-423D-95D7-9F6AFF260C56}">
      <dgm:prSet/>
      <dgm:spPr/>
      <dgm:t>
        <a:bodyPr/>
        <a:lstStyle/>
        <a:p>
          <a:r>
            <a:rPr lang="en-US">
              <a:latin typeface="Impact" panose="020B0806030902050204" pitchFamily="34" charset="0"/>
            </a:rPr>
            <a:t>YearsAtCompany</a:t>
          </a:r>
          <a:endParaRPr lang="en-US" dirty="0">
            <a:latin typeface="Impact" panose="020B0806030902050204" pitchFamily="34" charset="0"/>
          </a:endParaRPr>
        </a:p>
      </dgm:t>
    </dgm:pt>
    <dgm:pt modelId="{330BE0B5-6DA0-49E1-855E-D8C984AE3667}" type="parTrans" cxnId="{E8F844F9-6356-4A76-B54A-12DB6C4D67B7}">
      <dgm:prSet/>
      <dgm:spPr/>
      <dgm:t>
        <a:bodyPr/>
        <a:lstStyle/>
        <a:p>
          <a:endParaRPr lang="en-US">
            <a:latin typeface="Impact" panose="020B0806030902050204" pitchFamily="34" charset="0"/>
          </a:endParaRPr>
        </a:p>
      </dgm:t>
    </dgm:pt>
    <dgm:pt modelId="{A5B3142B-59CC-4C53-A220-489A777EEE53}" type="sibTrans" cxnId="{E8F844F9-6356-4A76-B54A-12DB6C4D67B7}">
      <dgm:prSet/>
      <dgm:spPr/>
      <dgm:t>
        <a:bodyPr/>
        <a:lstStyle/>
        <a:p>
          <a:endParaRPr lang="en-US">
            <a:latin typeface="Impact" panose="020B0806030902050204" pitchFamily="34" charset="0"/>
          </a:endParaRPr>
        </a:p>
      </dgm:t>
    </dgm:pt>
    <dgm:pt modelId="{275D19AD-2601-4E91-B591-F194CED4CD55}">
      <dgm:prSet/>
      <dgm:spPr/>
      <dgm:t>
        <a:bodyPr/>
        <a:lstStyle/>
        <a:p>
          <a:r>
            <a:rPr lang="en-US">
              <a:latin typeface="Impact" panose="020B0806030902050204" pitchFamily="34" charset="0"/>
            </a:rPr>
            <a:t>JobInvolvement</a:t>
          </a:r>
          <a:endParaRPr lang="en-US" dirty="0">
            <a:latin typeface="Impact" panose="020B0806030902050204" pitchFamily="34" charset="0"/>
          </a:endParaRPr>
        </a:p>
      </dgm:t>
    </dgm:pt>
    <dgm:pt modelId="{66231C02-8569-440E-9F3E-650D1813EA5C}" type="parTrans" cxnId="{E52FD974-BC34-4652-9C90-2243F704D6E2}">
      <dgm:prSet/>
      <dgm:spPr/>
      <dgm:t>
        <a:bodyPr/>
        <a:lstStyle/>
        <a:p>
          <a:endParaRPr lang="en-US">
            <a:latin typeface="Impact" panose="020B0806030902050204" pitchFamily="34" charset="0"/>
          </a:endParaRPr>
        </a:p>
      </dgm:t>
    </dgm:pt>
    <dgm:pt modelId="{7A932C49-4396-4C65-86F0-B46B49E8243B}" type="sibTrans" cxnId="{E52FD974-BC34-4652-9C90-2243F704D6E2}">
      <dgm:prSet/>
      <dgm:spPr/>
      <dgm:t>
        <a:bodyPr/>
        <a:lstStyle/>
        <a:p>
          <a:endParaRPr lang="en-US">
            <a:latin typeface="Impact" panose="020B0806030902050204" pitchFamily="34" charset="0"/>
          </a:endParaRPr>
        </a:p>
      </dgm:t>
    </dgm:pt>
    <dgm:pt modelId="{2272875E-F2AD-4452-83AC-B71982D926D6}">
      <dgm:prSet phldrT="[Text]"/>
      <dgm:spPr/>
      <dgm:t>
        <a:bodyPr/>
        <a:lstStyle/>
        <a:p>
          <a:r>
            <a:rPr lang="en-US" dirty="0" err="1">
              <a:latin typeface="Impact" panose="020B0806030902050204" pitchFamily="34" charset="0"/>
            </a:rPr>
            <a:t>EmployeeCount</a:t>
          </a:r>
          <a:endParaRPr lang="en-US" dirty="0">
            <a:latin typeface="Impact" panose="020B0806030902050204" pitchFamily="34" charset="0"/>
          </a:endParaRPr>
        </a:p>
      </dgm:t>
    </dgm:pt>
    <dgm:pt modelId="{16CB1537-FDE2-4121-BCC1-FC6865E864BB}" type="parTrans" cxnId="{BB8294E8-6E9C-4ADC-B8F3-ED0DE96F4D77}">
      <dgm:prSet/>
      <dgm:spPr/>
      <dgm:t>
        <a:bodyPr/>
        <a:lstStyle/>
        <a:p>
          <a:endParaRPr lang="en-US">
            <a:latin typeface="Impact" panose="020B0806030902050204" pitchFamily="34" charset="0"/>
          </a:endParaRPr>
        </a:p>
      </dgm:t>
    </dgm:pt>
    <dgm:pt modelId="{86192881-F239-4D19-882E-B30A1579B158}" type="sibTrans" cxnId="{BB8294E8-6E9C-4ADC-B8F3-ED0DE96F4D77}">
      <dgm:prSet/>
      <dgm:spPr/>
      <dgm:t>
        <a:bodyPr/>
        <a:lstStyle/>
        <a:p>
          <a:endParaRPr lang="en-US">
            <a:latin typeface="Impact" panose="020B0806030902050204" pitchFamily="34" charset="0"/>
          </a:endParaRPr>
        </a:p>
      </dgm:t>
    </dgm:pt>
    <dgm:pt modelId="{53E243D6-1A9F-4928-8CA7-1EAC0D5A78B1}">
      <dgm:prSet phldrT="[Text]"/>
      <dgm:spPr/>
      <dgm:t>
        <a:bodyPr/>
        <a:lstStyle/>
        <a:p>
          <a:r>
            <a:rPr lang="en-US" dirty="0" err="1">
              <a:latin typeface="Impact" panose="020B0806030902050204" pitchFamily="34" charset="0"/>
            </a:rPr>
            <a:t>StandardHours</a:t>
          </a:r>
          <a:endParaRPr lang="en-US" dirty="0">
            <a:latin typeface="Impact" panose="020B0806030902050204" pitchFamily="34" charset="0"/>
          </a:endParaRPr>
        </a:p>
      </dgm:t>
    </dgm:pt>
    <dgm:pt modelId="{D0AA1219-2C57-485A-9725-9AC3FC007AE3}" type="parTrans" cxnId="{767ADBCE-7319-4DEF-ADE1-7CDCAF63E1F2}">
      <dgm:prSet/>
      <dgm:spPr/>
      <dgm:t>
        <a:bodyPr/>
        <a:lstStyle/>
        <a:p>
          <a:endParaRPr lang="en-US">
            <a:latin typeface="Impact" panose="020B0806030902050204" pitchFamily="34" charset="0"/>
          </a:endParaRPr>
        </a:p>
      </dgm:t>
    </dgm:pt>
    <dgm:pt modelId="{C25A5127-3683-4CB3-83F9-761B5CECF8A0}" type="sibTrans" cxnId="{767ADBCE-7319-4DEF-ADE1-7CDCAF63E1F2}">
      <dgm:prSet/>
      <dgm:spPr/>
      <dgm:t>
        <a:bodyPr/>
        <a:lstStyle/>
        <a:p>
          <a:endParaRPr lang="en-US">
            <a:latin typeface="Impact" panose="020B0806030902050204" pitchFamily="34" charset="0"/>
          </a:endParaRPr>
        </a:p>
      </dgm:t>
    </dgm:pt>
    <dgm:pt modelId="{EAD387C7-7342-4CCB-8A36-FB8E140209F6}" type="pres">
      <dgm:prSet presAssocID="{528C509E-9BB3-4539-A1A5-8A2966910705}" presName="Name0" presStyleCnt="0">
        <dgm:presLayoutVars>
          <dgm:dir/>
          <dgm:animLvl val="lvl"/>
          <dgm:resizeHandles val="exact"/>
        </dgm:presLayoutVars>
      </dgm:prSet>
      <dgm:spPr/>
    </dgm:pt>
    <dgm:pt modelId="{024C8FEA-1E6D-4469-ADB8-6A47F7785A72}" type="pres">
      <dgm:prSet presAssocID="{C3009C8B-9E7F-4A55-B585-403C647F8BAE}" presName="composite" presStyleCnt="0"/>
      <dgm:spPr/>
    </dgm:pt>
    <dgm:pt modelId="{918CADD4-00F0-4CE8-A986-6776DEC177A7}" type="pres">
      <dgm:prSet presAssocID="{C3009C8B-9E7F-4A55-B585-403C647F8BAE}" presName="parTx" presStyleLbl="alignNode1" presStyleIdx="0" presStyleCnt="3">
        <dgm:presLayoutVars>
          <dgm:chMax val="0"/>
          <dgm:chPref val="0"/>
          <dgm:bulletEnabled val="1"/>
        </dgm:presLayoutVars>
      </dgm:prSet>
      <dgm:spPr/>
    </dgm:pt>
    <dgm:pt modelId="{8430F20D-C9E1-4EB5-ABE9-A6ADE5DFCB21}" type="pres">
      <dgm:prSet presAssocID="{C3009C8B-9E7F-4A55-B585-403C647F8BAE}" presName="desTx" presStyleLbl="alignAccFollowNode1" presStyleIdx="0" presStyleCnt="3">
        <dgm:presLayoutVars>
          <dgm:bulletEnabled val="1"/>
        </dgm:presLayoutVars>
      </dgm:prSet>
      <dgm:spPr/>
    </dgm:pt>
    <dgm:pt modelId="{DEEEE372-3219-42B8-B84E-8053E5BCB16B}" type="pres">
      <dgm:prSet presAssocID="{2FC8997B-38CA-4EB3-A61E-11F1A97AB0A5}" presName="space" presStyleCnt="0"/>
      <dgm:spPr/>
    </dgm:pt>
    <dgm:pt modelId="{4EB52C70-802F-4240-B0BB-656F3BF736C9}" type="pres">
      <dgm:prSet presAssocID="{114DF54C-A80C-4047-B2C5-F22B4928FD19}" presName="composite" presStyleCnt="0"/>
      <dgm:spPr/>
    </dgm:pt>
    <dgm:pt modelId="{F2A50F92-8C2C-4278-AE3D-E6FCA6DCF492}" type="pres">
      <dgm:prSet presAssocID="{114DF54C-A80C-4047-B2C5-F22B4928FD19}" presName="parTx" presStyleLbl="alignNode1" presStyleIdx="1" presStyleCnt="3">
        <dgm:presLayoutVars>
          <dgm:chMax val="0"/>
          <dgm:chPref val="0"/>
          <dgm:bulletEnabled val="1"/>
        </dgm:presLayoutVars>
      </dgm:prSet>
      <dgm:spPr/>
    </dgm:pt>
    <dgm:pt modelId="{DBEC4862-79A0-4B2A-9E57-D03765A99C4B}" type="pres">
      <dgm:prSet presAssocID="{114DF54C-A80C-4047-B2C5-F22B4928FD19}" presName="desTx" presStyleLbl="alignAccFollowNode1" presStyleIdx="1" presStyleCnt="3">
        <dgm:presLayoutVars>
          <dgm:bulletEnabled val="1"/>
        </dgm:presLayoutVars>
      </dgm:prSet>
      <dgm:spPr/>
    </dgm:pt>
    <dgm:pt modelId="{660E4262-42BB-4133-B321-23180196318A}" type="pres">
      <dgm:prSet presAssocID="{4024931C-F316-440C-8D82-794768C8DF02}" presName="space" presStyleCnt="0"/>
      <dgm:spPr/>
    </dgm:pt>
    <dgm:pt modelId="{49F02407-3DAA-41C4-B4EB-2015739B3A4A}" type="pres">
      <dgm:prSet presAssocID="{E577E23B-2581-4218-B97A-8DBCB550E6FF}" presName="composite" presStyleCnt="0"/>
      <dgm:spPr/>
    </dgm:pt>
    <dgm:pt modelId="{A6D60E81-024E-42A1-8AF9-4FCC0B4BBF43}" type="pres">
      <dgm:prSet presAssocID="{E577E23B-2581-4218-B97A-8DBCB550E6FF}" presName="parTx" presStyleLbl="alignNode1" presStyleIdx="2" presStyleCnt="3">
        <dgm:presLayoutVars>
          <dgm:chMax val="0"/>
          <dgm:chPref val="0"/>
          <dgm:bulletEnabled val="1"/>
        </dgm:presLayoutVars>
      </dgm:prSet>
      <dgm:spPr/>
    </dgm:pt>
    <dgm:pt modelId="{2E30D441-7717-4A92-A7B3-192C42EFFBF7}" type="pres">
      <dgm:prSet presAssocID="{E577E23B-2581-4218-B97A-8DBCB550E6FF}" presName="desTx" presStyleLbl="alignAccFollowNode1" presStyleIdx="2" presStyleCnt="3">
        <dgm:presLayoutVars>
          <dgm:bulletEnabled val="1"/>
        </dgm:presLayoutVars>
      </dgm:prSet>
      <dgm:spPr/>
    </dgm:pt>
  </dgm:ptLst>
  <dgm:cxnLst>
    <dgm:cxn modelId="{C713A404-90C2-4C56-ACDE-6F670472F950}" srcId="{114DF54C-A80C-4047-B2C5-F22B4928FD19}" destId="{CBAA6B5E-198C-4E48-B9E2-94D588C87113}" srcOrd="11" destOrd="0" parTransId="{F8EBE198-D2CF-461F-850B-8375957DBD41}" sibTransId="{89F2974B-EE72-49BC-95DD-005085EC2BF7}"/>
    <dgm:cxn modelId="{1038B80C-1479-4AFA-ABA1-0DE0D22C3761}" type="presOf" srcId="{143153F5-54CC-404B-8F8D-6E6820159E52}" destId="{DBEC4862-79A0-4B2A-9E57-D03765A99C4B}" srcOrd="0" destOrd="5" presId="urn:microsoft.com/office/officeart/2005/8/layout/hList1"/>
    <dgm:cxn modelId="{617C1F10-A2ED-4E0E-825A-777FE0F55809}" type="presOf" srcId="{C3009C8B-9E7F-4A55-B585-403C647F8BAE}" destId="{918CADD4-00F0-4CE8-A986-6776DEC177A7}" srcOrd="0" destOrd="0" presId="urn:microsoft.com/office/officeart/2005/8/layout/hList1"/>
    <dgm:cxn modelId="{5664AE15-6D69-4739-A600-95B7A65F7545}" type="presOf" srcId="{7B8D2945-678C-4FF0-A269-37763729220B}" destId="{2E30D441-7717-4A92-A7B3-192C42EFFBF7}" srcOrd="0" destOrd="1" presId="urn:microsoft.com/office/officeart/2005/8/layout/hList1"/>
    <dgm:cxn modelId="{2B2A441A-C2FE-49A8-A2AE-75281E87D97F}" srcId="{114DF54C-A80C-4047-B2C5-F22B4928FD19}" destId="{40CC78D8-2F71-43FD-A695-FF225A290B84}" srcOrd="8" destOrd="0" parTransId="{9EC9028B-F1F9-4EA3-B639-C0A6DBCF6B8C}" sibTransId="{EC75E2A6-0A38-469D-B302-7360BFC9D0BD}"/>
    <dgm:cxn modelId="{4A02171C-B8B0-4566-875F-23AE826396BB}" srcId="{114DF54C-A80C-4047-B2C5-F22B4928FD19}" destId="{6D8975FF-CC40-40CC-98F8-52CD0A66D33E}" srcOrd="2" destOrd="0" parTransId="{C5CBCA9F-6F0B-45D9-9A04-27AD3346DFAB}" sibTransId="{5C44214F-1080-4A15-850C-AF03F01AF959}"/>
    <dgm:cxn modelId="{CC9B2221-1A82-425D-B008-B8B926F5522C}" type="presOf" srcId="{94FF62BF-67EC-4665-8BB3-31BC0D59DF96}" destId="{DBEC4862-79A0-4B2A-9E57-D03765A99C4B}" srcOrd="0" destOrd="6" presId="urn:microsoft.com/office/officeart/2005/8/layout/hList1"/>
    <dgm:cxn modelId="{C741D224-0E0D-4D96-9539-60E4BADB16AD}" type="presOf" srcId="{275D19AD-2601-4E91-B591-F194CED4CD55}" destId="{DBEC4862-79A0-4B2A-9E57-D03765A99C4B}" srcOrd="0" destOrd="15" presId="urn:microsoft.com/office/officeart/2005/8/layout/hList1"/>
    <dgm:cxn modelId="{CB64FA24-6964-482D-A461-6BAEEE97A819}" srcId="{114DF54C-A80C-4047-B2C5-F22B4928FD19}" destId="{BA431380-A5E4-4B53-9EC0-C176AC0205EE}" srcOrd="10" destOrd="0" parTransId="{D65A8320-47FD-48B4-B61A-0C99EEC8BCC4}" sibTransId="{6FFC6C21-A773-4599-9C6B-514341EF5185}"/>
    <dgm:cxn modelId="{2A0BA326-B5D4-4296-9D76-67F4F1BB8C23}" type="presOf" srcId="{6D8975FF-CC40-40CC-98F8-52CD0A66D33E}" destId="{DBEC4862-79A0-4B2A-9E57-D03765A99C4B}" srcOrd="0" destOrd="2" presId="urn:microsoft.com/office/officeart/2005/8/layout/hList1"/>
    <dgm:cxn modelId="{B1C5C826-97B9-4036-9F52-47F8CE3B0E13}" srcId="{E577E23B-2581-4218-B97A-8DBCB550E6FF}" destId="{7B8D2945-678C-4FF0-A269-37763729220B}" srcOrd="1" destOrd="0" parTransId="{7FFECDF9-9C1E-4922-A25D-3066A41A393D}" sibTransId="{DE963CBF-75FB-475A-B89A-BBE0947D9C06}"/>
    <dgm:cxn modelId="{1FDFBA2A-73C2-4799-AC91-951FD6535408}" type="presOf" srcId="{6A362A29-8E14-42B5-9D3D-0C8798977A56}" destId="{DBEC4862-79A0-4B2A-9E57-D03765A99C4B}" srcOrd="0" destOrd="12" presId="urn:microsoft.com/office/officeart/2005/8/layout/hList1"/>
    <dgm:cxn modelId="{9516D32A-BA52-4E07-A5AF-6E2A5C78B821}" srcId="{E577E23B-2581-4218-B97A-8DBCB550E6FF}" destId="{087F8CAB-1637-4D10-ACD8-C38265C3E37F}" srcOrd="0" destOrd="0" parTransId="{34159730-1A78-43BA-9028-0E2ACA203BD7}" sibTransId="{33D7C962-BD42-4292-B13D-4CC506AB5CAC}"/>
    <dgm:cxn modelId="{20A9852D-0CD4-4A87-AFE5-E4E8DE011E18}" srcId="{114DF54C-A80C-4047-B2C5-F22B4928FD19}" destId="{11F112AD-841C-4CCD-9778-4A9743D4AC7A}" srcOrd="7" destOrd="0" parTransId="{571A13B6-04B3-463F-9700-7406ECF96A52}" sibTransId="{25F6B492-8BF5-4F17-A14C-7EDE9A94D1AD}"/>
    <dgm:cxn modelId="{35FEAF36-9968-4DB5-A439-0D7381710880}" type="presOf" srcId="{528C509E-9BB3-4539-A1A5-8A2966910705}" destId="{EAD387C7-7342-4CCB-8A36-FB8E140209F6}" srcOrd="0" destOrd="0" presId="urn:microsoft.com/office/officeart/2005/8/layout/hList1"/>
    <dgm:cxn modelId="{D3BA8937-9833-4303-9406-81276119042E}" srcId="{114DF54C-A80C-4047-B2C5-F22B4928FD19}" destId="{6A362A29-8E14-42B5-9D3D-0C8798977A56}" srcOrd="12" destOrd="0" parTransId="{876DBD19-503C-42B2-9D73-FFE54C16B1D4}" sibTransId="{61850985-B63F-429E-AE3C-294E58139836}"/>
    <dgm:cxn modelId="{373BC24A-44A6-4EF0-BB68-8A709A86C6BA}" srcId="{114DF54C-A80C-4047-B2C5-F22B4928FD19}" destId="{1BFE9EC5-3411-4A02-9203-2723EBF835AA}" srcOrd="9" destOrd="0" parTransId="{A8DC4977-B805-4F33-97A8-591CC2D703FB}" sibTransId="{AAC902D4-0084-4160-8AA9-A2877CB2D161}"/>
    <dgm:cxn modelId="{D55DAA4E-813E-474D-BB98-5E0BC2AFDB5A}" type="presOf" srcId="{1BFE9EC5-3411-4A02-9203-2723EBF835AA}" destId="{DBEC4862-79A0-4B2A-9E57-D03765A99C4B}" srcOrd="0" destOrd="9" presId="urn:microsoft.com/office/officeart/2005/8/layout/hList1"/>
    <dgm:cxn modelId="{469B4F58-BE89-4830-86E8-F68B4CD3DDDD}" srcId="{528C509E-9BB3-4539-A1A5-8A2966910705}" destId="{C3009C8B-9E7F-4A55-B585-403C647F8BAE}" srcOrd="0" destOrd="0" parTransId="{6C1AEDED-946A-4CB5-87DC-C46360F851E9}" sibTransId="{2FC8997B-38CA-4EB3-A61E-11F1A97AB0A5}"/>
    <dgm:cxn modelId="{9F47955B-EECB-423D-91FC-FE170A159634}" type="presOf" srcId="{E577E23B-2581-4218-B97A-8DBCB550E6FF}" destId="{A6D60E81-024E-42A1-8AF9-4FCC0B4BBF43}" srcOrd="0" destOrd="0" presId="urn:microsoft.com/office/officeart/2005/8/layout/hList1"/>
    <dgm:cxn modelId="{77E87F62-9213-44C0-9EDC-D5B17BF9FB6B}" srcId="{114DF54C-A80C-4047-B2C5-F22B4928FD19}" destId="{F1F9F99B-6DAE-4B8F-B1D0-09718D065184}" srcOrd="0" destOrd="0" parTransId="{70B5CCE2-060F-4753-AC78-03EA35E81F45}" sibTransId="{53C92D56-58E6-451D-A57C-868D600BE79D}"/>
    <dgm:cxn modelId="{F1EEAB65-9B06-44DA-A88F-847586D65F73}" type="presOf" srcId="{114DF54C-A80C-4047-B2C5-F22B4928FD19}" destId="{F2A50F92-8C2C-4278-AE3D-E6FCA6DCF492}" srcOrd="0" destOrd="0" presId="urn:microsoft.com/office/officeart/2005/8/layout/hList1"/>
    <dgm:cxn modelId="{56662A66-25F5-4897-916E-F0607003A893}" type="presOf" srcId="{8CE761BB-9B52-407D-A215-8B7D6111FDC1}" destId="{DBEC4862-79A0-4B2A-9E57-D03765A99C4B}" srcOrd="0" destOrd="1" presId="urn:microsoft.com/office/officeart/2005/8/layout/hList1"/>
    <dgm:cxn modelId="{E135836C-943A-41E4-BCB5-F38815B3A240}" type="presOf" srcId="{971B1C05-A6C6-4BAB-B6EF-F3FF0D4C17CF}" destId="{DBEC4862-79A0-4B2A-9E57-D03765A99C4B}" srcOrd="0" destOrd="13" presId="urn:microsoft.com/office/officeart/2005/8/layout/hList1"/>
    <dgm:cxn modelId="{B537EE6F-4901-4174-A7C7-B396FC9BE0B3}" srcId="{528C509E-9BB3-4539-A1A5-8A2966910705}" destId="{114DF54C-A80C-4047-B2C5-F22B4928FD19}" srcOrd="1" destOrd="0" parTransId="{86A24E92-48BF-459E-9C06-E44B89FF4DD5}" sibTransId="{4024931C-F316-440C-8D82-794768C8DF02}"/>
    <dgm:cxn modelId="{E52FD974-BC34-4652-9C90-2243F704D6E2}" srcId="{114DF54C-A80C-4047-B2C5-F22B4928FD19}" destId="{275D19AD-2601-4E91-B591-F194CED4CD55}" srcOrd="15" destOrd="0" parTransId="{66231C02-8569-440E-9F3E-650D1813EA5C}" sibTransId="{7A932C49-4396-4C65-86F0-B46B49E8243B}"/>
    <dgm:cxn modelId="{BCB52B76-6D0C-44F2-900D-2B0081DD07D5}" type="presOf" srcId="{53E243D6-1A9F-4928-8CA7-1EAC0D5A78B1}" destId="{2E30D441-7717-4A92-A7B3-192C42EFFBF7}" srcOrd="0" destOrd="3" presId="urn:microsoft.com/office/officeart/2005/8/layout/hList1"/>
    <dgm:cxn modelId="{0309827B-0A68-4E5A-AF4F-0EA7AC6196F6}" type="presOf" srcId="{F1F9F99B-6DAE-4B8F-B1D0-09718D065184}" destId="{DBEC4862-79A0-4B2A-9E57-D03765A99C4B}" srcOrd="0" destOrd="0" presId="urn:microsoft.com/office/officeart/2005/8/layout/hList1"/>
    <dgm:cxn modelId="{B9FD1883-EDA8-4BC0-9155-4FA7FDB37CE1}" type="presOf" srcId="{40CC78D8-2F71-43FD-A695-FF225A290B84}" destId="{DBEC4862-79A0-4B2A-9E57-D03765A99C4B}" srcOrd="0" destOrd="8" presId="urn:microsoft.com/office/officeart/2005/8/layout/hList1"/>
    <dgm:cxn modelId="{A0506F9E-17CD-4A5E-9BCB-EF0E3754D455}" srcId="{114DF54C-A80C-4047-B2C5-F22B4928FD19}" destId="{F8FF6B7A-9F59-4316-AEEF-32B4594CBD56}" srcOrd="3" destOrd="0" parTransId="{6908F38C-7E01-43F1-83A7-381AFE154CA4}" sibTransId="{AB53D032-5732-472A-AC78-D43B3F910AD2}"/>
    <dgm:cxn modelId="{B3CFB5AA-E494-4EB1-A696-34C1AB38B5EC}" type="presOf" srcId="{8692219C-5D41-48D1-88D4-8A1920762441}" destId="{8430F20D-C9E1-4EB5-ABE9-A6ADE5DFCB21}" srcOrd="0" destOrd="0" presId="urn:microsoft.com/office/officeart/2005/8/layout/hList1"/>
    <dgm:cxn modelId="{D33486AD-964C-4DCC-852E-0DF259135D51}" srcId="{114DF54C-A80C-4047-B2C5-F22B4928FD19}" destId="{94FF62BF-67EC-4665-8BB3-31BC0D59DF96}" srcOrd="6" destOrd="0" parTransId="{538EE1C6-E98A-4F73-9440-CA3DE843F285}" sibTransId="{EF115E74-E3EF-4EC5-B612-8AC152B2D450}"/>
    <dgm:cxn modelId="{47A1F3B3-1E69-4928-A7DF-6116A9487BF4}" type="presOf" srcId="{07D43B43-D64A-423D-95D7-9F6AFF260C56}" destId="{DBEC4862-79A0-4B2A-9E57-D03765A99C4B}" srcOrd="0" destOrd="14" presId="urn:microsoft.com/office/officeart/2005/8/layout/hList1"/>
    <dgm:cxn modelId="{84FC30B6-1331-4B21-AA4A-7BA82A7FBEF7}" type="presOf" srcId="{F8FF6B7A-9F59-4316-AEEF-32B4594CBD56}" destId="{DBEC4862-79A0-4B2A-9E57-D03765A99C4B}" srcOrd="0" destOrd="3" presId="urn:microsoft.com/office/officeart/2005/8/layout/hList1"/>
    <dgm:cxn modelId="{88C6CAB6-D0A8-477B-AA01-89FA1FED4CD7}" srcId="{114DF54C-A80C-4047-B2C5-F22B4928FD19}" destId="{143153F5-54CC-404B-8F8D-6E6820159E52}" srcOrd="5" destOrd="0" parTransId="{7F71D656-859E-4599-968B-14577B4EA59E}" sibTransId="{0AB33829-E156-41C3-9AE1-73FC5A94897F}"/>
    <dgm:cxn modelId="{74BD28B7-BEAE-4DF7-9BC5-A1FDA530E505}" type="presOf" srcId="{087F8CAB-1637-4D10-ACD8-C38265C3E37F}" destId="{2E30D441-7717-4A92-A7B3-192C42EFFBF7}" srcOrd="0" destOrd="0" presId="urn:microsoft.com/office/officeart/2005/8/layout/hList1"/>
    <dgm:cxn modelId="{B72C18B9-92EF-4513-8063-49051A121E67}" type="presOf" srcId="{2C50FFA8-34A4-4C24-BF0A-F0E48ABEC993}" destId="{DBEC4862-79A0-4B2A-9E57-D03765A99C4B}" srcOrd="0" destOrd="4" presId="urn:microsoft.com/office/officeart/2005/8/layout/hList1"/>
    <dgm:cxn modelId="{E77F41BC-CF65-4B10-AAED-2BA0C096ACA7}" type="presOf" srcId="{11F112AD-841C-4CCD-9778-4A9743D4AC7A}" destId="{DBEC4862-79A0-4B2A-9E57-D03765A99C4B}" srcOrd="0" destOrd="7" presId="urn:microsoft.com/office/officeart/2005/8/layout/hList1"/>
    <dgm:cxn modelId="{FE76E9BE-0846-446F-AC26-D9181E24A442}" srcId="{528C509E-9BB3-4539-A1A5-8A2966910705}" destId="{E577E23B-2581-4218-B97A-8DBCB550E6FF}" srcOrd="2" destOrd="0" parTransId="{76666AAB-1D41-42CD-9DDA-C2C445A0D357}" sibTransId="{8D5E18F2-9E4E-4652-A747-29782BCEBE39}"/>
    <dgm:cxn modelId="{74F06FBF-1C06-4706-9843-F98460A1C083}" srcId="{114DF54C-A80C-4047-B2C5-F22B4928FD19}" destId="{2C50FFA8-34A4-4C24-BF0A-F0E48ABEC993}" srcOrd="4" destOrd="0" parTransId="{C1D512FA-46ED-4723-849D-3CFD9AA9BCEB}" sibTransId="{85D6BB08-0B0C-4CAE-B134-9422D91A08AD}"/>
    <dgm:cxn modelId="{0B4947C3-A1B9-41A9-9453-288B65CFD5E9}" type="presOf" srcId="{2272875E-F2AD-4452-83AC-B71982D926D6}" destId="{2E30D441-7717-4A92-A7B3-192C42EFFBF7}" srcOrd="0" destOrd="2" presId="urn:microsoft.com/office/officeart/2005/8/layout/hList1"/>
    <dgm:cxn modelId="{15F674C8-415A-4069-8EBB-69EF13D22E31}" srcId="{114DF54C-A80C-4047-B2C5-F22B4928FD19}" destId="{971B1C05-A6C6-4BAB-B6EF-F3FF0D4C17CF}" srcOrd="13" destOrd="0" parTransId="{E70B4C2C-D25A-4E64-A3CF-26649E2BA589}" sibTransId="{9A55B02E-5679-4B18-895E-435EB36DC823}"/>
    <dgm:cxn modelId="{767ADBCE-7319-4DEF-ADE1-7CDCAF63E1F2}" srcId="{E577E23B-2581-4218-B97A-8DBCB550E6FF}" destId="{53E243D6-1A9F-4928-8CA7-1EAC0D5A78B1}" srcOrd="3" destOrd="0" parTransId="{D0AA1219-2C57-485A-9725-9AC3FC007AE3}" sibTransId="{C25A5127-3683-4CB3-83F9-761B5CECF8A0}"/>
    <dgm:cxn modelId="{885298CF-713C-4AC7-A2DB-9E3F887A08F1}" srcId="{C3009C8B-9E7F-4A55-B585-403C647F8BAE}" destId="{8692219C-5D41-48D1-88D4-8A1920762441}" srcOrd="0" destOrd="0" parTransId="{B65A0AFA-7B2C-4ABA-81B1-E6CB7AA46201}" sibTransId="{2D56735F-5255-4FE1-BF42-1E8DCAA53263}"/>
    <dgm:cxn modelId="{2FA19FE2-B230-41B7-BF8E-E3A8D1F7EBF8}" type="presOf" srcId="{CBAA6B5E-198C-4E48-B9E2-94D588C87113}" destId="{DBEC4862-79A0-4B2A-9E57-D03765A99C4B}" srcOrd="0" destOrd="11" presId="urn:microsoft.com/office/officeart/2005/8/layout/hList1"/>
    <dgm:cxn modelId="{BB8294E8-6E9C-4ADC-B8F3-ED0DE96F4D77}" srcId="{E577E23B-2581-4218-B97A-8DBCB550E6FF}" destId="{2272875E-F2AD-4452-83AC-B71982D926D6}" srcOrd="2" destOrd="0" parTransId="{16CB1537-FDE2-4121-BCC1-FC6865E864BB}" sibTransId="{86192881-F239-4D19-882E-B30A1579B158}"/>
    <dgm:cxn modelId="{42C9A5EA-90F9-4BF1-9A4A-C607D29BAA20}" type="presOf" srcId="{BA431380-A5E4-4B53-9EC0-C176AC0205EE}" destId="{DBEC4862-79A0-4B2A-9E57-D03765A99C4B}" srcOrd="0" destOrd="10" presId="urn:microsoft.com/office/officeart/2005/8/layout/hList1"/>
    <dgm:cxn modelId="{F47491EB-B07A-4E3E-A92B-23E5D5CA163D}" srcId="{114DF54C-A80C-4047-B2C5-F22B4928FD19}" destId="{8CE761BB-9B52-407D-A215-8B7D6111FDC1}" srcOrd="1" destOrd="0" parTransId="{D938308C-4806-4019-AB7D-A93962749960}" sibTransId="{D9F409D1-08A6-44B6-AE92-848C1BFD0684}"/>
    <dgm:cxn modelId="{E8F844F9-6356-4A76-B54A-12DB6C4D67B7}" srcId="{114DF54C-A80C-4047-B2C5-F22B4928FD19}" destId="{07D43B43-D64A-423D-95D7-9F6AFF260C56}" srcOrd="14" destOrd="0" parTransId="{330BE0B5-6DA0-49E1-855E-D8C984AE3667}" sibTransId="{A5B3142B-59CC-4C53-A220-489A777EEE53}"/>
    <dgm:cxn modelId="{3593CE9F-95E2-4509-8090-B68B50EDC538}" type="presParOf" srcId="{EAD387C7-7342-4CCB-8A36-FB8E140209F6}" destId="{024C8FEA-1E6D-4469-ADB8-6A47F7785A72}" srcOrd="0" destOrd="0" presId="urn:microsoft.com/office/officeart/2005/8/layout/hList1"/>
    <dgm:cxn modelId="{6A38DBDC-76C5-4A1F-A00D-4B1559F6CCA5}" type="presParOf" srcId="{024C8FEA-1E6D-4469-ADB8-6A47F7785A72}" destId="{918CADD4-00F0-4CE8-A986-6776DEC177A7}" srcOrd="0" destOrd="0" presId="urn:microsoft.com/office/officeart/2005/8/layout/hList1"/>
    <dgm:cxn modelId="{22C9392C-E917-4FA4-BB15-31930D89A977}" type="presParOf" srcId="{024C8FEA-1E6D-4469-ADB8-6A47F7785A72}" destId="{8430F20D-C9E1-4EB5-ABE9-A6ADE5DFCB21}" srcOrd="1" destOrd="0" presId="urn:microsoft.com/office/officeart/2005/8/layout/hList1"/>
    <dgm:cxn modelId="{4834787A-63D9-4C90-A13B-38E40243AA54}" type="presParOf" srcId="{EAD387C7-7342-4CCB-8A36-FB8E140209F6}" destId="{DEEEE372-3219-42B8-B84E-8053E5BCB16B}" srcOrd="1" destOrd="0" presId="urn:microsoft.com/office/officeart/2005/8/layout/hList1"/>
    <dgm:cxn modelId="{B1A847B4-F2F2-40B0-BD80-9624BA9C3BC6}" type="presParOf" srcId="{EAD387C7-7342-4CCB-8A36-FB8E140209F6}" destId="{4EB52C70-802F-4240-B0BB-656F3BF736C9}" srcOrd="2" destOrd="0" presId="urn:microsoft.com/office/officeart/2005/8/layout/hList1"/>
    <dgm:cxn modelId="{BAB84571-1BCF-45D5-B925-034AB28CE45F}" type="presParOf" srcId="{4EB52C70-802F-4240-B0BB-656F3BF736C9}" destId="{F2A50F92-8C2C-4278-AE3D-E6FCA6DCF492}" srcOrd="0" destOrd="0" presId="urn:microsoft.com/office/officeart/2005/8/layout/hList1"/>
    <dgm:cxn modelId="{4C4896A2-3226-4A5F-9ECF-AA36F58154A8}" type="presParOf" srcId="{4EB52C70-802F-4240-B0BB-656F3BF736C9}" destId="{DBEC4862-79A0-4B2A-9E57-D03765A99C4B}" srcOrd="1" destOrd="0" presId="urn:microsoft.com/office/officeart/2005/8/layout/hList1"/>
    <dgm:cxn modelId="{A5C05440-B172-4CF2-B475-DC22E061ADE7}" type="presParOf" srcId="{EAD387C7-7342-4CCB-8A36-FB8E140209F6}" destId="{660E4262-42BB-4133-B321-23180196318A}" srcOrd="3" destOrd="0" presId="urn:microsoft.com/office/officeart/2005/8/layout/hList1"/>
    <dgm:cxn modelId="{7F300305-9B83-4CC3-B823-AB80A0AF7F02}" type="presParOf" srcId="{EAD387C7-7342-4CCB-8A36-FB8E140209F6}" destId="{49F02407-3DAA-41C4-B4EB-2015739B3A4A}" srcOrd="4" destOrd="0" presId="urn:microsoft.com/office/officeart/2005/8/layout/hList1"/>
    <dgm:cxn modelId="{550AAF14-4AA3-4D87-9882-A289E4865743}" type="presParOf" srcId="{49F02407-3DAA-41C4-B4EB-2015739B3A4A}" destId="{A6D60E81-024E-42A1-8AF9-4FCC0B4BBF43}" srcOrd="0" destOrd="0" presId="urn:microsoft.com/office/officeart/2005/8/layout/hList1"/>
    <dgm:cxn modelId="{B0653F83-4AF3-4AA6-9B50-CD44DD9BD8A7}" type="presParOf" srcId="{49F02407-3DAA-41C4-B4EB-2015739B3A4A}" destId="{2E30D441-7717-4A92-A7B3-192C42EFFB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9BFD7-9374-4700-BF84-ED9A7BF0831B}">
      <dsp:nvSpPr>
        <dsp:cNvPr id="0" name=""/>
        <dsp:cNvSpPr/>
      </dsp:nvSpPr>
      <dsp:spPr>
        <a:xfrm>
          <a:off x="731" y="538147"/>
          <a:ext cx="2851977" cy="1711186"/>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latin typeface="Impact" panose="020B0806030902050204" pitchFamily="34" charset="0"/>
            </a:rPr>
            <a:t>4,410 Observations</a:t>
          </a:r>
        </a:p>
        <a:p>
          <a:pPr marL="228600" lvl="1" indent="-228600" algn="l" defTabSz="933450">
            <a:lnSpc>
              <a:spcPct val="90000"/>
            </a:lnSpc>
            <a:spcBef>
              <a:spcPct val="0"/>
            </a:spcBef>
            <a:spcAft>
              <a:spcPct val="15000"/>
            </a:spcAft>
            <a:buChar char="•"/>
          </a:pPr>
          <a:r>
            <a:rPr lang="en-US" sz="2100" kern="1200" dirty="0">
              <a:latin typeface="Impact" panose="020B0806030902050204" pitchFamily="34" charset="0"/>
            </a:rPr>
            <a:t>3103: Training</a:t>
          </a:r>
        </a:p>
        <a:p>
          <a:pPr marL="228600" lvl="1" indent="-228600" algn="l" defTabSz="933450">
            <a:lnSpc>
              <a:spcPct val="90000"/>
            </a:lnSpc>
            <a:spcBef>
              <a:spcPct val="0"/>
            </a:spcBef>
            <a:spcAft>
              <a:spcPct val="15000"/>
            </a:spcAft>
            <a:buChar char="•"/>
          </a:pPr>
          <a:r>
            <a:rPr lang="en-US" sz="2100" kern="1200" dirty="0">
              <a:latin typeface="Impact" panose="020B0806030902050204" pitchFamily="34" charset="0"/>
            </a:rPr>
            <a:t>1309: Testing</a:t>
          </a:r>
        </a:p>
      </dsp:txBody>
      <dsp:txXfrm>
        <a:off x="731" y="538147"/>
        <a:ext cx="2851977" cy="1711186"/>
      </dsp:txXfrm>
    </dsp:sp>
    <dsp:sp modelId="{6CF3ADBF-584D-44C3-B294-CFB3E8969903}">
      <dsp:nvSpPr>
        <dsp:cNvPr id="0" name=""/>
        <dsp:cNvSpPr/>
      </dsp:nvSpPr>
      <dsp:spPr>
        <a:xfrm>
          <a:off x="3137906" y="538147"/>
          <a:ext cx="2851977" cy="1711186"/>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Impact" panose="020B0806030902050204" pitchFamily="34" charset="0"/>
            </a:rPr>
            <a:t>29 Variables</a:t>
          </a:r>
        </a:p>
      </dsp:txBody>
      <dsp:txXfrm>
        <a:off x="3137906" y="538147"/>
        <a:ext cx="2851977" cy="1711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95C9F-3D59-4F06-95C6-A418CAD1DEA1}">
      <dsp:nvSpPr>
        <dsp:cNvPr id="0" name=""/>
        <dsp:cNvSpPr/>
      </dsp:nvSpPr>
      <dsp:spPr>
        <a:xfrm>
          <a:off x="29" y="88720"/>
          <a:ext cx="2848570" cy="4608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Selected</a:t>
          </a:r>
        </a:p>
      </dsp:txBody>
      <dsp:txXfrm>
        <a:off x="29" y="88720"/>
        <a:ext cx="2848570" cy="460800"/>
      </dsp:txXfrm>
    </dsp:sp>
    <dsp:sp modelId="{2DD61690-4F90-4D78-8C37-9EB26CD2C5EE}">
      <dsp:nvSpPr>
        <dsp:cNvPr id="0" name=""/>
        <dsp:cNvSpPr/>
      </dsp:nvSpPr>
      <dsp:spPr>
        <a:xfrm>
          <a:off x="29" y="549520"/>
          <a:ext cx="2848570" cy="34257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EnvironmentSatisfaction</a:t>
          </a:r>
          <a:endParaRPr lang="en-US" sz="1600" kern="1200" dirty="0"/>
        </a:p>
        <a:p>
          <a:pPr marL="171450" lvl="1" indent="-171450" algn="l" defTabSz="711200">
            <a:lnSpc>
              <a:spcPct val="90000"/>
            </a:lnSpc>
            <a:spcBef>
              <a:spcPct val="0"/>
            </a:spcBef>
            <a:spcAft>
              <a:spcPct val="15000"/>
            </a:spcAft>
            <a:buChar char="•"/>
          </a:pPr>
          <a:r>
            <a:rPr lang="en-US" sz="1600" kern="1200" dirty="0" err="1"/>
            <a:t>JobSatisfaction</a:t>
          </a:r>
          <a:endParaRPr lang="en-US" sz="1600" kern="1200" dirty="0"/>
        </a:p>
        <a:p>
          <a:pPr marL="171450" lvl="1" indent="-171450" algn="l" defTabSz="711200">
            <a:lnSpc>
              <a:spcPct val="90000"/>
            </a:lnSpc>
            <a:spcBef>
              <a:spcPct val="0"/>
            </a:spcBef>
            <a:spcAft>
              <a:spcPct val="15000"/>
            </a:spcAft>
            <a:buChar char="•"/>
          </a:pPr>
          <a:r>
            <a:rPr lang="en-US" sz="1600" kern="1200" dirty="0" err="1"/>
            <a:t>WorkLifeBalance</a:t>
          </a:r>
          <a:endParaRPr lang="en-US" sz="1600" kern="1200" dirty="0"/>
        </a:p>
        <a:p>
          <a:pPr marL="171450" lvl="1" indent="-171450" algn="l" defTabSz="711200">
            <a:lnSpc>
              <a:spcPct val="90000"/>
            </a:lnSpc>
            <a:spcBef>
              <a:spcPct val="0"/>
            </a:spcBef>
            <a:spcAft>
              <a:spcPct val="15000"/>
            </a:spcAft>
            <a:buChar char="•"/>
          </a:pPr>
          <a:r>
            <a:rPr lang="en-US" sz="1600" kern="1200" dirty="0"/>
            <a:t>Age</a:t>
          </a:r>
        </a:p>
        <a:p>
          <a:pPr marL="171450" lvl="1" indent="-171450" algn="l" defTabSz="711200">
            <a:lnSpc>
              <a:spcPct val="90000"/>
            </a:lnSpc>
            <a:spcBef>
              <a:spcPct val="0"/>
            </a:spcBef>
            <a:spcAft>
              <a:spcPct val="15000"/>
            </a:spcAft>
            <a:buChar char="•"/>
          </a:pPr>
          <a:r>
            <a:rPr lang="en-US" sz="1600" kern="1200" dirty="0"/>
            <a:t>Attrition</a:t>
          </a:r>
        </a:p>
        <a:p>
          <a:pPr marL="171450" lvl="1" indent="-171450" algn="l" defTabSz="711200">
            <a:lnSpc>
              <a:spcPct val="90000"/>
            </a:lnSpc>
            <a:spcBef>
              <a:spcPct val="0"/>
            </a:spcBef>
            <a:spcAft>
              <a:spcPct val="15000"/>
            </a:spcAft>
            <a:buChar char="•"/>
          </a:pPr>
          <a:r>
            <a:rPr lang="en-US" sz="1600" kern="1200" dirty="0" err="1"/>
            <a:t>BusinessTravel</a:t>
          </a:r>
          <a:endParaRPr lang="en-US" sz="1600" kern="1200" dirty="0"/>
        </a:p>
        <a:p>
          <a:pPr marL="171450" lvl="1" indent="-171450" algn="l" defTabSz="711200">
            <a:lnSpc>
              <a:spcPct val="90000"/>
            </a:lnSpc>
            <a:spcBef>
              <a:spcPct val="0"/>
            </a:spcBef>
            <a:spcAft>
              <a:spcPct val="15000"/>
            </a:spcAft>
            <a:buChar char="•"/>
          </a:pPr>
          <a:r>
            <a:rPr lang="en-US" sz="1600" kern="1200" dirty="0"/>
            <a:t>Department</a:t>
          </a:r>
        </a:p>
        <a:p>
          <a:pPr marL="171450" lvl="1" indent="-171450" algn="l" defTabSz="711200">
            <a:lnSpc>
              <a:spcPct val="90000"/>
            </a:lnSpc>
            <a:spcBef>
              <a:spcPct val="0"/>
            </a:spcBef>
            <a:spcAft>
              <a:spcPct val="15000"/>
            </a:spcAft>
            <a:buChar char="•"/>
          </a:pPr>
          <a:r>
            <a:rPr lang="en-US" sz="1600" kern="1200" dirty="0" err="1"/>
            <a:t>EducationField</a:t>
          </a:r>
          <a:endParaRPr lang="en-US" sz="1600" kern="1200" dirty="0"/>
        </a:p>
        <a:p>
          <a:pPr marL="171450" lvl="1" indent="-171450" algn="l" defTabSz="711200">
            <a:lnSpc>
              <a:spcPct val="90000"/>
            </a:lnSpc>
            <a:spcBef>
              <a:spcPct val="0"/>
            </a:spcBef>
            <a:spcAft>
              <a:spcPct val="15000"/>
            </a:spcAft>
            <a:buChar char="•"/>
          </a:pPr>
          <a:r>
            <a:rPr lang="en-US" sz="1600" kern="1200" dirty="0" err="1"/>
            <a:t>JobRole</a:t>
          </a:r>
          <a:endParaRPr lang="en-US" sz="1600" kern="1200" dirty="0"/>
        </a:p>
        <a:p>
          <a:pPr marL="171450" lvl="1" indent="-171450" algn="l" defTabSz="711200">
            <a:lnSpc>
              <a:spcPct val="90000"/>
            </a:lnSpc>
            <a:spcBef>
              <a:spcPct val="0"/>
            </a:spcBef>
            <a:spcAft>
              <a:spcPct val="15000"/>
            </a:spcAft>
            <a:buChar char="•"/>
          </a:pPr>
          <a:r>
            <a:rPr lang="en-US" sz="1600" kern="1200" dirty="0" err="1"/>
            <a:t>MaritalStatus</a:t>
          </a:r>
          <a:endParaRPr lang="en-US" sz="1600" kern="1200" dirty="0"/>
        </a:p>
        <a:p>
          <a:pPr marL="171450" lvl="1" indent="-171450" algn="l" defTabSz="711200">
            <a:lnSpc>
              <a:spcPct val="90000"/>
            </a:lnSpc>
            <a:spcBef>
              <a:spcPct val="0"/>
            </a:spcBef>
            <a:spcAft>
              <a:spcPct val="15000"/>
            </a:spcAft>
            <a:buChar char="•"/>
          </a:pPr>
          <a:r>
            <a:rPr lang="en-US" sz="1600" kern="1200" dirty="0" err="1"/>
            <a:t>MonthlyIncome</a:t>
          </a:r>
          <a:endParaRPr lang="en-US" sz="1600" kern="1200" dirty="0"/>
        </a:p>
        <a:p>
          <a:pPr marL="171450" lvl="1" indent="-171450" algn="l" defTabSz="711200">
            <a:lnSpc>
              <a:spcPct val="90000"/>
            </a:lnSpc>
            <a:spcBef>
              <a:spcPct val="0"/>
            </a:spcBef>
            <a:spcAft>
              <a:spcPct val="15000"/>
            </a:spcAft>
            <a:buChar char="•"/>
          </a:pPr>
          <a:r>
            <a:rPr lang="en-US" sz="1600" kern="1200" dirty="0" err="1"/>
            <a:t>YearsAtCompany</a:t>
          </a:r>
          <a:endParaRPr lang="en-US" sz="1600" kern="1200" dirty="0"/>
        </a:p>
        <a:p>
          <a:pPr marL="171450" lvl="1" indent="-171450" algn="l" defTabSz="711200">
            <a:lnSpc>
              <a:spcPct val="90000"/>
            </a:lnSpc>
            <a:spcBef>
              <a:spcPct val="0"/>
            </a:spcBef>
            <a:spcAft>
              <a:spcPct val="15000"/>
            </a:spcAft>
            <a:buChar char="•"/>
          </a:pPr>
          <a:r>
            <a:rPr lang="en-US" sz="1600" kern="1200" dirty="0" err="1"/>
            <a:t>JobInvolvement</a:t>
          </a:r>
          <a:endParaRPr lang="en-US" sz="1600" kern="1200" dirty="0"/>
        </a:p>
      </dsp:txBody>
      <dsp:txXfrm>
        <a:off x="29" y="549520"/>
        <a:ext cx="2848570" cy="3425760"/>
      </dsp:txXfrm>
    </dsp:sp>
    <dsp:sp modelId="{968BDD0E-BA0B-47DB-A5F2-2BEC7DAFBB0B}">
      <dsp:nvSpPr>
        <dsp:cNvPr id="0" name=""/>
        <dsp:cNvSpPr/>
      </dsp:nvSpPr>
      <dsp:spPr>
        <a:xfrm>
          <a:off x="3247399" y="88720"/>
          <a:ext cx="2848570" cy="4608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Unselected</a:t>
          </a:r>
        </a:p>
      </dsp:txBody>
      <dsp:txXfrm>
        <a:off x="3247399" y="88720"/>
        <a:ext cx="2848570" cy="460800"/>
      </dsp:txXfrm>
    </dsp:sp>
    <dsp:sp modelId="{824FB873-B6A3-4485-8A31-F6AE5F107E78}">
      <dsp:nvSpPr>
        <dsp:cNvPr id="0" name=""/>
        <dsp:cNvSpPr/>
      </dsp:nvSpPr>
      <dsp:spPr>
        <a:xfrm>
          <a:off x="3247399" y="556782"/>
          <a:ext cx="2848570" cy="34257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Gender</a:t>
          </a:r>
        </a:p>
        <a:p>
          <a:pPr marL="171450" lvl="1" indent="-171450" algn="l" defTabSz="711200">
            <a:lnSpc>
              <a:spcPct val="90000"/>
            </a:lnSpc>
            <a:spcBef>
              <a:spcPct val="0"/>
            </a:spcBef>
            <a:spcAft>
              <a:spcPct val="15000"/>
            </a:spcAft>
            <a:buChar char="•"/>
          </a:pPr>
          <a:r>
            <a:rPr lang="en-US" sz="1600" kern="1200" dirty="0" err="1"/>
            <a:t>DistanceFromHome</a:t>
          </a:r>
          <a:endParaRPr lang="en-US" sz="1600" kern="1200" dirty="0"/>
        </a:p>
        <a:p>
          <a:pPr marL="171450" lvl="1" indent="-171450" algn="l" defTabSz="711200">
            <a:lnSpc>
              <a:spcPct val="90000"/>
            </a:lnSpc>
            <a:spcBef>
              <a:spcPct val="0"/>
            </a:spcBef>
            <a:spcAft>
              <a:spcPct val="15000"/>
            </a:spcAft>
            <a:buChar char="•"/>
          </a:pPr>
          <a:r>
            <a:rPr lang="en-US" sz="1600" kern="1200" dirty="0"/>
            <a:t>Education</a:t>
          </a:r>
        </a:p>
        <a:p>
          <a:pPr marL="171450" lvl="1" indent="-171450" algn="l" defTabSz="711200">
            <a:lnSpc>
              <a:spcPct val="90000"/>
            </a:lnSpc>
            <a:spcBef>
              <a:spcPct val="0"/>
            </a:spcBef>
            <a:spcAft>
              <a:spcPct val="15000"/>
            </a:spcAft>
            <a:buChar char="•"/>
          </a:pPr>
          <a:r>
            <a:rPr lang="en-US" sz="1600" kern="1200" dirty="0" err="1"/>
            <a:t>JobLevel</a:t>
          </a:r>
          <a:endParaRPr lang="en-US" sz="1600" kern="1200" dirty="0"/>
        </a:p>
        <a:p>
          <a:pPr marL="171450" lvl="1" indent="-171450" algn="l" defTabSz="711200">
            <a:lnSpc>
              <a:spcPct val="90000"/>
            </a:lnSpc>
            <a:spcBef>
              <a:spcPct val="0"/>
            </a:spcBef>
            <a:spcAft>
              <a:spcPct val="15000"/>
            </a:spcAft>
            <a:buChar char="•"/>
          </a:pPr>
          <a:r>
            <a:rPr lang="en-US" sz="1600" kern="1200" dirty="0" err="1"/>
            <a:t>NumCompaniesWorked</a:t>
          </a:r>
          <a:endParaRPr lang="en-US" sz="1600" kern="1200" dirty="0"/>
        </a:p>
        <a:p>
          <a:pPr marL="171450" lvl="1" indent="-171450" algn="l" defTabSz="711200">
            <a:lnSpc>
              <a:spcPct val="90000"/>
            </a:lnSpc>
            <a:spcBef>
              <a:spcPct val="0"/>
            </a:spcBef>
            <a:spcAft>
              <a:spcPct val="15000"/>
            </a:spcAft>
            <a:buChar char="•"/>
          </a:pPr>
          <a:r>
            <a:rPr lang="en-US" sz="1600" kern="1200" dirty="0" err="1"/>
            <a:t>PercentSalaryHike</a:t>
          </a:r>
          <a:endParaRPr lang="en-US" sz="1600" kern="1200" dirty="0"/>
        </a:p>
        <a:p>
          <a:pPr marL="171450" lvl="1" indent="-171450" algn="l" defTabSz="711200">
            <a:lnSpc>
              <a:spcPct val="90000"/>
            </a:lnSpc>
            <a:spcBef>
              <a:spcPct val="0"/>
            </a:spcBef>
            <a:spcAft>
              <a:spcPct val="15000"/>
            </a:spcAft>
            <a:buChar char="•"/>
          </a:pPr>
          <a:r>
            <a:rPr lang="en-US" sz="1600" kern="1200" dirty="0" err="1"/>
            <a:t>TrainingTimeLastYear</a:t>
          </a:r>
          <a:endParaRPr lang="en-US" sz="1600" kern="1200" dirty="0"/>
        </a:p>
        <a:p>
          <a:pPr marL="171450" lvl="1" indent="-171450" algn="l" defTabSz="711200">
            <a:lnSpc>
              <a:spcPct val="90000"/>
            </a:lnSpc>
            <a:spcBef>
              <a:spcPct val="0"/>
            </a:spcBef>
            <a:spcAft>
              <a:spcPct val="15000"/>
            </a:spcAft>
            <a:buChar char="•"/>
          </a:pPr>
          <a:r>
            <a:rPr lang="en-US" sz="1600" kern="1200" dirty="0" err="1"/>
            <a:t>YearsSinceLastPromotion</a:t>
          </a:r>
          <a:endParaRPr lang="en-US" sz="1600" kern="1200" dirty="0"/>
        </a:p>
        <a:p>
          <a:pPr marL="171450" lvl="1" indent="-171450" algn="l" defTabSz="711200">
            <a:lnSpc>
              <a:spcPct val="90000"/>
            </a:lnSpc>
            <a:spcBef>
              <a:spcPct val="0"/>
            </a:spcBef>
            <a:spcAft>
              <a:spcPct val="15000"/>
            </a:spcAft>
            <a:buChar char="•"/>
          </a:pPr>
          <a:r>
            <a:rPr lang="en-US" sz="1600" kern="1200" dirty="0" err="1"/>
            <a:t>YearsWithCurrentManager</a:t>
          </a:r>
          <a:endParaRPr lang="en-US" sz="1600" kern="1200" dirty="0"/>
        </a:p>
        <a:p>
          <a:pPr marL="171450" lvl="1" indent="-171450" algn="l" defTabSz="711200">
            <a:lnSpc>
              <a:spcPct val="90000"/>
            </a:lnSpc>
            <a:spcBef>
              <a:spcPct val="0"/>
            </a:spcBef>
            <a:spcAft>
              <a:spcPct val="15000"/>
            </a:spcAft>
            <a:buChar char="•"/>
          </a:pPr>
          <a:r>
            <a:rPr lang="en-US" sz="1600" kern="1200" dirty="0" err="1"/>
            <a:t>PerformanceRating</a:t>
          </a:r>
          <a:endParaRPr lang="en-US" sz="1600" kern="1200" dirty="0"/>
        </a:p>
      </dsp:txBody>
      <dsp:txXfrm>
        <a:off x="3247399" y="556782"/>
        <a:ext cx="2848570" cy="3425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5ECDA-E295-4309-9EAB-B03287AD4F28}">
      <dsp:nvSpPr>
        <dsp:cNvPr id="0" name=""/>
        <dsp:cNvSpPr/>
      </dsp:nvSpPr>
      <dsp:spPr>
        <a:xfrm>
          <a:off x="26" y="402974"/>
          <a:ext cx="2555574" cy="4320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Impact" panose="020B0806030902050204" pitchFamily="34" charset="0"/>
            </a:rPr>
            <a:t>Character Variables</a:t>
          </a:r>
        </a:p>
      </dsp:txBody>
      <dsp:txXfrm>
        <a:off x="26" y="402974"/>
        <a:ext cx="2555574" cy="432000"/>
      </dsp:txXfrm>
    </dsp:sp>
    <dsp:sp modelId="{FA50EC2C-E547-4560-A3FE-7427DF730453}">
      <dsp:nvSpPr>
        <dsp:cNvPr id="0" name=""/>
        <dsp:cNvSpPr/>
      </dsp:nvSpPr>
      <dsp:spPr>
        <a:xfrm>
          <a:off x="26"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Attrition</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BusinessTravel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Department</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EducationField</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Gender</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JobLevel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MaritalStatus</a:t>
          </a:r>
          <a:endParaRPr lang="en-US" sz="1500" kern="1200" dirty="0">
            <a:latin typeface="Impact" panose="020B0806030902050204" pitchFamily="34" charset="0"/>
          </a:endParaRPr>
        </a:p>
      </dsp:txBody>
      <dsp:txXfrm>
        <a:off x="26" y="834974"/>
        <a:ext cx="2555574" cy="1894050"/>
      </dsp:txXfrm>
    </dsp:sp>
    <dsp:sp modelId="{F28B26A1-DB66-49BA-A8FC-ACC5591B73CE}">
      <dsp:nvSpPr>
        <dsp:cNvPr id="0" name=""/>
        <dsp:cNvSpPr/>
      </dsp:nvSpPr>
      <dsp:spPr>
        <a:xfrm>
          <a:off x="2913381" y="402974"/>
          <a:ext cx="2555574" cy="4320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Impact" panose="020B0806030902050204" pitchFamily="34" charset="0"/>
            </a:rPr>
            <a:t>Integer Variables</a:t>
          </a:r>
        </a:p>
      </dsp:txBody>
      <dsp:txXfrm>
        <a:off x="2913381" y="402974"/>
        <a:ext cx="2555574" cy="432000"/>
      </dsp:txXfrm>
    </dsp:sp>
    <dsp:sp modelId="{30FD4399-72DC-4B10-8181-EC2845213C40}">
      <dsp:nvSpPr>
        <dsp:cNvPr id="0" name=""/>
        <dsp:cNvSpPr/>
      </dsp:nvSpPr>
      <dsp:spPr>
        <a:xfrm>
          <a:off x="2913381"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r>
            <a:rPr lang="en-US" sz="1500" kern="1200" dirty="0">
              <a:latin typeface="Impact" panose="020B0806030902050204" pitchFamily="34" charset="0"/>
            </a:rPr>
            <a:t>Education</a:t>
          </a: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WorkLifeBalance</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EnvironmentalSatisfaction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JobInvolvement</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PerfromanceRating</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StockOptionLevel</a:t>
          </a:r>
          <a:endParaRPr lang="en-US" sz="1500" kern="1200" dirty="0">
            <a:latin typeface="Impact" panose="020B0806030902050204" pitchFamily="34" charset="0"/>
          </a:endParaRPr>
        </a:p>
      </dsp:txBody>
      <dsp:txXfrm>
        <a:off x="2913381" y="834974"/>
        <a:ext cx="2555574" cy="1894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5ECDA-E295-4309-9EAB-B03287AD4F28}">
      <dsp:nvSpPr>
        <dsp:cNvPr id="0" name=""/>
        <dsp:cNvSpPr/>
      </dsp:nvSpPr>
      <dsp:spPr>
        <a:xfrm>
          <a:off x="26" y="402974"/>
          <a:ext cx="2555574" cy="4320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Impact" panose="020B0806030902050204" pitchFamily="34" charset="0"/>
            </a:rPr>
            <a:t>Character Variables</a:t>
          </a:r>
          <a:endParaRPr lang="en-US" sz="1500" kern="1200" dirty="0">
            <a:latin typeface="Impact" panose="020B0806030902050204" pitchFamily="34" charset="0"/>
          </a:endParaRPr>
        </a:p>
      </dsp:txBody>
      <dsp:txXfrm>
        <a:off x="26" y="402974"/>
        <a:ext cx="2555574" cy="432000"/>
      </dsp:txXfrm>
    </dsp:sp>
    <dsp:sp modelId="{FA50EC2C-E547-4560-A3FE-7427DF730453}">
      <dsp:nvSpPr>
        <dsp:cNvPr id="0" name=""/>
        <dsp:cNvSpPr/>
      </dsp:nvSpPr>
      <dsp:spPr>
        <a:xfrm>
          <a:off x="26"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Attrition</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BusinessTravel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Department</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EducationField</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Gender</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JobLevel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MaritalStatus</a:t>
          </a:r>
          <a:endParaRPr lang="en-US" sz="1500" kern="1200" dirty="0">
            <a:latin typeface="Impact" panose="020B0806030902050204" pitchFamily="34" charset="0"/>
          </a:endParaRPr>
        </a:p>
      </dsp:txBody>
      <dsp:txXfrm>
        <a:off x="26" y="834974"/>
        <a:ext cx="2555574" cy="1894050"/>
      </dsp:txXfrm>
    </dsp:sp>
    <dsp:sp modelId="{F28B26A1-DB66-49BA-A8FC-ACC5591B73CE}">
      <dsp:nvSpPr>
        <dsp:cNvPr id="0" name=""/>
        <dsp:cNvSpPr/>
      </dsp:nvSpPr>
      <dsp:spPr>
        <a:xfrm>
          <a:off x="2913381" y="402974"/>
          <a:ext cx="2555574" cy="4320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Impact" panose="020B0806030902050204" pitchFamily="34" charset="0"/>
            </a:rPr>
            <a:t>Integer Variables</a:t>
          </a:r>
        </a:p>
      </dsp:txBody>
      <dsp:txXfrm>
        <a:off x="2913381" y="402974"/>
        <a:ext cx="2555574" cy="432000"/>
      </dsp:txXfrm>
    </dsp:sp>
    <dsp:sp modelId="{30FD4399-72DC-4B10-8181-EC2845213C40}">
      <dsp:nvSpPr>
        <dsp:cNvPr id="0" name=""/>
        <dsp:cNvSpPr/>
      </dsp:nvSpPr>
      <dsp:spPr>
        <a:xfrm>
          <a:off x="2913381"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r>
            <a:rPr lang="en-US" sz="1500" kern="1200" dirty="0">
              <a:latin typeface="Impact" panose="020B0806030902050204" pitchFamily="34" charset="0"/>
            </a:rPr>
            <a:t>Education</a:t>
          </a: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WorkLifeBalance</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EnvironmentalSatisfaction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JobInvolvement</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PerfromanceRating</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StockOptionLevel</a:t>
          </a:r>
          <a:endParaRPr lang="en-US" sz="1500" kern="1200" dirty="0">
            <a:latin typeface="Impact" panose="020B0806030902050204" pitchFamily="34" charset="0"/>
          </a:endParaRPr>
        </a:p>
      </dsp:txBody>
      <dsp:txXfrm>
        <a:off x="2913381" y="834974"/>
        <a:ext cx="2555574" cy="1894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65B3B-C267-4537-AE3F-FFC8B1D65608}">
      <dsp:nvSpPr>
        <dsp:cNvPr id="0" name=""/>
        <dsp:cNvSpPr/>
      </dsp:nvSpPr>
      <dsp:spPr>
        <a:xfrm>
          <a:off x="241866" y="1863"/>
          <a:ext cx="892220" cy="535332"/>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Below College</a:t>
          </a:r>
        </a:p>
      </dsp:txBody>
      <dsp:txXfrm>
        <a:off x="241866" y="1863"/>
        <a:ext cx="892220" cy="535332"/>
      </dsp:txXfrm>
    </dsp:sp>
    <dsp:sp modelId="{56B97E9C-3DE5-4660-98E8-607B200BB536}">
      <dsp:nvSpPr>
        <dsp:cNvPr id="0" name=""/>
        <dsp:cNvSpPr/>
      </dsp:nvSpPr>
      <dsp:spPr>
        <a:xfrm>
          <a:off x="241866" y="626417"/>
          <a:ext cx="892220" cy="535332"/>
        </a:xfrm>
        <a:prstGeom prst="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2- College</a:t>
          </a:r>
        </a:p>
      </dsp:txBody>
      <dsp:txXfrm>
        <a:off x="241866" y="626417"/>
        <a:ext cx="892220" cy="535332"/>
      </dsp:txXfrm>
    </dsp:sp>
    <dsp:sp modelId="{0D7A445F-9247-42BB-AF91-4818FDEB5B84}">
      <dsp:nvSpPr>
        <dsp:cNvPr id="0" name=""/>
        <dsp:cNvSpPr/>
      </dsp:nvSpPr>
      <dsp:spPr>
        <a:xfrm>
          <a:off x="241866" y="1250971"/>
          <a:ext cx="892220" cy="535332"/>
        </a:xfrm>
        <a:prstGeom prst="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3- Bachelor</a:t>
          </a:r>
        </a:p>
      </dsp:txBody>
      <dsp:txXfrm>
        <a:off x="241866" y="1250971"/>
        <a:ext cx="892220" cy="535332"/>
      </dsp:txXfrm>
    </dsp:sp>
    <dsp:sp modelId="{E8F7CB12-06C2-4767-BA59-B27DFEC8FAF0}">
      <dsp:nvSpPr>
        <dsp:cNvPr id="0" name=""/>
        <dsp:cNvSpPr/>
      </dsp:nvSpPr>
      <dsp:spPr>
        <a:xfrm>
          <a:off x="241866" y="1875525"/>
          <a:ext cx="892220" cy="535332"/>
        </a:xfrm>
        <a:prstGeom prst="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4- Master</a:t>
          </a:r>
        </a:p>
      </dsp:txBody>
      <dsp:txXfrm>
        <a:off x="241866" y="1875525"/>
        <a:ext cx="892220" cy="535332"/>
      </dsp:txXfrm>
    </dsp:sp>
    <dsp:sp modelId="{3B9770E8-356D-4EF3-90E1-A1F8DB4332C8}">
      <dsp:nvSpPr>
        <dsp:cNvPr id="0" name=""/>
        <dsp:cNvSpPr/>
      </dsp:nvSpPr>
      <dsp:spPr>
        <a:xfrm>
          <a:off x="241866" y="2500079"/>
          <a:ext cx="892220" cy="535332"/>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5- Doctor</a:t>
          </a:r>
        </a:p>
      </dsp:txBody>
      <dsp:txXfrm>
        <a:off x="241866" y="2500079"/>
        <a:ext cx="892220" cy="5353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5ECDA-E295-4309-9EAB-B03287AD4F28}">
      <dsp:nvSpPr>
        <dsp:cNvPr id="0" name=""/>
        <dsp:cNvSpPr/>
      </dsp:nvSpPr>
      <dsp:spPr>
        <a:xfrm>
          <a:off x="26" y="402974"/>
          <a:ext cx="2555574" cy="4320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Impact" panose="020B0806030902050204" pitchFamily="34" charset="0"/>
            </a:rPr>
            <a:t>Character Variables</a:t>
          </a:r>
          <a:endParaRPr lang="en-US" sz="1500" kern="1200" dirty="0">
            <a:latin typeface="Impact" panose="020B0806030902050204" pitchFamily="34" charset="0"/>
          </a:endParaRPr>
        </a:p>
      </dsp:txBody>
      <dsp:txXfrm>
        <a:off x="26" y="402974"/>
        <a:ext cx="2555574" cy="432000"/>
      </dsp:txXfrm>
    </dsp:sp>
    <dsp:sp modelId="{FA50EC2C-E547-4560-A3FE-7427DF730453}">
      <dsp:nvSpPr>
        <dsp:cNvPr id="0" name=""/>
        <dsp:cNvSpPr/>
      </dsp:nvSpPr>
      <dsp:spPr>
        <a:xfrm>
          <a:off x="26"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Attrition</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BusinessTravel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Department</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EducationField</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Gender</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JobLevel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MaritalStatus</a:t>
          </a:r>
          <a:endParaRPr lang="en-US" sz="1500" kern="1200" dirty="0">
            <a:latin typeface="Impact" panose="020B0806030902050204" pitchFamily="34" charset="0"/>
          </a:endParaRPr>
        </a:p>
      </dsp:txBody>
      <dsp:txXfrm>
        <a:off x="26" y="834974"/>
        <a:ext cx="2555574" cy="1894050"/>
      </dsp:txXfrm>
    </dsp:sp>
    <dsp:sp modelId="{F28B26A1-DB66-49BA-A8FC-ACC5591B73CE}">
      <dsp:nvSpPr>
        <dsp:cNvPr id="0" name=""/>
        <dsp:cNvSpPr/>
      </dsp:nvSpPr>
      <dsp:spPr>
        <a:xfrm>
          <a:off x="2913381" y="402974"/>
          <a:ext cx="2555574" cy="4320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Impact" panose="020B0806030902050204" pitchFamily="34" charset="0"/>
            </a:rPr>
            <a:t>Integer Variables</a:t>
          </a:r>
        </a:p>
      </dsp:txBody>
      <dsp:txXfrm>
        <a:off x="2913381" y="402974"/>
        <a:ext cx="2555574" cy="432000"/>
      </dsp:txXfrm>
    </dsp:sp>
    <dsp:sp modelId="{30FD4399-72DC-4B10-8181-EC2845213C40}">
      <dsp:nvSpPr>
        <dsp:cNvPr id="0" name=""/>
        <dsp:cNvSpPr/>
      </dsp:nvSpPr>
      <dsp:spPr>
        <a:xfrm>
          <a:off x="2913381"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r>
            <a:rPr lang="en-US" sz="1500" kern="1200" dirty="0">
              <a:latin typeface="Impact" panose="020B0806030902050204" pitchFamily="34" charset="0"/>
            </a:rPr>
            <a:t>Education</a:t>
          </a: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WorkLifeBalance</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EnvironmentalSatisfaction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JobInvolvement</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PerfromanceRating</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StockOptionLevel</a:t>
          </a:r>
          <a:endParaRPr lang="en-US" sz="1500" kern="1200" dirty="0">
            <a:latin typeface="Impact" panose="020B0806030902050204" pitchFamily="34" charset="0"/>
          </a:endParaRPr>
        </a:p>
      </dsp:txBody>
      <dsp:txXfrm>
        <a:off x="2913381" y="834974"/>
        <a:ext cx="2555574" cy="1894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65B3B-C267-4537-AE3F-FFC8B1D65608}">
      <dsp:nvSpPr>
        <dsp:cNvPr id="0" name=""/>
        <dsp:cNvSpPr/>
      </dsp:nvSpPr>
      <dsp:spPr>
        <a:xfrm>
          <a:off x="125636" y="317"/>
          <a:ext cx="1124681" cy="674808"/>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Bad</a:t>
          </a:r>
        </a:p>
      </dsp:txBody>
      <dsp:txXfrm>
        <a:off x="125636" y="317"/>
        <a:ext cx="1124681" cy="674808"/>
      </dsp:txXfrm>
    </dsp:sp>
    <dsp:sp modelId="{E3D8C2E1-6A98-453D-8501-D34057166DC1}">
      <dsp:nvSpPr>
        <dsp:cNvPr id="0" name=""/>
        <dsp:cNvSpPr/>
      </dsp:nvSpPr>
      <dsp:spPr>
        <a:xfrm>
          <a:off x="125636" y="787594"/>
          <a:ext cx="1124681" cy="674808"/>
        </a:xfrm>
        <a:prstGeom prst="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Good</a:t>
          </a:r>
        </a:p>
      </dsp:txBody>
      <dsp:txXfrm>
        <a:off x="125636" y="787594"/>
        <a:ext cx="1124681" cy="674808"/>
      </dsp:txXfrm>
    </dsp:sp>
    <dsp:sp modelId="{48843859-9396-4985-9D98-CC1393BC2628}">
      <dsp:nvSpPr>
        <dsp:cNvPr id="0" name=""/>
        <dsp:cNvSpPr/>
      </dsp:nvSpPr>
      <dsp:spPr>
        <a:xfrm>
          <a:off x="125636" y="1574871"/>
          <a:ext cx="1124681" cy="674808"/>
        </a:xfrm>
        <a:prstGeom prst="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 Better</a:t>
          </a:r>
        </a:p>
      </dsp:txBody>
      <dsp:txXfrm>
        <a:off x="125636" y="1574871"/>
        <a:ext cx="1124681" cy="674808"/>
      </dsp:txXfrm>
    </dsp:sp>
    <dsp:sp modelId="{264C989C-E9FF-4803-BD75-4F0C68D7819A}">
      <dsp:nvSpPr>
        <dsp:cNvPr id="0" name=""/>
        <dsp:cNvSpPr/>
      </dsp:nvSpPr>
      <dsp:spPr>
        <a:xfrm>
          <a:off x="125636" y="2362148"/>
          <a:ext cx="1124681" cy="674808"/>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4- Best</a:t>
          </a:r>
        </a:p>
      </dsp:txBody>
      <dsp:txXfrm>
        <a:off x="125636" y="2362148"/>
        <a:ext cx="1124681" cy="6748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5ECDA-E295-4309-9EAB-B03287AD4F28}">
      <dsp:nvSpPr>
        <dsp:cNvPr id="0" name=""/>
        <dsp:cNvSpPr/>
      </dsp:nvSpPr>
      <dsp:spPr>
        <a:xfrm>
          <a:off x="26" y="402974"/>
          <a:ext cx="2555574" cy="4320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Impact" panose="020B0806030902050204" pitchFamily="34" charset="0"/>
            </a:rPr>
            <a:t>Character Variables</a:t>
          </a:r>
          <a:endParaRPr lang="en-US" sz="1500" kern="1200" dirty="0">
            <a:latin typeface="Impact" panose="020B0806030902050204" pitchFamily="34" charset="0"/>
          </a:endParaRPr>
        </a:p>
      </dsp:txBody>
      <dsp:txXfrm>
        <a:off x="26" y="402974"/>
        <a:ext cx="2555574" cy="432000"/>
      </dsp:txXfrm>
    </dsp:sp>
    <dsp:sp modelId="{FA50EC2C-E547-4560-A3FE-7427DF730453}">
      <dsp:nvSpPr>
        <dsp:cNvPr id="0" name=""/>
        <dsp:cNvSpPr/>
      </dsp:nvSpPr>
      <dsp:spPr>
        <a:xfrm>
          <a:off x="26"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Attrition</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BusinessTravel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Department</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EducationField</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a:latin typeface="Impact" panose="020B0806030902050204" pitchFamily="34" charset="0"/>
            </a:rPr>
            <a:t>Gender</a:t>
          </a: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JobLevel</a:t>
          </a:r>
          <a:endParaRPr lang="en-US" sz="1500" kern="1200" dirty="0">
            <a:latin typeface="Impact" panose="020B0806030902050204" pitchFamily="34" charset="0"/>
          </a:endParaRPr>
        </a:p>
        <a:p>
          <a:pPr marL="114300" lvl="1" indent="-114300" algn="l" defTabSz="666750">
            <a:lnSpc>
              <a:spcPct val="90000"/>
            </a:lnSpc>
            <a:spcBef>
              <a:spcPct val="0"/>
            </a:spcBef>
            <a:spcAft>
              <a:spcPct val="15000"/>
            </a:spcAft>
            <a:buChar char="•"/>
          </a:pPr>
          <a:r>
            <a:rPr lang="en-US" sz="1500" kern="1200" dirty="0" err="1">
              <a:latin typeface="Impact" panose="020B0806030902050204" pitchFamily="34" charset="0"/>
            </a:rPr>
            <a:t>MaritalStatus</a:t>
          </a:r>
          <a:endParaRPr lang="en-US" sz="1500" kern="1200" dirty="0">
            <a:latin typeface="Impact" panose="020B0806030902050204" pitchFamily="34" charset="0"/>
          </a:endParaRPr>
        </a:p>
      </dsp:txBody>
      <dsp:txXfrm>
        <a:off x="26" y="834974"/>
        <a:ext cx="2555574" cy="1894050"/>
      </dsp:txXfrm>
    </dsp:sp>
    <dsp:sp modelId="{F28B26A1-DB66-49BA-A8FC-ACC5591B73CE}">
      <dsp:nvSpPr>
        <dsp:cNvPr id="0" name=""/>
        <dsp:cNvSpPr/>
      </dsp:nvSpPr>
      <dsp:spPr>
        <a:xfrm>
          <a:off x="2913381" y="402974"/>
          <a:ext cx="2555574" cy="4320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Impact" panose="020B0806030902050204" pitchFamily="34" charset="0"/>
            </a:rPr>
            <a:t>Integer Variables</a:t>
          </a:r>
        </a:p>
      </dsp:txBody>
      <dsp:txXfrm>
        <a:off x="2913381" y="402974"/>
        <a:ext cx="2555574" cy="432000"/>
      </dsp:txXfrm>
    </dsp:sp>
    <dsp:sp modelId="{30FD4399-72DC-4B10-8181-EC2845213C40}">
      <dsp:nvSpPr>
        <dsp:cNvPr id="0" name=""/>
        <dsp:cNvSpPr/>
      </dsp:nvSpPr>
      <dsp:spPr>
        <a:xfrm>
          <a:off x="2913381" y="834974"/>
          <a:ext cx="2555574" cy="189405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r>
            <a:rPr lang="en-US" sz="1500" kern="1200" dirty="0">
              <a:latin typeface="Impact" panose="020B0806030902050204" pitchFamily="34" charset="0"/>
            </a:rPr>
            <a:t>Education</a:t>
          </a: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WorkLifeBalance</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EnvironmentalSatisfaction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JobSatisfaction</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JobInvolvement</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PerfromanceRating</a:t>
          </a:r>
          <a:endParaRPr lang="en-US" sz="1500" kern="1200" dirty="0">
            <a:latin typeface="Impact" panose="020B0806030902050204" pitchFamily="34" charset="0"/>
          </a:endParaRPr>
        </a:p>
        <a:p>
          <a:pPr marL="114300" lvl="1" indent="0" algn="l" defTabSz="666750">
            <a:lnSpc>
              <a:spcPct val="90000"/>
            </a:lnSpc>
            <a:spcBef>
              <a:spcPct val="0"/>
            </a:spcBef>
            <a:spcAft>
              <a:spcPct val="15000"/>
            </a:spcAft>
            <a:buChar char="•"/>
          </a:pPr>
          <a:r>
            <a:rPr lang="en-US" sz="1500" kern="1200" dirty="0" err="1">
              <a:latin typeface="Impact" panose="020B0806030902050204" pitchFamily="34" charset="0"/>
            </a:rPr>
            <a:t>StockOptionLevel</a:t>
          </a:r>
          <a:endParaRPr lang="en-US" sz="1500" kern="1200" dirty="0">
            <a:latin typeface="Impact" panose="020B0806030902050204" pitchFamily="34" charset="0"/>
          </a:endParaRPr>
        </a:p>
      </dsp:txBody>
      <dsp:txXfrm>
        <a:off x="2913381" y="834974"/>
        <a:ext cx="2555574" cy="18940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65B3B-C267-4537-AE3F-FFC8B1D65608}">
      <dsp:nvSpPr>
        <dsp:cNvPr id="0" name=""/>
        <dsp:cNvSpPr/>
      </dsp:nvSpPr>
      <dsp:spPr>
        <a:xfrm>
          <a:off x="125636" y="317"/>
          <a:ext cx="1124681" cy="674808"/>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Low</a:t>
          </a:r>
        </a:p>
      </dsp:txBody>
      <dsp:txXfrm>
        <a:off x="125636" y="317"/>
        <a:ext cx="1124681" cy="674808"/>
      </dsp:txXfrm>
    </dsp:sp>
    <dsp:sp modelId="{B549C53C-941A-4379-8CCC-11315D95CD21}">
      <dsp:nvSpPr>
        <dsp:cNvPr id="0" name=""/>
        <dsp:cNvSpPr/>
      </dsp:nvSpPr>
      <dsp:spPr>
        <a:xfrm>
          <a:off x="125636" y="787594"/>
          <a:ext cx="1124681" cy="674808"/>
        </a:xfrm>
        <a:prstGeom prst="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Medium</a:t>
          </a:r>
        </a:p>
      </dsp:txBody>
      <dsp:txXfrm>
        <a:off x="125636" y="787594"/>
        <a:ext cx="1124681" cy="674808"/>
      </dsp:txXfrm>
    </dsp:sp>
    <dsp:sp modelId="{881800D0-5E47-4F6B-B1F3-6E3173DA9968}">
      <dsp:nvSpPr>
        <dsp:cNvPr id="0" name=""/>
        <dsp:cNvSpPr/>
      </dsp:nvSpPr>
      <dsp:spPr>
        <a:xfrm>
          <a:off x="125636" y="1574871"/>
          <a:ext cx="1124681" cy="674808"/>
        </a:xfrm>
        <a:prstGeom prst="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 High</a:t>
          </a:r>
        </a:p>
      </dsp:txBody>
      <dsp:txXfrm>
        <a:off x="125636" y="1574871"/>
        <a:ext cx="1124681" cy="674808"/>
      </dsp:txXfrm>
    </dsp:sp>
    <dsp:sp modelId="{B970C378-CC81-4BE2-9B71-AC8BF175E168}">
      <dsp:nvSpPr>
        <dsp:cNvPr id="0" name=""/>
        <dsp:cNvSpPr/>
      </dsp:nvSpPr>
      <dsp:spPr>
        <a:xfrm>
          <a:off x="125636" y="2362148"/>
          <a:ext cx="1124681" cy="674808"/>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4- Very High</a:t>
          </a:r>
        </a:p>
      </dsp:txBody>
      <dsp:txXfrm>
        <a:off x="125636" y="2362148"/>
        <a:ext cx="1124681" cy="6748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CADD4-00F0-4CE8-A986-6776DEC177A7}">
      <dsp:nvSpPr>
        <dsp:cNvPr id="0" name=""/>
        <dsp:cNvSpPr/>
      </dsp:nvSpPr>
      <dsp:spPr>
        <a:xfrm>
          <a:off x="1905" y="434"/>
          <a:ext cx="1857374" cy="374400"/>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Impact" panose="020B0806030902050204" pitchFamily="34" charset="0"/>
            </a:rPr>
            <a:t>Independent</a:t>
          </a:r>
        </a:p>
      </dsp:txBody>
      <dsp:txXfrm>
        <a:off x="1905" y="434"/>
        <a:ext cx="1857374" cy="374400"/>
      </dsp:txXfrm>
    </dsp:sp>
    <dsp:sp modelId="{8430F20D-C9E1-4EB5-ABE9-A6ADE5DFCB21}">
      <dsp:nvSpPr>
        <dsp:cNvPr id="0" name=""/>
        <dsp:cNvSpPr/>
      </dsp:nvSpPr>
      <dsp:spPr>
        <a:xfrm>
          <a:off x="1905" y="374834"/>
          <a:ext cx="1857374"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latin typeface="Impact" panose="020B0806030902050204" pitchFamily="34" charset="0"/>
            </a:rPr>
            <a:t>Attrition</a:t>
          </a:r>
        </a:p>
      </dsp:txBody>
      <dsp:txXfrm>
        <a:off x="1905" y="374834"/>
        <a:ext cx="1857374" cy="3568500"/>
      </dsp:txXfrm>
    </dsp:sp>
    <dsp:sp modelId="{F2A50F92-8C2C-4278-AE3D-E6FCA6DCF492}">
      <dsp:nvSpPr>
        <dsp:cNvPr id="0" name=""/>
        <dsp:cNvSpPr/>
      </dsp:nvSpPr>
      <dsp:spPr>
        <a:xfrm>
          <a:off x="2119312" y="434"/>
          <a:ext cx="1857374" cy="374400"/>
        </a:xfrm>
        <a:prstGeom prst="rect">
          <a:avLst/>
        </a:prstGeom>
        <a:solidFill>
          <a:schemeClr val="accent2">
            <a:alpha val="90000"/>
            <a:hueOff val="0"/>
            <a:satOff val="0"/>
            <a:lumOff val="0"/>
            <a:alphaOff val="-2000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Impact" panose="020B0806030902050204" pitchFamily="34" charset="0"/>
            </a:rPr>
            <a:t>Dependent</a:t>
          </a:r>
        </a:p>
      </dsp:txBody>
      <dsp:txXfrm>
        <a:off x="2119312" y="434"/>
        <a:ext cx="1857374" cy="374400"/>
      </dsp:txXfrm>
    </dsp:sp>
    <dsp:sp modelId="{DBEC4862-79A0-4B2A-9E57-D03765A99C4B}">
      <dsp:nvSpPr>
        <dsp:cNvPr id="0" name=""/>
        <dsp:cNvSpPr/>
      </dsp:nvSpPr>
      <dsp:spPr>
        <a:xfrm>
          <a:off x="2119312" y="374834"/>
          <a:ext cx="1857374"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Age</a:t>
          </a:r>
        </a:p>
        <a:p>
          <a:pPr marL="114300" lvl="1" indent="-114300" algn="l" defTabSz="577850">
            <a:lnSpc>
              <a:spcPct val="90000"/>
            </a:lnSpc>
            <a:spcBef>
              <a:spcPct val="0"/>
            </a:spcBef>
            <a:spcAft>
              <a:spcPct val="15000"/>
            </a:spcAft>
            <a:buChar char="•"/>
          </a:pPr>
          <a:r>
            <a:rPr lang="en-US" sz="1300" kern="1200" dirty="0">
              <a:latin typeface="Impact" panose="020B0806030902050204" pitchFamily="34" charset="0"/>
            </a:rPr>
            <a:t>Monthly Income</a:t>
          </a: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JobLevel</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Gender</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dirty="0" err="1">
              <a:latin typeface="Impact" panose="020B0806030902050204" pitchFamily="34" charset="0"/>
            </a:rPr>
            <a:t>WorkLifeBalance</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EnvironmentStatus</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PerformanceRating</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BusinessTravel</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Education</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EducationField</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MaritalStatus</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DistanceFromHome</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Department</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JobRole</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YearsAtCompany</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a:latin typeface="Impact" panose="020B0806030902050204" pitchFamily="34" charset="0"/>
            </a:rPr>
            <a:t>JobInvolvement</a:t>
          </a:r>
          <a:endParaRPr lang="en-US" sz="1300" kern="1200" dirty="0">
            <a:latin typeface="Impact" panose="020B0806030902050204" pitchFamily="34" charset="0"/>
          </a:endParaRPr>
        </a:p>
      </dsp:txBody>
      <dsp:txXfrm>
        <a:off x="2119312" y="374834"/>
        <a:ext cx="1857374" cy="3568500"/>
      </dsp:txXfrm>
    </dsp:sp>
    <dsp:sp modelId="{A6D60E81-024E-42A1-8AF9-4FCC0B4BBF43}">
      <dsp:nvSpPr>
        <dsp:cNvPr id="0" name=""/>
        <dsp:cNvSpPr/>
      </dsp:nvSpPr>
      <dsp:spPr>
        <a:xfrm>
          <a:off x="4236719" y="434"/>
          <a:ext cx="1857374" cy="374400"/>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Impact" panose="020B0806030902050204" pitchFamily="34" charset="0"/>
            </a:rPr>
            <a:t>Dropped</a:t>
          </a:r>
        </a:p>
      </dsp:txBody>
      <dsp:txXfrm>
        <a:off x="4236719" y="434"/>
        <a:ext cx="1857374" cy="374400"/>
      </dsp:txXfrm>
    </dsp:sp>
    <dsp:sp modelId="{2E30D441-7717-4A92-A7B3-192C42EFFBF7}">
      <dsp:nvSpPr>
        <dsp:cNvPr id="0" name=""/>
        <dsp:cNvSpPr/>
      </dsp:nvSpPr>
      <dsp:spPr>
        <a:xfrm>
          <a:off x="4236719" y="374834"/>
          <a:ext cx="1857374"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latin typeface="Impact" panose="020B0806030902050204" pitchFamily="34" charset="0"/>
            </a:rPr>
            <a:t>EmployeeID</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dirty="0">
              <a:latin typeface="Impact" panose="020B0806030902050204" pitchFamily="34" charset="0"/>
            </a:rPr>
            <a:t>Over18</a:t>
          </a:r>
        </a:p>
        <a:p>
          <a:pPr marL="114300" lvl="1" indent="-114300" algn="l" defTabSz="577850">
            <a:lnSpc>
              <a:spcPct val="90000"/>
            </a:lnSpc>
            <a:spcBef>
              <a:spcPct val="0"/>
            </a:spcBef>
            <a:spcAft>
              <a:spcPct val="15000"/>
            </a:spcAft>
            <a:buChar char="•"/>
          </a:pPr>
          <a:r>
            <a:rPr lang="en-US" sz="1300" kern="1200" dirty="0" err="1">
              <a:latin typeface="Impact" panose="020B0806030902050204" pitchFamily="34" charset="0"/>
            </a:rPr>
            <a:t>EmployeeCount</a:t>
          </a:r>
          <a:endParaRPr lang="en-US" sz="1300" kern="1200" dirty="0">
            <a:latin typeface="Impact" panose="020B0806030902050204" pitchFamily="34" charset="0"/>
          </a:endParaRPr>
        </a:p>
        <a:p>
          <a:pPr marL="114300" lvl="1" indent="-114300" algn="l" defTabSz="577850">
            <a:lnSpc>
              <a:spcPct val="90000"/>
            </a:lnSpc>
            <a:spcBef>
              <a:spcPct val="0"/>
            </a:spcBef>
            <a:spcAft>
              <a:spcPct val="15000"/>
            </a:spcAft>
            <a:buChar char="•"/>
          </a:pPr>
          <a:r>
            <a:rPr lang="en-US" sz="1300" kern="1200" dirty="0" err="1">
              <a:latin typeface="Impact" panose="020B0806030902050204" pitchFamily="34" charset="0"/>
            </a:rPr>
            <a:t>StandardHours</a:t>
          </a:r>
          <a:endParaRPr lang="en-US" sz="1300" kern="1200" dirty="0">
            <a:latin typeface="Impact" panose="020B0806030902050204" pitchFamily="34" charset="0"/>
          </a:endParaRPr>
        </a:p>
      </dsp:txBody>
      <dsp:txXfrm>
        <a:off x="4236719" y="374834"/>
        <a:ext cx="1857374" cy="3568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d3b5c72c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d3b5c72c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t>
            </a:r>
          </a:p>
          <a:p>
            <a:pPr marL="0" lvl="0" indent="0" algn="l" rtl="0">
              <a:spcBef>
                <a:spcPts val="0"/>
              </a:spcBef>
              <a:spcAft>
                <a:spcPts val="0"/>
              </a:spcAft>
              <a:buNone/>
            </a:pPr>
            <a:r>
              <a:rPr lang="en-US" dirty="0"/>
              <a:t>My name is Wesam Alnasr and I will walk you through the data overview section.</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d3b5c72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d3b5c72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3ac6d57f6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3ac6d57f6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Based on the proposed problem statement, we have data for 4410 employees with a stated attrition rate of about 16%.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ac6d57f6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ac6d57f6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original dataset collection of this case study has several datasets. We only focused on three of them which are: </a:t>
            </a:r>
          </a:p>
          <a:p>
            <a:pPr marL="171450" lvl="0" indent="-171450" algn="l" rtl="0">
              <a:spcBef>
                <a:spcPts val="0"/>
              </a:spcBef>
              <a:spcAft>
                <a:spcPts val="0"/>
              </a:spcAft>
              <a:buFontTx/>
              <a:buChar char="-"/>
            </a:pPr>
            <a:r>
              <a:rPr lang="en-US" dirty="0"/>
              <a:t>Employee Survey: that has Environment satisfaction, Job satisfaction and </a:t>
            </a:r>
            <a:r>
              <a:rPr lang="en-US" dirty="0" err="1"/>
              <a:t>worklife</a:t>
            </a:r>
            <a:r>
              <a:rPr lang="en-US" dirty="0"/>
              <a:t> balance</a:t>
            </a:r>
          </a:p>
          <a:p>
            <a:pPr marL="171450" lvl="0" indent="-171450" algn="l" rtl="0">
              <a:spcBef>
                <a:spcPts val="0"/>
              </a:spcBef>
              <a:spcAft>
                <a:spcPts val="0"/>
              </a:spcAft>
              <a:buFontTx/>
              <a:buChar char="-"/>
            </a:pPr>
            <a:r>
              <a:rPr lang="en-US" dirty="0"/>
              <a:t>Manager Survey: which has job involvement and performance rating</a:t>
            </a:r>
          </a:p>
          <a:p>
            <a:pPr marL="171450" lvl="0" indent="-171450" algn="l" rtl="0">
              <a:spcBef>
                <a:spcPts val="0"/>
              </a:spcBef>
              <a:spcAft>
                <a:spcPts val="0"/>
              </a:spcAft>
              <a:buFontTx/>
              <a:buChar char="-"/>
            </a:pPr>
            <a:r>
              <a:rPr lang="en-US" dirty="0"/>
              <a:t>And general data set: that includes other information like: age, travel demands, department, education… and others that are listed in the slide.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started our cleaning and preparation process by:</a:t>
            </a:r>
          </a:p>
          <a:p>
            <a:pPr marL="158750" indent="0">
              <a:buNone/>
            </a:pPr>
            <a:r>
              <a:rPr lang="en-US" dirty="0"/>
              <a:t>First: Merging the three generated data frames from our datasets. </a:t>
            </a:r>
          </a:p>
          <a:p>
            <a:pPr marL="158750" indent="0">
              <a:buNone/>
            </a:pPr>
            <a:endParaRPr lang="en-US" dirty="0"/>
          </a:p>
          <a:p>
            <a:pPr marL="158750" indent="0">
              <a:buNone/>
            </a:pPr>
            <a:r>
              <a:rPr lang="en-US" dirty="0"/>
              <a:t>A total of 4,410 observations as stated before that we did split into 3103 training set and 1309 testing set. </a:t>
            </a:r>
          </a:p>
          <a:p>
            <a:pPr marL="158750" indent="0">
              <a:buNone/>
            </a:pPr>
            <a:r>
              <a:rPr lang="en-US" dirty="0"/>
              <a:t>The compiled data frame had 29 different variables. </a:t>
            </a:r>
          </a:p>
        </p:txBody>
      </p:sp>
    </p:spTree>
    <p:extLst>
      <p:ext uri="{BB962C8B-B14F-4D97-AF65-F5344CB8AC3E}">
        <p14:creationId xmlns:p14="http://schemas.microsoft.com/office/powerpoint/2010/main" val="2131297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the second step of the cleaning process, we applied data types conversion to ease dealing with data. </a:t>
            </a:r>
          </a:p>
          <a:p>
            <a:pPr marL="158750" indent="0">
              <a:buNone/>
            </a:pPr>
            <a:r>
              <a:rPr lang="en-US" dirty="0"/>
              <a:t>We identified several variables that are denoted as characters, namely: </a:t>
            </a:r>
            <a:r>
              <a:rPr lang="en-US" dirty="0" err="1"/>
              <a:t>Attirtion</a:t>
            </a:r>
            <a:r>
              <a:rPr lang="en-US" dirty="0"/>
              <a:t>, Business Travel, Department, Education Field, Gender, Job level and marital status. </a:t>
            </a:r>
          </a:p>
          <a:p>
            <a:pPr marL="158750" indent="0">
              <a:buNone/>
            </a:pPr>
            <a:r>
              <a:rPr lang="en-US" dirty="0"/>
              <a:t>We also identified variables that are denoted as integers, namely: education, </a:t>
            </a:r>
            <a:r>
              <a:rPr lang="en-US" dirty="0" err="1"/>
              <a:t>worklife</a:t>
            </a:r>
            <a:r>
              <a:rPr lang="en-US" dirty="0"/>
              <a:t> balance, environmental satisfaction, job satisfaction, job involvement, </a:t>
            </a:r>
            <a:r>
              <a:rPr lang="en-US" dirty="0" err="1"/>
              <a:t>perfroamnce</a:t>
            </a:r>
            <a:r>
              <a:rPr lang="en-US" dirty="0"/>
              <a:t> rating and </a:t>
            </a:r>
            <a:r>
              <a:rPr lang="en-US" dirty="0" err="1"/>
              <a:t>stockOptionLevel</a:t>
            </a:r>
            <a:r>
              <a:rPr lang="en-US" dirty="0"/>
              <a:t>. </a:t>
            </a:r>
          </a:p>
          <a:p>
            <a:pPr marL="158750" indent="0">
              <a:buNone/>
            </a:pPr>
            <a:r>
              <a:rPr lang="en-US" dirty="0"/>
              <a:t> </a:t>
            </a:r>
          </a:p>
        </p:txBody>
      </p:sp>
    </p:spTree>
    <p:extLst>
      <p:ext uri="{BB962C8B-B14F-4D97-AF65-F5344CB8AC3E}">
        <p14:creationId xmlns:p14="http://schemas.microsoft.com/office/powerpoint/2010/main" val="24045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further demonstrate: Education for example has 5 different values starting from 1-5 along with their meanings.   </a:t>
            </a:r>
          </a:p>
        </p:txBody>
      </p:sp>
    </p:spTree>
    <p:extLst>
      <p:ext uri="{BB962C8B-B14F-4D97-AF65-F5344CB8AC3E}">
        <p14:creationId xmlns:p14="http://schemas.microsoft.com/office/powerpoint/2010/main" val="313320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the values and meaning for </a:t>
            </a:r>
            <a:r>
              <a:rPr lang="en-US" dirty="0" err="1"/>
              <a:t>WorkLife</a:t>
            </a:r>
            <a:r>
              <a:rPr lang="en-US" dirty="0"/>
              <a:t> Balance</a:t>
            </a:r>
          </a:p>
        </p:txBody>
      </p:sp>
    </p:spTree>
    <p:extLst>
      <p:ext uri="{BB962C8B-B14F-4D97-AF65-F5344CB8AC3E}">
        <p14:creationId xmlns:p14="http://schemas.microsoft.com/office/powerpoint/2010/main" val="1926076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these are the values and meanings for Environmental satisfaction, job satisfaction, job involvement and performance rating. </a:t>
            </a:r>
          </a:p>
        </p:txBody>
      </p:sp>
    </p:spTree>
    <p:extLst>
      <p:ext uri="{BB962C8B-B14F-4D97-AF65-F5344CB8AC3E}">
        <p14:creationId xmlns:p14="http://schemas.microsoft.com/office/powerpoint/2010/main" val="331577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 on the previous steps, we identified the listed variables. Of course our independent variable is attrition which the topic of this study. In the middle section we listed the dependent variables and in the right section we listed the irrelevant variables that we dropped. </a:t>
            </a:r>
          </a:p>
        </p:txBody>
      </p:sp>
    </p:spTree>
    <p:extLst>
      <p:ext uri="{BB962C8B-B14F-4D97-AF65-F5344CB8AC3E}">
        <p14:creationId xmlns:p14="http://schemas.microsoft.com/office/powerpoint/2010/main" val="346728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4526cef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4526cef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Helvetica Neue"/>
              </a:rPr>
              <a:t>After those three steps in the cleaning and preparation process of data, we conducted our exploratory data analysis and formulated our insights accordingly. Following are some examples only. </a:t>
            </a:r>
          </a:p>
          <a:p>
            <a:endParaRPr lang="en-US" b="1" i="0" dirty="0">
              <a:solidFill>
                <a:srgbClr val="000000"/>
              </a:solidFill>
              <a:effectLst/>
              <a:latin typeface="Helvetica Neue"/>
            </a:endParaRPr>
          </a:p>
          <a:p>
            <a:r>
              <a:rPr lang="en-US" b="1" i="0" dirty="0">
                <a:solidFill>
                  <a:srgbClr val="000000"/>
                </a:solidFill>
                <a:effectLst/>
                <a:latin typeface="Helvetica Neue"/>
              </a:rPr>
              <a:t>In this first chart, the </a:t>
            </a:r>
            <a:r>
              <a:rPr lang="en-US" b="0" i="0" dirty="0">
                <a:solidFill>
                  <a:srgbClr val="000000"/>
                </a:solidFill>
                <a:effectLst/>
                <a:latin typeface="Helvetica Neue"/>
              </a:rPr>
              <a:t>plot indicated that the </a:t>
            </a:r>
            <a:r>
              <a:rPr lang="en-US" b="1" i="0" dirty="0">
                <a:solidFill>
                  <a:srgbClr val="000000"/>
                </a:solidFill>
                <a:effectLst/>
                <a:latin typeface="Helvetica Neue"/>
              </a:rPr>
              <a:t>attrition rate is 16.8%</a:t>
            </a:r>
            <a:r>
              <a:rPr lang="en-US" b="0" i="0" dirty="0">
                <a:solidFill>
                  <a:srgbClr val="000000"/>
                </a:solidFill>
                <a:effectLst/>
                <a:latin typeface="Helvetica Neue"/>
              </a:rPr>
              <a:t> in the training dataset. Based on this, we can conclude that although the class imbalance is not extreme, it is not a balanced dataset either.</a:t>
            </a:r>
            <a:br>
              <a:rPr lang="en-US" dirty="0"/>
            </a:br>
            <a:r>
              <a:rPr lang="en-US" b="0" i="0" dirty="0">
                <a:solidFill>
                  <a:srgbClr val="000000"/>
                </a:solidFill>
                <a:effectLst/>
                <a:latin typeface="Helvetica Neue"/>
              </a:rPr>
              <a:t>There are total of </a:t>
            </a:r>
            <a:r>
              <a:rPr lang="en-US" b="1" i="0" dirty="0">
                <a:solidFill>
                  <a:srgbClr val="000000"/>
                </a:solidFill>
                <a:effectLst/>
                <a:latin typeface="Helvetica Neue"/>
              </a:rPr>
              <a:t>521</a:t>
            </a:r>
            <a:r>
              <a:rPr lang="en-US" b="0" i="0" dirty="0">
                <a:solidFill>
                  <a:srgbClr val="000000"/>
                </a:solidFill>
                <a:effectLst/>
                <a:latin typeface="Helvetica Neue"/>
              </a:rPr>
              <a:t> records of employees who left the company vs </a:t>
            </a:r>
            <a:r>
              <a:rPr lang="en-US" b="1" i="0" dirty="0">
                <a:solidFill>
                  <a:srgbClr val="000000"/>
                </a:solidFill>
                <a:effectLst/>
                <a:latin typeface="Helvetica Neue"/>
              </a:rPr>
              <a:t>2580</a:t>
            </a:r>
            <a:r>
              <a:rPr lang="en-US" b="0" i="0" dirty="0">
                <a:solidFill>
                  <a:srgbClr val="000000"/>
                </a:solidFill>
                <a:effectLst/>
                <a:latin typeface="Helvetica Neue"/>
              </a:rPr>
              <a:t> records of employee who did not leave.</a:t>
            </a:r>
            <a:endParaRPr lang="en-US" dirty="0"/>
          </a:p>
        </p:txBody>
      </p:sp>
    </p:spTree>
    <p:extLst>
      <p:ext uri="{BB962C8B-B14F-4D97-AF65-F5344CB8AC3E}">
        <p14:creationId xmlns:p14="http://schemas.microsoft.com/office/powerpoint/2010/main" val="138625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Helvetica Neue"/>
              </a:rPr>
              <a:t>In the left plot, </a:t>
            </a:r>
            <a:r>
              <a:rPr lang="en-US" b="0" i="0" dirty="0">
                <a:solidFill>
                  <a:srgbClr val="000000"/>
                </a:solidFill>
                <a:effectLst/>
                <a:latin typeface="Helvetica Neue"/>
              </a:rPr>
              <a:t>the younger employees are more likely to leave the company than the older employees.</a:t>
            </a:r>
          </a:p>
          <a:p>
            <a:r>
              <a:rPr lang="en-US" b="1" i="0" dirty="0">
                <a:solidFill>
                  <a:srgbClr val="000000"/>
                </a:solidFill>
                <a:effectLst/>
                <a:latin typeface="Helvetica Neue"/>
              </a:rPr>
              <a:t>In the right plot,</a:t>
            </a:r>
            <a:r>
              <a:rPr lang="en-US" b="0" i="0" dirty="0">
                <a:solidFill>
                  <a:srgbClr val="000000"/>
                </a:solidFill>
                <a:effectLst/>
                <a:latin typeface="Helvetica Neue"/>
              </a:rPr>
              <a:t> Monthly income seems to have many outliers. The boxplot indicates that there is no significant impact of Monthly Income on Attrition rate.</a:t>
            </a:r>
          </a:p>
        </p:txBody>
      </p:sp>
    </p:spTree>
    <p:extLst>
      <p:ext uri="{BB962C8B-B14F-4D97-AF65-F5344CB8AC3E}">
        <p14:creationId xmlns:p14="http://schemas.microsoft.com/office/powerpoint/2010/main" val="826333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Helvetica Neue"/>
              </a:rPr>
              <a:t>In the left plot, </a:t>
            </a:r>
            <a:r>
              <a:rPr lang="en-US" b="0" i="0" dirty="0">
                <a:solidFill>
                  <a:srgbClr val="000000"/>
                </a:solidFill>
                <a:effectLst/>
                <a:latin typeface="Helvetica Neue"/>
              </a:rPr>
              <a:t>the attrition is mostly similar across job levels but it is bit lower in higher job level, i.e., 5. This tells that </a:t>
            </a:r>
            <a:r>
              <a:rPr lang="en-US" b="0" i="0" dirty="0" err="1">
                <a:solidFill>
                  <a:srgbClr val="000000"/>
                </a:solidFill>
                <a:effectLst/>
                <a:latin typeface="Helvetica Neue"/>
              </a:rPr>
              <a:t>JobLevel</a:t>
            </a:r>
            <a:r>
              <a:rPr lang="en-US" b="0" i="0" dirty="0">
                <a:solidFill>
                  <a:srgbClr val="000000"/>
                </a:solidFill>
                <a:effectLst/>
                <a:latin typeface="Helvetica Neue"/>
              </a:rPr>
              <a:t> does not seem to affect Attrition Rate.</a:t>
            </a:r>
          </a:p>
          <a:p>
            <a:r>
              <a:rPr lang="en-US" b="1" i="0" dirty="0">
                <a:solidFill>
                  <a:srgbClr val="000000"/>
                </a:solidFill>
                <a:effectLst/>
                <a:latin typeface="Helvetica Neue"/>
              </a:rPr>
              <a:t>In the right plot, </a:t>
            </a:r>
            <a:r>
              <a:rPr lang="en-US" b="0" i="0" dirty="0">
                <a:solidFill>
                  <a:srgbClr val="000000"/>
                </a:solidFill>
                <a:effectLst/>
                <a:latin typeface="Helvetica Neue"/>
              </a:rPr>
              <a:t>Gender does not seem to have any impact on employee Attrition Rate as well.</a:t>
            </a: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19196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Helvetica Neue"/>
              </a:rPr>
              <a:t>In the left plot, </a:t>
            </a:r>
            <a:r>
              <a:rPr lang="en-US" b="0" i="0" dirty="0">
                <a:solidFill>
                  <a:srgbClr val="000000"/>
                </a:solidFill>
                <a:effectLst/>
                <a:latin typeface="Helvetica Neue"/>
              </a:rPr>
              <a:t>Employees who rated to have a </a:t>
            </a:r>
            <a:r>
              <a:rPr lang="en-US" b="1" i="0" dirty="0">
                <a:solidFill>
                  <a:srgbClr val="000000"/>
                </a:solidFill>
                <a:effectLst/>
                <a:latin typeface="Helvetica Neue"/>
              </a:rPr>
              <a:t>Bad</a:t>
            </a:r>
            <a:r>
              <a:rPr lang="en-US" b="0" i="0" dirty="0">
                <a:solidFill>
                  <a:srgbClr val="000000"/>
                </a:solidFill>
                <a:effectLst/>
                <a:latin typeface="Helvetica Neue"/>
              </a:rPr>
              <a:t> </a:t>
            </a:r>
            <a:r>
              <a:rPr lang="en-US" b="0" i="0" dirty="0" err="1">
                <a:solidFill>
                  <a:srgbClr val="000000"/>
                </a:solidFill>
                <a:effectLst/>
                <a:latin typeface="Helvetica Neue"/>
              </a:rPr>
              <a:t>worklife</a:t>
            </a:r>
            <a:r>
              <a:rPr lang="en-US" b="0" i="0" dirty="0">
                <a:solidFill>
                  <a:srgbClr val="000000"/>
                </a:solidFill>
                <a:effectLst/>
                <a:latin typeface="Helvetica Neue"/>
              </a:rPr>
              <a:t> balance tend to leave more likely than others.</a:t>
            </a:r>
            <a:endParaRPr lang="en-US" b="1" i="0" dirty="0">
              <a:solidFill>
                <a:srgbClr val="000000"/>
              </a:solidFill>
              <a:effectLst/>
              <a:latin typeface="Helvetica Neue"/>
            </a:endParaRPr>
          </a:p>
          <a:p>
            <a:r>
              <a:rPr lang="en-US" b="1" i="0" dirty="0">
                <a:solidFill>
                  <a:srgbClr val="000000"/>
                </a:solidFill>
                <a:effectLst/>
                <a:latin typeface="Helvetica Neue"/>
              </a:rPr>
              <a:t>And on the right plot:</a:t>
            </a:r>
            <a:r>
              <a:rPr lang="en-US" b="0" i="0" dirty="0">
                <a:solidFill>
                  <a:srgbClr val="000000"/>
                </a:solidFill>
                <a:effectLst/>
                <a:latin typeface="Helvetica Neue"/>
              </a:rPr>
              <a:t> Employees who have low work environment satisfaction tend to leave the company more likely than those than who have a better work environment satisfaction.</a:t>
            </a:r>
            <a:endParaRPr lang="en-US" b="1" i="0" dirty="0">
              <a:solidFill>
                <a:srgbClr val="000000"/>
              </a:solidFill>
              <a:effectLst/>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921148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In the left plot, employees who travel more frequently are more likely to leave the company than those who do not.</a:t>
            </a:r>
          </a:p>
          <a:p>
            <a:r>
              <a:rPr lang="en-US" b="0" i="0" dirty="0">
                <a:solidFill>
                  <a:srgbClr val="000000"/>
                </a:solidFill>
                <a:effectLst/>
                <a:latin typeface="Helvetica Neue"/>
              </a:rPr>
              <a:t>In the right plot, there is no strong relation between Education and attrition. Hence we can say that Education does not </a:t>
            </a:r>
            <a:r>
              <a:rPr lang="en-US" b="0" i="0" dirty="0" err="1">
                <a:solidFill>
                  <a:srgbClr val="000000"/>
                </a:solidFill>
                <a:effectLst/>
                <a:latin typeface="Helvetica Neue"/>
              </a:rPr>
              <a:t>afftect</a:t>
            </a:r>
            <a:r>
              <a:rPr lang="en-US" b="0" i="0" dirty="0">
                <a:solidFill>
                  <a:srgbClr val="000000"/>
                </a:solidFill>
                <a:effectLst/>
                <a:latin typeface="Helvetica Neue"/>
              </a:rPr>
              <a:t> the Attrition.</a:t>
            </a:r>
          </a:p>
          <a:p>
            <a:endParaRPr lang="en-US" b="1" i="0" dirty="0">
              <a:solidFill>
                <a:srgbClr val="000000"/>
              </a:solidFill>
              <a:effectLst/>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99181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In the left plot, employees who has studied Human Resources are more likely to leave the company than others.</a:t>
            </a:r>
          </a:p>
          <a:p>
            <a:r>
              <a:rPr lang="en-US" b="0" i="0" dirty="0">
                <a:solidFill>
                  <a:srgbClr val="000000"/>
                </a:solidFill>
                <a:effectLst/>
                <a:latin typeface="Helvetica Neue"/>
              </a:rPr>
              <a:t>While on the right plot, single employees are more likely to leave the company than Married or Divorced employees.</a:t>
            </a:r>
          </a:p>
          <a:p>
            <a:pPr marL="158750" indent="0">
              <a:buNone/>
            </a:pPr>
            <a:endParaRPr lang="en-US" b="1" i="0" dirty="0">
              <a:solidFill>
                <a:srgbClr val="000000"/>
              </a:solidFill>
              <a:effectLst/>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1444249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 on our EDA and insights, we concluded the final selection of variables. Our analysis included on the selected variables as seen on the slide. </a:t>
            </a:r>
          </a:p>
        </p:txBody>
      </p:sp>
    </p:spTree>
    <p:extLst>
      <p:ext uri="{BB962C8B-B14F-4D97-AF65-F5344CB8AC3E}">
        <p14:creationId xmlns:p14="http://schemas.microsoft.com/office/powerpoint/2010/main" val="3292077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selecting our variables, we proceeded with a continuation of the cleaning process through feature engineering. </a:t>
            </a:r>
          </a:p>
          <a:p>
            <a:r>
              <a:rPr lang="en-US" dirty="0"/>
              <a:t>In the first step of feature engineering, we remediate the null values through imputation. A total of 56 rows identified with null cells that came from three columns: </a:t>
            </a:r>
            <a:r>
              <a:rPr lang="en-US" dirty="0" err="1"/>
              <a:t>EnvironmentSatisfaction</a:t>
            </a:r>
            <a:r>
              <a:rPr lang="en-US" dirty="0"/>
              <a:t>, </a:t>
            </a:r>
            <a:r>
              <a:rPr lang="en-US" dirty="0" err="1"/>
              <a:t>JobSatisfaction</a:t>
            </a:r>
            <a:r>
              <a:rPr lang="en-US" dirty="0"/>
              <a:t> and </a:t>
            </a:r>
            <a:r>
              <a:rPr lang="en-US" dirty="0" err="1"/>
              <a:t>WorkLifeBalance</a:t>
            </a:r>
            <a:r>
              <a:rPr lang="en-US" dirty="0"/>
              <a:t>. We </a:t>
            </a:r>
            <a:r>
              <a:rPr lang="en-US" dirty="0" err="1"/>
              <a:t>popoulated</a:t>
            </a:r>
            <a:r>
              <a:rPr lang="en-US" dirty="0"/>
              <a:t> them with the most frequent value in the column because the low number 56 vs. 4410. </a:t>
            </a:r>
          </a:p>
          <a:p>
            <a:endParaRPr lang="en-US" dirty="0"/>
          </a:p>
          <a:p>
            <a:r>
              <a:rPr lang="en-US" dirty="0"/>
              <a:t> </a:t>
            </a:r>
          </a:p>
        </p:txBody>
      </p:sp>
    </p:spTree>
    <p:extLst>
      <p:ext uri="{BB962C8B-B14F-4D97-AF65-F5344CB8AC3E}">
        <p14:creationId xmlns:p14="http://schemas.microsoft.com/office/powerpoint/2010/main" val="1295513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second step of feature engineering, we applied Under Sampling technique to overcome and solve the imbalance effect on the dataset. </a:t>
            </a:r>
            <a:r>
              <a:rPr lang="en-US" dirty="0" err="1"/>
              <a:t>Orignally</a:t>
            </a:r>
            <a:r>
              <a:rPr lang="en-US" dirty="0"/>
              <a:t> we had 16% attrition rate that was elevated to 35% attrition rate after under sampling. </a:t>
            </a:r>
          </a:p>
          <a:p>
            <a:r>
              <a:rPr lang="en-US" dirty="0"/>
              <a:t> </a:t>
            </a:r>
          </a:p>
        </p:txBody>
      </p:sp>
    </p:spTree>
    <p:extLst>
      <p:ext uri="{BB962C8B-B14F-4D97-AF65-F5344CB8AC3E}">
        <p14:creationId xmlns:p14="http://schemas.microsoft.com/office/powerpoint/2010/main" val="926916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And here are some interesting insights from our analysis. </a:t>
            </a:r>
          </a:p>
          <a:p>
            <a:r>
              <a:rPr lang="en-US" dirty="0"/>
              <a:t>Bad </a:t>
            </a:r>
            <a:r>
              <a:rPr lang="en-US" dirty="0" err="1"/>
              <a:t>worklife</a:t>
            </a:r>
            <a:r>
              <a:rPr lang="en-US" dirty="0"/>
              <a:t> balance have the highest attrition rate. However, the best </a:t>
            </a:r>
            <a:r>
              <a:rPr lang="en-US" dirty="0" err="1"/>
              <a:t>worklife</a:t>
            </a:r>
            <a:r>
              <a:rPr lang="en-US" dirty="0"/>
              <a:t> balance category came second after that. </a:t>
            </a:r>
          </a:p>
          <a:p>
            <a:r>
              <a:rPr lang="en-US" dirty="0"/>
              <a:t>Outstanding rated employees have higher attrition rate that others. </a:t>
            </a:r>
          </a:p>
          <a:p>
            <a:r>
              <a:rPr lang="en-US" dirty="0"/>
              <a:t>And last but not least, gender had no significant effect on the attrition rate. </a:t>
            </a:r>
          </a:p>
          <a:p>
            <a:endParaRPr lang="en-US" dirty="0"/>
          </a:p>
          <a:p>
            <a:pPr marL="158750" indent="0">
              <a:buNone/>
            </a:pPr>
            <a:r>
              <a:rPr lang="en-US" dirty="0"/>
              <a:t>  </a:t>
            </a:r>
          </a:p>
        </p:txBody>
      </p:sp>
    </p:spTree>
    <p:extLst>
      <p:ext uri="{BB962C8B-B14F-4D97-AF65-F5344CB8AC3E}">
        <p14:creationId xmlns:p14="http://schemas.microsoft.com/office/powerpoint/2010/main" val="356492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ac6d57f6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ac6d57f6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dataset is from Kaggle website through this URL. </a:t>
            </a:r>
          </a:p>
        </p:txBody>
      </p:sp>
    </p:spTree>
    <p:extLst>
      <p:ext uri="{BB962C8B-B14F-4D97-AF65-F5344CB8AC3E}">
        <p14:creationId xmlns:p14="http://schemas.microsoft.com/office/powerpoint/2010/main" val="132947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d3b5c72c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d3b5c72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320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895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263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023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131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325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4526cef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4526cef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17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b3f34551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b3f3455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4526cef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4526cef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4526cef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4526cef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4526cef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4526cef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971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775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4526cef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4526cef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0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b3f34551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b3f34551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ac6d57f6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ac6d57f6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b3f34551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b3f34551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4526cefb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4526cef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Relationship with manager </a:t>
            </a:r>
            <a:endParaRPr/>
          </a:p>
          <a:p>
            <a:pPr marL="0" lvl="0" indent="0" algn="l" rtl="0">
              <a:spcBef>
                <a:spcPts val="0"/>
              </a:spcBef>
              <a:spcAft>
                <a:spcPts val="0"/>
              </a:spcAft>
              <a:buClr>
                <a:schemeClr val="dk1"/>
              </a:buClr>
              <a:buSzPts val="1100"/>
              <a:buFont typeface="Arial"/>
              <a:buNone/>
            </a:pPr>
            <a:r>
              <a:rPr lang="en"/>
              <a:t>How long have the employee and manager worked together? </a:t>
            </a:r>
            <a:endParaRPr/>
          </a:p>
          <a:p>
            <a:pPr marL="0" lvl="0" indent="0" algn="l" rtl="0">
              <a:spcBef>
                <a:spcPts val="0"/>
              </a:spcBef>
              <a:spcAft>
                <a:spcPts val="0"/>
              </a:spcAft>
              <a:buClr>
                <a:schemeClr val="dk1"/>
              </a:buClr>
              <a:buSzPts val="1100"/>
              <a:buFont typeface="Arial"/>
              <a:buNone/>
            </a:pPr>
            <a:r>
              <a:rPr lang="en"/>
              <a:t>How does the manager rate their performance? </a:t>
            </a:r>
            <a:endParaRPr/>
          </a:p>
          <a:p>
            <a:pPr marL="0" lvl="0" indent="0" algn="l" rtl="0">
              <a:spcBef>
                <a:spcPts val="0"/>
              </a:spcBef>
              <a:spcAft>
                <a:spcPts val="0"/>
              </a:spcAft>
              <a:buClr>
                <a:schemeClr val="dk1"/>
              </a:buClr>
              <a:buSzPts val="1100"/>
              <a:buFont typeface="Arial"/>
              <a:buNone/>
            </a:pPr>
            <a:r>
              <a:rPr lang="en"/>
              <a:t>Employee wellbeing </a:t>
            </a:r>
            <a:endParaRPr/>
          </a:p>
          <a:p>
            <a:pPr marL="0" lvl="0" indent="0" algn="l" rtl="0">
              <a:spcBef>
                <a:spcPts val="0"/>
              </a:spcBef>
              <a:spcAft>
                <a:spcPts val="0"/>
              </a:spcAft>
              <a:buClr>
                <a:schemeClr val="dk1"/>
              </a:buClr>
              <a:buSzPts val="1100"/>
              <a:buFont typeface="Arial"/>
              <a:buNone/>
            </a:pPr>
            <a:r>
              <a:rPr lang="en"/>
              <a:t>How satisfied is the employee with their environment? </a:t>
            </a:r>
            <a:endParaRPr/>
          </a:p>
          <a:p>
            <a:pPr marL="0" lvl="0" indent="0" algn="l" rtl="0">
              <a:spcBef>
                <a:spcPts val="0"/>
              </a:spcBef>
              <a:spcAft>
                <a:spcPts val="0"/>
              </a:spcAft>
              <a:buClr>
                <a:schemeClr val="dk1"/>
              </a:buClr>
              <a:buSzPts val="1100"/>
              <a:buFont typeface="Arial"/>
              <a:buNone/>
            </a:pPr>
            <a:r>
              <a:rPr lang="en"/>
              <a:t>Does the employee report being satisfied with their job? </a:t>
            </a:r>
            <a:endParaRPr/>
          </a:p>
          <a:p>
            <a:pPr marL="0" lvl="0" indent="0" algn="l" rtl="0">
              <a:spcBef>
                <a:spcPts val="0"/>
              </a:spcBef>
              <a:spcAft>
                <a:spcPts val="0"/>
              </a:spcAft>
              <a:buClr>
                <a:schemeClr val="dk1"/>
              </a:buClr>
              <a:buSzPts val="1100"/>
              <a:buFont typeface="Arial"/>
              <a:buNone/>
            </a:pPr>
            <a:r>
              <a:rPr lang="en"/>
              <a:t>Does the employee report have work-life balance? Does commute time play a role in this? How often does the employee travel? </a:t>
            </a:r>
            <a:endParaRPr/>
          </a:p>
          <a:p>
            <a:pPr marL="0" lvl="0" indent="0" algn="l" rtl="0">
              <a:spcBef>
                <a:spcPts val="0"/>
              </a:spcBef>
              <a:spcAft>
                <a:spcPts val="0"/>
              </a:spcAft>
              <a:buClr>
                <a:schemeClr val="dk1"/>
              </a:buClr>
              <a:buSzPts val="1100"/>
              <a:buFont typeface="Arial"/>
              <a:buNone/>
            </a:pPr>
            <a:r>
              <a:rPr lang="en"/>
              <a:t>Role/Preparation</a:t>
            </a:r>
            <a:endParaRPr/>
          </a:p>
          <a:p>
            <a:pPr marL="0" lvl="0" indent="0" algn="l" rtl="0">
              <a:spcBef>
                <a:spcPts val="0"/>
              </a:spcBef>
              <a:spcAft>
                <a:spcPts val="0"/>
              </a:spcAft>
              <a:buClr>
                <a:schemeClr val="dk1"/>
              </a:buClr>
              <a:buSzPts val="1100"/>
              <a:buFont typeface="Arial"/>
              <a:buNone/>
            </a:pPr>
            <a:r>
              <a:rPr lang="en"/>
              <a:t>What department does the employee work in? </a:t>
            </a:r>
            <a:endParaRPr/>
          </a:p>
          <a:p>
            <a:pPr marL="0" lvl="0" indent="0" algn="l" rtl="0">
              <a:spcBef>
                <a:spcPts val="0"/>
              </a:spcBef>
              <a:spcAft>
                <a:spcPts val="0"/>
              </a:spcAft>
              <a:buClr>
                <a:schemeClr val="dk1"/>
              </a:buClr>
              <a:buSzPts val="1100"/>
              <a:buFont typeface="Arial"/>
              <a:buNone/>
            </a:pPr>
            <a:r>
              <a:rPr lang="en"/>
              <a:t>What did they study? </a:t>
            </a:r>
            <a:endParaRPr/>
          </a:p>
          <a:p>
            <a:pPr marL="0" lvl="0" indent="0" algn="l" rtl="0">
              <a:spcBef>
                <a:spcPts val="0"/>
              </a:spcBef>
              <a:spcAft>
                <a:spcPts val="0"/>
              </a:spcAft>
              <a:buClr>
                <a:schemeClr val="dk1"/>
              </a:buClr>
              <a:buSzPts val="1100"/>
              <a:buFont typeface="Arial"/>
              <a:buNone/>
            </a:pPr>
            <a:r>
              <a:rPr lang="en"/>
              <a:t>How much ongoing training are they receiving?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d3b5c72c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d3b5c72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1pPr>
            <a:lvl2pPr lvl="1">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2pPr>
            <a:lvl3pPr lvl="2">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3pPr>
            <a:lvl4pPr lvl="3">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4pPr>
            <a:lvl5pPr lvl="4">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5pPr>
            <a:lvl6pPr lvl="5">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6pPr>
            <a:lvl7pPr lvl="6">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7pPr>
            <a:lvl8pPr lvl="7">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8pPr>
            <a:lvl9pPr lvl="8">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mpact"/>
              <a:buChar char="●"/>
              <a:defRPr sz="1800">
                <a:solidFill>
                  <a:schemeClr val="dk2"/>
                </a:solidFill>
                <a:latin typeface="Impact"/>
                <a:ea typeface="Impact"/>
                <a:cs typeface="Impact"/>
                <a:sym typeface="Impact"/>
              </a:defRPr>
            </a:lvl1pPr>
            <a:lvl2pPr marL="914400" lvl="1"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2pPr>
            <a:lvl3pPr marL="1371600" lvl="2"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3pPr>
            <a:lvl4pPr marL="1828800" lvl="3"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4pPr>
            <a:lvl5pPr marL="2286000" lvl="4"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5pPr>
            <a:lvl6pPr marL="2743200" lvl="5"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6pPr>
            <a:lvl7pPr marL="3200400" lvl="6"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7pPr>
            <a:lvl8pPr marL="3657600" lvl="7"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8pPr>
            <a:lvl9pPr marL="4114800" lvl="8" indent="-317500">
              <a:lnSpc>
                <a:spcPct val="115000"/>
              </a:lnSpc>
              <a:spcBef>
                <a:spcPts val="0"/>
              </a:spcBef>
              <a:spcAft>
                <a:spcPts val="0"/>
              </a:spcAft>
              <a:buClr>
                <a:schemeClr val="dk2"/>
              </a:buClr>
              <a:buSzPts val="1400"/>
              <a:buFont typeface="Impact"/>
              <a:buChar char="■"/>
              <a:defRPr>
                <a:solidFill>
                  <a:schemeClr val="dk2"/>
                </a:solidFill>
                <a:latin typeface="Impact"/>
                <a:ea typeface="Impact"/>
                <a:cs typeface="Impact"/>
                <a:sym typeface="Impac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vjchoudhary7/hr-analytics-case-study?select=general_data.csv"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Impact"/>
                <a:ea typeface="Impact"/>
                <a:cs typeface="Impact"/>
                <a:sym typeface="Impact"/>
              </a:rPr>
              <a:t>HR Analytics Case Study</a:t>
            </a:r>
            <a:endParaRPr dirty="0">
              <a:latin typeface="Impact"/>
              <a:ea typeface="Impact"/>
              <a:cs typeface="Impact"/>
              <a:sym typeface="Impac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123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Overview of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Checklist of section (to be deleted later)</a:t>
            </a:r>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involved was the cleaning process? </a:t>
            </a:r>
            <a:endParaRPr/>
          </a:p>
          <a:p>
            <a:pPr marL="457200" lvl="0" indent="-342900" algn="l" rtl="0">
              <a:spcBef>
                <a:spcPts val="0"/>
              </a:spcBef>
              <a:spcAft>
                <a:spcPts val="0"/>
              </a:spcAft>
              <a:buSzPts val="1800"/>
              <a:buChar char="❏"/>
            </a:pPr>
            <a:r>
              <a:rPr lang="en"/>
              <a:t>What were your key variables? </a:t>
            </a:r>
            <a:endParaRPr/>
          </a:p>
          <a:p>
            <a:pPr marL="457200" lvl="0" indent="-342900" algn="l" rtl="0">
              <a:spcBef>
                <a:spcPts val="0"/>
              </a:spcBef>
              <a:spcAft>
                <a:spcPts val="0"/>
              </a:spcAft>
              <a:buSzPts val="1800"/>
              <a:buChar char="❏"/>
            </a:pPr>
            <a:r>
              <a:rPr lang="en"/>
              <a:t>Any interesting insights from EDA? </a:t>
            </a:r>
            <a:endParaRPr/>
          </a:p>
          <a:p>
            <a:pPr marL="457200" lvl="0" indent="-342900" algn="l" rtl="0">
              <a:spcBef>
                <a:spcPts val="0"/>
              </a:spcBef>
              <a:spcAft>
                <a:spcPts val="0"/>
              </a:spcAft>
              <a:buSzPts val="1800"/>
              <a:buChar char="❏"/>
            </a:pPr>
            <a:r>
              <a:rPr lang="en"/>
              <a:t>If you used feature engineering how and was it successful? </a:t>
            </a:r>
            <a:endParaRPr/>
          </a:p>
          <a:p>
            <a:pPr marL="457200" lvl="0" indent="-342900" algn="l" rtl="0">
              <a:spcBef>
                <a:spcPts val="0"/>
              </a:spcBef>
              <a:spcAft>
                <a:spcPts val="0"/>
              </a:spcAft>
              <a:buSzPts val="1800"/>
              <a:buChar char="❏"/>
            </a:pPr>
            <a:r>
              <a:rPr lang="en"/>
              <a:t>Where did the dataset come from? </a:t>
            </a:r>
            <a:endParaRPr/>
          </a:p>
          <a:p>
            <a:pPr marL="457200" lvl="0" indent="-342900" algn="l" rtl="0">
              <a:spcBef>
                <a:spcPts val="0"/>
              </a:spcBef>
              <a:spcAft>
                <a:spcPts val="0"/>
              </a:spcAft>
              <a:buSzPts val="1800"/>
              <a:buChar char="❏"/>
            </a:pPr>
            <a:r>
              <a:rPr lang="en"/>
              <a:t>Super quick overview of the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0" y="0"/>
            <a:ext cx="9144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50" dirty="0">
                <a:solidFill>
                  <a:schemeClr val="dk1"/>
                </a:solidFill>
                <a:highlight>
                  <a:srgbClr val="FFFFFF"/>
                </a:highlight>
                <a:latin typeface="Impact"/>
                <a:ea typeface="Impact"/>
                <a:cs typeface="Impact"/>
                <a:sym typeface="Impact"/>
              </a:rPr>
              <a:t>4,410 Employees</a:t>
            </a:r>
            <a:endParaRPr sz="3050" dirty="0">
              <a:solidFill>
                <a:schemeClr val="dk1"/>
              </a:solidFill>
              <a:highlight>
                <a:srgbClr val="FFFFFF"/>
              </a:highlight>
              <a:latin typeface="Impact"/>
              <a:ea typeface="Impact"/>
              <a:cs typeface="Impact"/>
              <a:sym typeface="Impact"/>
            </a:endParaRPr>
          </a:p>
          <a:p>
            <a:pPr marL="0" lvl="0" indent="0" algn="ctr" rtl="0">
              <a:spcBef>
                <a:spcPts val="0"/>
              </a:spcBef>
              <a:spcAft>
                <a:spcPts val="0"/>
              </a:spcAft>
              <a:buNone/>
            </a:pPr>
            <a:r>
              <a:rPr lang="en" sz="3050" dirty="0">
                <a:solidFill>
                  <a:schemeClr val="dk1"/>
                </a:solidFill>
                <a:highlight>
                  <a:srgbClr val="FFFFFF"/>
                </a:highlight>
                <a:latin typeface="Impact"/>
                <a:ea typeface="Impact"/>
                <a:cs typeface="Impact"/>
                <a:sym typeface="Impact"/>
              </a:rPr>
              <a:t>16% Employee Attrition Annually</a:t>
            </a:r>
            <a:endParaRPr sz="3050" dirty="0">
              <a:solidFill>
                <a:schemeClr val="dk1"/>
              </a:solidFill>
              <a:highlight>
                <a:srgbClr val="FFFFFF"/>
              </a:highlight>
              <a:latin typeface="Impact"/>
              <a:ea typeface="Impact"/>
              <a:cs typeface="Impact"/>
              <a:sym typeface="Impact"/>
            </a:endParaRPr>
          </a:p>
          <a:p>
            <a:pPr marL="0" lvl="0" indent="0" algn="ctr" rtl="0">
              <a:spcBef>
                <a:spcPts val="0"/>
              </a:spcBef>
              <a:spcAft>
                <a:spcPts val="0"/>
              </a:spcAft>
              <a:buNone/>
            </a:pPr>
            <a:endParaRPr sz="305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Dataset</a:t>
            </a:r>
            <a:endParaRPr dirty="0"/>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Employee Survey</a:t>
            </a:r>
            <a:endParaRPr dirty="0"/>
          </a:p>
          <a:p>
            <a:pPr marL="914400" lvl="1" indent="-317500" algn="l" rtl="0">
              <a:spcBef>
                <a:spcPts val="0"/>
              </a:spcBef>
              <a:spcAft>
                <a:spcPts val="0"/>
              </a:spcAft>
              <a:buSzPts val="1400"/>
              <a:buChar char="-"/>
            </a:pPr>
            <a:r>
              <a:rPr lang="en" dirty="0"/>
              <a:t>Environment Satisfaction, Job Satisfaction, Work Life Balance</a:t>
            </a:r>
            <a:endParaRPr dirty="0"/>
          </a:p>
          <a:p>
            <a:pPr marL="457200" lvl="0" indent="-342900" algn="l" rtl="0">
              <a:spcBef>
                <a:spcPts val="0"/>
              </a:spcBef>
              <a:spcAft>
                <a:spcPts val="0"/>
              </a:spcAft>
              <a:buSzPts val="1800"/>
              <a:buChar char="-"/>
            </a:pPr>
            <a:r>
              <a:rPr lang="en" dirty="0"/>
              <a:t>Manager Survey </a:t>
            </a:r>
            <a:endParaRPr dirty="0"/>
          </a:p>
          <a:p>
            <a:pPr marL="914400" lvl="1" indent="-317500" algn="l" rtl="0">
              <a:spcBef>
                <a:spcPts val="0"/>
              </a:spcBef>
              <a:spcAft>
                <a:spcPts val="0"/>
              </a:spcAft>
              <a:buSzPts val="1400"/>
              <a:buChar char="-"/>
            </a:pPr>
            <a:r>
              <a:rPr lang="en" dirty="0"/>
              <a:t>Job Involvement, Performance Rating </a:t>
            </a:r>
            <a:endParaRPr dirty="0"/>
          </a:p>
          <a:p>
            <a:pPr marL="457200" lvl="0" indent="-342900" algn="l" rtl="0">
              <a:spcBef>
                <a:spcPts val="0"/>
              </a:spcBef>
              <a:spcAft>
                <a:spcPts val="0"/>
              </a:spcAft>
              <a:buSzPts val="1800"/>
              <a:buChar char="-"/>
            </a:pPr>
            <a:r>
              <a:rPr lang="en" dirty="0"/>
              <a:t>General Data</a:t>
            </a:r>
            <a:endParaRPr dirty="0"/>
          </a:p>
          <a:p>
            <a:pPr marL="914400" lvl="1" indent="-317500" algn="l" rtl="0">
              <a:spcBef>
                <a:spcPts val="0"/>
              </a:spcBef>
              <a:spcAft>
                <a:spcPts val="0"/>
              </a:spcAft>
              <a:buSzPts val="1400"/>
              <a:buChar char="-"/>
            </a:pPr>
            <a:r>
              <a:rPr lang="en" dirty="0"/>
              <a:t>Age, Travel Demands, Department, Commute Distance, Education, Education Field, Gender, Job Level, Job Role, Marital Status, Monthly Income, Salary Raise, Stock Options, Total Working Years, Training Received, Years at Company, Years Since Last Promotion, Years with Current Manager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a:pPr>
            <a:r>
              <a:rPr lang="en-US" dirty="0"/>
              <a:t>Merged data frames in one (</a:t>
            </a:r>
            <a:r>
              <a:rPr lang="en-US" dirty="0" err="1"/>
              <a:t>EmployeeID</a:t>
            </a:r>
            <a:r>
              <a:rPr lang="en-US" dirty="0"/>
              <a:t>) </a:t>
            </a:r>
          </a:p>
          <a:p>
            <a:pPr marL="114300" indent="0">
              <a:buNone/>
            </a:pPr>
            <a:endParaRPr lang="en-US" dirty="0"/>
          </a:p>
        </p:txBody>
      </p:sp>
      <p:graphicFrame>
        <p:nvGraphicFramePr>
          <p:cNvPr id="4" name="Diagram 3">
            <a:extLst>
              <a:ext uri="{FF2B5EF4-FFF2-40B4-BE49-F238E27FC236}">
                <a16:creationId xmlns:a16="http://schemas.microsoft.com/office/drawing/2014/main" id="{6518CCEF-B1F5-2743-C76F-A1146B5E76E9}"/>
              </a:ext>
            </a:extLst>
          </p:cNvPr>
          <p:cNvGraphicFramePr/>
          <p:nvPr>
            <p:extLst>
              <p:ext uri="{D42A27DB-BD31-4B8C-83A1-F6EECF244321}">
                <p14:modId xmlns:p14="http://schemas.microsoft.com/office/powerpoint/2010/main" val="455076795"/>
              </p:ext>
            </p:extLst>
          </p:nvPr>
        </p:nvGraphicFramePr>
        <p:xfrm>
          <a:off x="1576692" y="1465340"/>
          <a:ext cx="5990616" cy="2787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10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startAt="2"/>
            </a:pPr>
            <a:r>
              <a:rPr lang="en-US" dirty="0"/>
              <a:t>Data Types Conversion </a:t>
            </a:r>
          </a:p>
          <a:p>
            <a:pPr marL="114300" indent="0">
              <a:buNone/>
            </a:pPr>
            <a:endParaRPr lang="en-US" dirty="0"/>
          </a:p>
        </p:txBody>
      </p:sp>
      <p:graphicFrame>
        <p:nvGraphicFramePr>
          <p:cNvPr id="5" name="Diagram 4">
            <a:extLst>
              <a:ext uri="{FF2B5EF4-FFF2-40B4-BE49-F238E27FC236}">
                <a16:creationId xmlns:a16="http://schemas.microsoft.com/office/drawing/2014/main" id="{12F2E152-2FB2-3B11-FA46-CCD8600037FF}"/>
              </a:ext>
            </a:extLst>
          </p:cNvPr>
          <p:cNvGraphicFramePr/>
          <p:nvPr>
            <p:extLst>
              <p:ext uri="{D42A27DB-BD31-4B8C-83A1-F6EECF244321}">
                <p14:modId xmlns:p14="http://schemas.microsoft.com/office/powerpoint/2010/main" val="3046432389"/>
              </p:ext>
            </p:extLst>
          </p:nvPr>
        </p:nvGraphicFramePr>
        <p:xfrm>
          <a:off x="522514" y="1566475"/>
          <a:ext cx="5468983" cy="31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46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startAt="2"/>
            </a:pPr>
            <a:r>
              <a:rPr lang="en-US" dirty="0"/>
              <a:t>Data Types Conversion </a:t>
            </a:r>
          </a:p>
          <a:p>
            <a:pPr marL="114300" indent="0">
              <a:buNone/>
            </a:pPr>
            <a:endParaRPr lang="en-US" dirty="0"/>
          </a:p>
        </p:txBody>
      </p:sp>
      <p:graphicFrame>
        <p:nvGraphicFramePr>
          <p:cNvPr id="5" name="Diagram 4">
            <a:extLst>
              <a:ext uri="{FF2B5EF4-FFF2-40B4-BE49-F238E27FC236}">
                <a16:creationId xmlns:a16="http://schemas.microsoft.com/office/drawing/2014/main" id="{12F2E152-2FB2-3B11-FA46-CCD8600037FF}"/>
              </a:ext>
            </a:extLst>
          </p:cNvPr>
          <p:cNvGraphicFramePr/>
          <p:nvPr>
            <p:extLst>
              <p:ext uri="{D42A27DB-BD31-4B8C-83A1-F6EECF244321}">
                <p14:modId xmlns:p14="http://schemas.microsoft.com/office/powerpoint/2010/main" val="2618112429"/>
              </p:ext>
            </p:extLst>
          </p:nvPr>
        </p:nvGraphicFramePr>
        <p:xfrm>
          <a:off x="522514" y="1566475"/>
          <a:ext cx="5468983" cy="31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95919ED8-11FC-072A-EF09-532E9BFA549B}"/>
              </a:ext>
            </a:extLst>
          </p:cNvPr>
          <p:cNvGraphicFramePr/>
          <p:nvPr>
            <p:extLst>
              <p:ext uri="{D42A27DB-BD31-4B8C-83A1-F6EECF244321}">
                <p14:modId xmlns:p14="http://schemas.microsoft.com/office/powerpoint/2010/main" val="300521850"/>
              </p:ext>
            </p:extLst>
          </p:nvPr>
        </p:nvGraphicFramePr>
        <p:xfrm>
          <a:off x="7010401" y="1531600"/>
          <a:ext cx="1375954" cy="30372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7" name="Straight Arrow Connector 6">
            <a:extLst>
              <a:ext uri="{FF2B5EF4-FFF2-40B4-BE49-F238E27FC236}">
                <a16:creationId xmlns:a16="http://schemas.microsoft.com/office/drawing/2014/main" id="{17C0E44E-A387-8D8E-0CD1-72AD8102741A}"/>
              </a:ext>
            </a:extLst>
          </p:cNvPr>
          <p:cNvCxnSpPr/>
          <p:nvPr/>
        </p:nvCxnSpPr>
        <p:spPr>
          <a:xfrm>
            <a:off x="4659086" y="2571750"/>
            <a:ext cx="2333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Left Brace 7">
            <a:extLst>
              <a:ext uri="{FF2B5EF4-FFF2-40B4-BE49-F238E27FC236}">
                <a16:creationId xmlns:a16="http://schemas.microsoft.com/office/drawing/2014/main" id="{034FED25-213C-B89D-488E-7A01A914D2B9}"/>
              </a:ext>
            </a:extLst>
          </p:cNvPr>
          <p:cNvSpPr/>
          <p:nvPr/>
        </p:nvSpPr>
        <p:spPr>
          <a:xfrm>
            <a:off x="6783984" y="1471751"/>
            <a:ext cx="687977" cy="3161209"/>
          </a:xfrm>
          <a:prstGeom prst="leftBrace">
            <a:avLst>
              <a:gd name="adj1" fmla="val 8333"/>
              <a:gd name="adj2" fmla="val 344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003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startAt="2"/>
            </a:pPr>
            <a:r>
              <a:rPr lang="en-US" dirty="0"/>
              <a:t>Data Types Conversion </a:t>
            </a:r>
          </a:p>
          <a:p>
            <a:pPr marL="114300" indent="0">
              <a:buNone/>
            </a:pPr>
            <a:endParaRPr lang="en-US" dirty="0"/>
          </a:p>
        </p:txBody>
      </p:sp>
      <p:graphicFrame>
        <p:nvGraphicFramePr>
          <p:cNvPr id="5" name="Diagram 4">
            <a:extLst>
              <a:ext uri="{FF2B5EF4-FFF2-40B4-BE49-F238E27FC236}">
                <a16:creationId xmlns:a16="http://schemas.microsoft.com/office/drawing/2014/main" id="{12F2E152-2FB2-3B11-FA46-CCD8600037FF}"/>
              </a:ext>
            </a:extLst>
          </p:cNvPr>
          <p:cNvGraphicFramePr/>
          <p:nvPr>
            <p:extLst>
              <p:ext uri="{D42A27DB-BD31-4B8C-83A1-F6EECF244321}">
                <p14:modId xmlns:p14="http://schemas.microsoft.com/office/powerpoint/2010/main" val="1963194287"/>
              </p:ext>
            </p:extLst>
          </p:nvPr>
        </p:nvGraphicFramePr>
        <p:xfrm>
          <a:off x="522514" y="1566475"/>
          <a:ext cx="5468983" cy="31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95919ED8-11FC-072A-EF09-532E9BFA549B}"/>
              </a:ext>
            </a:extLst>
          </p:cNvPr>
          <p:cNvGraphicFramePr/>
          <p:nvPr>
            <p:extLst>
              <p:ext uri="{D42A27DB-BD31-4B8C-83A1-F6EECF244321}">
                <p14:modId xmlns:p14="http://schemas.microsoft.com/office/powerpoint/2010/main" val="3850342030"/>
              </p:ext>
            </p:extLst>
          </p:nvPr>
        </p:nvGraphicFramePr>
        <p:xfrm>
          <a:off x="7010401" y="1531600"/>
          <a:ext cx="1375954" cy="30372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7" name="Straight Arrow Connector 6">
            <a:extLst>
              <a:ext uri="{FF2B5EF4-FFF2-40B4-BE49-F238E27FC236}">
                <a16:creationId xmlns:a16="http://schemas.microsoft.com/office/drawing/2014/main" id="{17C0E44E-A387-8D8E-0CD1-72AD8102741A}"/>
              </a:ext>
            </a:extLst>
          </p:cNvPr>
          <p:cNvCxnSpPr>
            <a:cxnSpLocks/>
          </p:cNvCxnSpPr>
          <p:nvPr/>
        </p:nvCxnSpPr>
        <p:spPr>
          <a:xfrm>
            <a:off x="5320937" y="2824305"/>
            <a:ext cx="15152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Left Brace 7">
            <a:extLst>
              <a:ext uri="{FF2B5EF4-FFF2-40B4-BE49-F238E27FC236}">
                <a16:creationId xmlns:a16="http://schemas.microsoft.com/office/drawing/2014/main" id="{034FED25-213C-B89D-488E-7A01A914D2B9}"/>
              </a:ext>
            </a:extLst>
          </p:cNvPr>
          <p:cNvSpPr/>
          <p:nvPr/>
        </p:nvSpPr>
        <p:spPr>
          <a:xfrm>
            <a:off x="6670771" y="1471751"/>
            <a:ext cx="687977" cy="3161209"/>
          </a:xfrm>
          <a:prstGeom prst="leftBrace">
            <a:avLst>
              <a:gd name="adj1" fmla="val 8333"/>
              <a:gd name="adj2" fmla="val 4272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7172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startAt="2"/>
            </a:pPr>
            <a:r>
              <a:rPr lang="en-US" dirty="0"/>
              <a:t>Data Types Conversion </a:t>
            </a:r>
          </a:p>
          <a:p>
            <a:pPr marL="114300" indent="0">
              <a:buNone/>
            </a:pPr>
            <a:endParaRPr lang="en-US" dirty="0"/>
          </a:p>
        </p:txBody>
      </p:sp>
      <p:graphicFrame>
        <p:nvGraphicFramePr>
          <p:cNvPr id="5" name="Diagram 4">
            <a:extLst>
              <a:ext uri="{FF2B5EF4-FFF2-40B4-BE49-F238E27FC236}">
                <a16:creationId xmlns:a16="http://schemas.microsoft.com/office/drawing/2014/main" id="{12F2E152-2FB2-3B11-FA46-CCD8600037FF}"/>
              </a:ext>
            </a:extLst>
          </p:cNvPr>
          <p:cNvGraphicFramePr/>
          <p:nvPr>
            <p:extLst>
              <p:ext uri="{D42A27DB-BD31-4B8C-83A1-F6EECF244321}">
                <p14:modId xmlns:p14="http://schemas.microsoft.com/office/powerpoint/2010/main" val="2779069240"/>
              </p:ext>
            </p:extLst>
          </p:nvPr>
        </p:nvGraphicFramePr>
        <p:xfrm>
          <a:off x="522514" y="1566475"/>
          <a:ext cx="5468983" cy="31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95919ED8-11FC-072A-EF09-532E9BFA549B}"/>
              </a:ext>
            </a:extLst>
          </p:cNvPr>
          <p:cNvGraphicFramePr/>
          <p:nvPr>
            <p:extLst>
              <p:ext uri="{D42A27DB-BD31-4B8C-83A1-F6EECF244321}">
                <p14:modId xmlns:p14="http://schemas.microsoft.com/office/powerpoint/2010/main" val="644482511"/>
              </p:ext>
            </p:extLst>
          </p:nvPr>
        </p:nvGraphicFramePr>
        <p:xfrm>
          <a:off x="7010401" y="1531600"/>
          <a:ext cx="1375954" cy="30372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7" name="Straight Arrow Connector 6">
            <a:extLst>
              <a:ext uri="{FF2B5EF4-FFF2-40B4-BE49-F238E27FC236}">
                <a16:creationId xmlns:a16="http://schemas.microsoft.com/office/drawing/2014/main" id="{17C0E44E-A387-8D8E-0CD1-72AD8102741A}"/>
              </a:ext>
            </a:extLst>
          </p:cNvPr>
          <p:cNvCxnSpPr>
            <a:cxnSpLocks/>
          </p:cNvCxnSpPr>
          <p:nvPr/>
        </p:nvCxnSpPr>
        <p:spPr>
          <a:xfrm>
            <a:off x="6104709" y="3399070"/>
            <a:ext cx="766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Left Brace 7">
            <a:extLst>
              <a:ext uri="{FF2B5EF4-FFF2-40B4-BE49-F238E27FC236}">
                <a16:creationId xmlns:a16="http://schemas.microsoft.com/office/drawing/2014/main" id="{034FED25-213C-B89D-488E-7A01A914D2B9}"/>
              </a:ext>
            </a:extLst>
          </p:cNvPr>
          <p:cNvSpPr/>
          <p:nvPr/>
        </p:nvSpPr>
        <p:spPr>
          <a:xfrm>
            <a:off x="6670771" y="1471751"/>
            <a:ext cx="687977" cy="3161209"/>
          </a:xfrm>
          <a:prstGeom prst="leftBrace">
            <a:avLst>
              <a:gd name="adj1" fmla="val 8333"/>
              <a:gd name="adj2" fmla="val 6090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EB252DA-6E93-110F-CFEF-F443C72855E1}"/>
              </a:ext>
            </a:extLst>
          </p:cNvPr>
          <p:cNvSpPr/>
          <p:nvPr/>
        </p:nvSpPr>
        <p:spPr>
          <a:xfrm>
            <a:off x="5660570" y="2908664"/>
            <a:ext cx="470263" cy="966651"/>
          </a:xfrm>
          <a:prstGeom prst="rightBrace">
            <a:avLst>
              <a:gd name="adj1" fmla="val 8333"/>
              <a:gd name="adj2" fmla="val 507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7969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E37-C8CF-942C-530C-EAFEB1DC0569}"/>
              </a:ext>
            </a:extLst>
          </p:cNvPr>
          <p:cNvSpPr>
            <a:spLocks noGrp="1"/>
          </p:cNvSpPr>
          <p:nvPr>
            <p:ph type="title"/>
          </p:nvPr>
        </p:nvSpPr>
        <p:spPr/>
        <p:txBody>
          <a:bodyPr>
            <a:normAutofit fontScale="90000"/>
          </a:bodyPr>
          <a:lstStyle/>
          <a:p>
            <a:r>
              <a:rPr lang="en-US" dirty="0"/>
              <a:t>Cleaning and Preparation Process</a:t>
            </a:r>
          </a:p>
        </p:txBody>
      </p:sp>
      <p:sp>
        <p:nvSpPr>
          <p:cNvPr id="3" name="Text Placeholder 2">
            <a:extLst>
              <a:ext uri="{FF2B5EF4-FFF2-40B4-BE49-F238E27FC236}">
                <a16:creationId xmlns:a16="http://schemas.microsoft.com/office/drawing/2014/main" id="{BFCD56E2-A6D5-FEE5-AF9B-C9E70ADB19B5}"/>
              </a:ext>
            </a:extLst>
          </p:cNvPr>
          <p:cNvSpPr>
            <a:spLocks noGrp="1"/>
          </p:cNvSpPr>
          <p:nvPr>
            <p:ph type="body" idx="1"/>
          </p:nvPr>
        </p:nvSpPr>
        <p:spPr/>
        <p:txBody>
          <a:bodyPr>
            <a:normAutofit/>
          </a:bodyPr>
          <a:lstStyle/>
          <a:p>
            <a:pPr>
              <a:buFont typeface="+mj-lt"/>
              <a:buAutoNum type="arabicPeriod" startAt="3"/>
            </a:pPr>
            <a:r>
              <a:rPr lang="en-US" dirty="0"/>
              <a:t>Key Variables </a:t>
            </a:r>
          </a:p>
          <a:p>
            <a:pPr marL="114300" indent="0">
              <a:buNone/>
            </a:pPr>
            <a:endParaRPr lang="en-US" dirty="0"/>
          </a:p>
        </p:txBody>
      </p:sp>
      <p:graphicFrame>
        <p:nvGraphicFramePr>
          <p:cNvPr id="10" name="Diagram 9">
            <a:extLst>
              <a:ext uri="{FF2B5EF4-FFF2-40B4-BE49-F238E27FC236}">
                <a16:creationId xmlns:a16="http://schemas.microsoft.com/office/drawing/2014/main" id="{0D204A8D-6BD4-DA8A-9065-BC9CF1AED0CD}"/>
              </a:ext>
            </a:extLst>
          </p:cNvPr>
          <p:cNvGraphicFramePr/>
          <p:nvPr>
            <p:extLst>
              <p:ext uri="{D42A27DB-BD31-4B8C-83A1-F6EECF244321}">
                <p14:modId xmlns:p14="http://schemas.microsoft.com/office/powerpoint/2010/main" val="510582555"/>
              </p:ext>
            </p:extLst>
          </p:nvPr>
        </p:nvGraphicFramePr>
        <p:xfrm>
          <a:off x="2736300" y="948906"/>
          <a:ext cx="6096000" cy="3943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206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0" y="0"/>
            <a:ext cx="9144000" cy="7272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marL="0" lvl="0" indent="0" algn="ctr" rtl="0">
              <a:spcBef>
                <a:spcPts val="0"/>
              </a:spcBef>
              <a:spcAft>
                <a:spcPts val="0"/>
              </a:spcAft>
              <a:buNone/>
            </a:pPr>
            <a:r>
              <a:rPr lang="en" sz="5600">
                <a:solidFill>
                  <a:schemeClr val="dk1"/>
                </a:solidFill>
                <a:latin typeface="Impact"/>
                <a:ea typeface="Impact"/>
                <a:cs typeface="Impact"/>
                <a:sym typeface="Impact"/>
              </a:rPr>
              <a:t>This is our team.</a:t>
            </a:r>
            <a:endParaRPr sz="5600">
              <a:solidFill>
                <a:schemeClr val="dk1"/>
              </a:solidFill>
              <a:latin typeface="Impact"/>
              <a:ea typeface="Impact"/>
              <a:cs typeface="Impact"/>
              <a:sym typeface="Impact"/>
            </a:endParaRPr>
          </a:p>
        </p:txBody>
      </p:sp>
      <p:sp>
        <p:nvSpPr>
          <p:cNvPr id="61" name="Google Shape;61;p14"/>
          <p:cNvSpPr txBox="1"/>
          <p:nvPr/>
        </p:nvSpPr>
        <p:spPr>
          <a:xfrm>
            <a:off x="-60" y="2921424"/>
            <a:ext cx="2504700" cy="5781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sz="2100" b="1">
                <a:solidFill>
                  <a:schemeClr val="dk1"/>
                </a:solidFill>
                <a:latin typeface="Poppins Medium"/>
                <a:ea typeface="Poppins Medium"/>
                <a:cs typeface="Poppins Medium"/>
                <a:sym typeface="Poppins Medium"/>
              </a:rPr>
              <a:t>Chris</a:t>
            </a:r>
            <a:endParaRPr sz="2100" b="1">
              <a:solidFill>
                <a:schemeClr val="dk1"/>
              </a:solidFill>
              <a:latin typeface="Poppins Medium"/>
              <a:ea typeface="Poppins Medium"/>
              <a:cs typeface="Poppins Medium"/>
              <a:sym typeface="Poppins Medium"/>
            </a:endParaRPr>
          </a:p>
        </p:txBody>
      </p:sp>
      <p:sp>
        <p:nvSpPr>
          <p:cNvPr id="62" name="Google Shape;62;p14"/>
          <p:cNvSpPr txBox="1"/>
          <p:nvPr/>
        </p:nvSpPr>
        <p:spPr>
          <a:xfrm>
            <a:off x="3319649" y="2921424"/>
            <a:ext cx="2504700" cy="5781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sz="2100" b="1">
                <a:solidFill>
                  <a:schemeClr val="dk1"/>
                </a:solidFill>
                <a:latin typeface="Poppins Medium"/>
                <a:ea typeface="Poppins Medium"/>
                <a:cs typeface="Poppins Medium"/>
                <a:sym typeface="Poppins Medium"/>
              </a:rPr>
              <a:t>Wesam</a:t>
            </a:r>
            <a:endParaRPr sz="2100" b="1">
              <a:solidFill>
                <a:schemeClr val="dk1"/>
              </a:solidFill>
              <a:latin typeface="Poppins Medium"/>
              <a:ea typeface="Poppins Medium"/>
              <a:cs typeface="Poppins Medium"/>
              <a:sym typeface="Poppins Medium"/>
            </a:endParaRPr>
          </a:p>
        </p:txBody>
      </p:sp>
      <p:sp>
        <p:nvSpPr>
          <p:cNvPr id="63" name="Google Shape;63;p14"/>
          <p:cNvSpPr txBox="1"/>
          <p:nvPr/>
        </p:nvSpPr>
        <p:spPr>
          <a:xfrm>
            <a:off x="6639357" y="2921424"/>
            <a:ext cx="2504400" cy="5781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sz="2100" b="1">
                <a:solidFill>
                  <a:schemeClr val="dk1"/>
                </a:solidFill>
                <a:latin typeface="Poppins Medium"/>
                <a:ea typeface="Poppins Medium"/>
                <a:cs typeface="Poppins Medium"/>
                <a:sym typeface="Poppins Medium"/>
              </a:rPr>
              <a:t>Krishna</a:t>
            </a:r>
            <a:endParaRPr sz="2100" b="1">
              <a:solidFill>
                <a:schemeClr val="dk1"/>
              </a:solidFill>
              <a:latin typeface="Poppins Medium"/>
              <a:ea typeface="Poppins Medium"/>
              <a:cs typeface="Poppins Medium"/>
              <a:sym typeface="Poppins Medium"/>
            </a:endParaRPr>
          </a:p>
        </p:txBody>
      </p:sp>
      <p:sp>
        <p:nvSpPr>
          <p:cNvPr id="64" name="Google Shape;64;p14"/>
          <p:cNvSpPr txBox="1"/>
          <p:nvPr/>
        </p:nvSpPr>
        <p:spPr>
          <a:xfrm>
            <a:off x="-62" y="3338568"/>
            <a:ext cx="2504700" cy="881100"/>
          </a:xfrm>
          <a:prstGeom prst="rect">
            <a:avLst/>
          </a:prstGeom>
          <a:noFill/>
          <a:ln>
            <a:noFill/>
          </a:ln>
        </p:spPr>
        <p:txBody>
          <a:bodyPr spcFirstLastPara="1" wrap="square" lIns="121900" tIns="121900" rIns="121900" bIns="121900" anchor="t" anchorCtr="0">
            <a:noAutofit/>
          </a:bodyPr>
          <a:lstStyle/>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K-12 Education Administrator</a:t>
            </a:r>
            <a:endParaRPr sz="1100">
              <a:solidFill>
                <a:schemeClr val="dk1"/>
              </a:solidFill>
              <a:latin typeface="Poppins Medium"/>
              <a:ea typeface="Poppins Medium"/>
              <a:cs typeface="Poppins Medium"/>
              <a:sym typeface="Poppins Medium"/>
            </a:endParaRPr>
          </a:p>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Gallup Certified Strengths Coach</a:t>
            </a:r>
            <a:endParaRPr sz="1100">
              <a:solidFill>
                <a:schemeClr val="dk1"/>
              </a:solidFill>
              <a:latin typeface="Poppins Medium"/>
              <a:ea typeface="Poppins Medium"/>
              <a:cs typeface="Poppins Medium"/>
              <a:sym typeface="Poppins Medium"/>
            </a:endParaRPr>
          </a:p>
        </p:txBody>
      </p:sp>
      <p:sp>
        <p:nvSpPr>
          <p:cNvPr id="65" name="Google Shape;65;p14"/>
          <p:cNvSpPr txBox="1"/>
          <p:nvPr/>
        </p:nvSpPr>
        <p:spPr>
          <a:xfrm>
            <a:off x="3319646" y="3327682"/>
            <a:ext cx="2504700" cy="879600"/>
          </a:xfrm>
          <a:prstGeom prst="rect">
            <a:avLst/>
          </a:prstGeom>
          <a:noFill/>
          <a:ln>
            <a:noFill/>
          </a:ln>
        </p:spPr>
        <p:txBody>
          <a:bodyPr spcFirstLastPara="1" wrap="square" lIns="121900" tIns="121900" rIns="121900" bIns="121900" anchor="t" anchorCtr="0">
            <a:noAutofit/>
          </a:bodyPr>
          <a:lstStyle/>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Business Analyst </a:t>
            </a:r>
            <a:endParaRPr sz="1100">
              <a:solidFill>
                <a:schemeClr val="dk1"/>
              </a:solidFill>
              <a:latin typeface="Poppins Medium"/>
              <a:ea typeface="Poppins Medium"/>
              <a:cs typeface="Poppins Medium"/>
              <a:sym typeface="Poppins Medium"/>
            </a:endParaRPr>
          </a:p>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18 years experience </a:t>
            </a:r>
            <a:endParaRPr sz="1100">
              <a:solidFill>
                <a:schemeClr val="dk1"/>
              </a:solidFill>
              <a:latin typeface="Poppins Medium"/>
              <a:ea typeface="Poppins Medium"/>
              <a:cs typeface="Poppins Medium"/>
              <a:sym typeface="Poppins Medium"/>
            </a:endParaRPr>
          </a:p>
        </p:txBody>
      </p:sp>
      <p:sp>
        <p:nvSpPr>
          <p:cNvPr id="66" name="Google Shape;66;p14"/>
          <p:cNvSpPr txBox="1"/>
          <p:nvPr/>
        </p:nvSpPr>
        <p:spPr>
          <a:xfrm>
            <a:off x="6639355" y="3315081"/>
            <a:ext cx="2504700" cy="879600"/>
          </a:xfrm>
          <a:prstGeom prst="rect">
            <a:avLst/>
          </a:prstGeom>
          <a:noFill/>
          <a:ln>
            <a:noFill/>
          </a:ln>
        </p:spPr>
        <p:txBody>
          <a:bodyPr spcFirstLastPara="1" wrap="square" lIns="121900" tIns="121900" rIns="121900" bIns="121900" anchor="t" anchorCtr="0">
            <a:noAutofit/>
          </a:bodyPr>
          <a:lstStyle/>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Principal Data Scientist </a:t>
            </a:r>
            <a:endParaRPr sz="1100">
              <a:solidFill>
                <a:schemeClr val="dk1"/>
              </a:solidFill>
              <a:latin typeface="Poppins Medium"/>
              <a:ea typeface="Poppins Medium"/>
              <a:cs typeface="Poppins Medium"/>
              <a:sym typeface="Poppins Medium"/>
            </a:endParaRPr>
          </a:p>
          <a:p>
            <a:pPr marL="457200" lvl="0" indent="-298450" algn="l" rtl="0">
              <a:lnSpc>
                <a:spcPct val="115000"/>
              </a:lnSpc>
              <a:spcBef>
                <a:spcPts val="0"/>
              </a:spcBef>
              <a:spcAft>
                <a:spcPts val="0"/>
              </a:spcAft>
              <a:buClr>
                <a:schemeClr val="dk1"/>
              </a:buClr>
              <a:buSzPts val="1100"/>
              <a:buFont typeface="Poppins Medium"/>
              <a:buChar char="-"/>
            </a:pPr>
            <a:r>
              <a:rPr lang="en" sz="1100">
                <a:solidFill>
                  <a:schemeClr val="dk1"/>
                </a:solidFill>
                <a:latin typeface="Poppins Medium"/>
                <a:ea typeface="Poppins Medium"/>
                <a:cs typeface="Poppins Medium"/>
                <a:sym typeface="Poppins Medium"/>
              </a:rPr>
              <a:t>18 years experience </a:t>
            </a:r>
            <a:endParaRPr sz="1100">
              <a:solidFill>
                <a:schemeClr val="dk1"/>
              </a:solidFill>
              <a:latin typeface="Poppins Medium"/>
              <a:ea typeface="Poppins Medium"/>
              <a:cs typeface="Poppins Medium"/>
              <a:sym typeface="Poppins Medium"/>
            </a:endParaRPr>
          </a:p>
        </p:txBody>
      </p:sp>
      <p:sp>
        <p:nvSpPr>
          <p:cNvPr id="67" name="Google Shape;67;p14"/>
          <p:cNvSpPr/>
          <p:nvPr/>
        </p:nvSpPr>
        <p:spPr>
          <a:xfrm>
            <a:off x="320537" y="923829"/>
            <a:ext cx="1863300" cy="188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3640252" y="923829"/>
            <a:ext cx="1863300" cy="188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962258" y="923829"/>
            <a:ext cx="1863300" cy="188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4"/>
          <p:cNvPicPr preferRelativeResize="0"/>
          <p:nvPr/>
        </p:nvPicPr>
        <p:blipFill rotWithShape="1">
          <a:blip r:embed="rId3">
            <a:alphaModFix/>
          </a:blip>
          <a:srcRect l="553" r="543"/>
          <a:stretch/>
        </p:blipFill>
        <p:spPr>
          <a:xfrm>
            <a:off x="322756" y="926115"/>
            <a:ext cx="1858800" cy="1879500"/>
          </a:xfrm>
          <a:prstGeom prst="ellipse">
            <a:avLst/>
          </a:prstGeom>
          <a:noFill/>
          <a:ln>
            <a:noFill/>
          </a:ln>
        </p:spPr>
      </p:pic>
      <p:pic>
        <p:nvPicPr>
          <p:cNvPr id="71" name="Google Shape;71;p14"/>
          <p:cNvPicPr preferRelativeResize="0"/>
          <p:nvPr/>
        </p:nvPicPr>
        <p:blipFill>
          <a:blip r:embed="rId4"/>
          <a:srcRect l="551" r="551"/>
          <a:stretch/>
        </p:blipFill>
        <p:spPr>
          <a:xfrm>
            <a:off x="3637971" y="923829"/>
            <a:ext cx="1858800" cy="1879500"/>
          </a:xfrm>
          <a:prstGeom prst="ellipse">
            <a:avLst/>
          </a:prstGeom>
          <a:noFill/>
          <a:ln w="19050" cap="flat" cmpd="sng">
            <a:solidFill>
              <a:srgbClr val="434343"/>
            </a:solidFill>
            <a:prstDash val="solid"/>
            <a:round/>
            <a:headEnd type="none" w="sm" len="sm"/>
            <a:tailEnd type="none" w="sm" len="sm"/>
          </a:ln>
        </p:spPr>
      </p:pic>
      <p:pic>
        <p:nvPicPr>
          <p:cNvPr id="72" name="Google Shape;72;p14"/>
          <p:cNvPicPr preferRelativeResize="0"/>
          <p:nvPr/>
        </p:nvPicPr>
        <p:blipFill rotWithShape="1">
          <a:blip r:embed="rId5">
            <a:alphaModFix/>
          </a:blip>
          <a:srcRect t="2963" b="2954"/>
          <a:stretch/>
        </p:blipFill>
        <p:spPr>
          <a:xfrm>
            <a:off x="6964477" y="926115"/>
            <a:ext cx="1858800" cy="1879500"/>
          </a:xfrm>
          <a:prstGeom prst="ellipse">
            <a:avLst/>
          </a:prstGeom>
          <a:noFill/>
          <a:ln w="19050" cap="flat" cmpd="sng">
            <a:solidFill>
              <a:srgbClr val="434343"/>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pic>
        <p:nvPicPr>
          <p:cNvPr id="4" name="Google Shape;147;p26">
            <a:extLst>
              <a:ext uri="{FF2B5EF4-FFF2-40B4-BE49-F238E27FC236}">
                <a16:creationId xmlns:a16="http://schemas.microsoft.com/office/drawing/2014/main" id="{A92E9775-4DCE-3FF1-628C-F38FA3325F25}"/>
              </a:ext>
            </a:extLst>
          </p:cNvPr>
          <p:cNvPicPr preferRelativeResize="0"/>
          <p:nvPr/>
        </p:nvPicPr>
        <p:blipFill>
          <a:blip r:embed="rId3">
            <a:alphaModFix/>
          </a:blip>
          <a:stretch>
            <a:fillRect/>
          </a:stretch>
        </p:blipFill>
        <p:spPr>
          <a:xfrm>
            <a:off x="2249129" y="1152475"/>
            <a:ext cx="4645742" cy="3483056"/>
          </a:xfrm>
          <a:prstGeom prst="rect">
            <a:avLst/>
          </a:prstGeom>
          <a:noFill/>
          <a:ln>
            <a:solidFill>
              <a:schemeClr val="tx1"/>
            </a:solidFill>
          </a:ln>
        </p:spPr>
      </p:pic>
    </p:spTree>
    <p:extLst>
      <p:ext uri="{BB962C8B-B14F-4D97-AF65-F5344CB8AC3E}">
        <p14:creationId xmlns:p14="http://schemas.microsoft.com/office/powerpoint/2010/main" val="315257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sp>
        <p:nvSpPr>
          <p:cNvPr id="6" name="Text Placeholder 5">
            <a:extLst>
              <a:ext uri="{FF2B5EF4-FFF2-40B4-BE49-F238E27FC236}">
                <a16:creationId xmlns:a16="http://schemas.microsoft.com/office/drawing/2014/main" id="{AD19C0A2-C1A5-E5B7-F010-92133406094A}"/>
              </a:ext>
            </a:extLst>
          </p:cNvPr>
          <p:cNvSpPr>
            <a:spLocks noGrp="1"/>
          </p:cNvSpPr>
          <p:nvPr>
            <p:ph type="body" idx="1"/>
          </p:nvPr>
        </p:nvSpPr>
        <p:spPr/>
        <p:txBody>
          <a:bodyPr/>
          <a:lstStyle/>
          <a:p>
            <a:endParaRPr lang="en-US" dirty="0"/>
          </a:p>
        </p:txBody>
      </p:sp>
      <p:pic>
        <p:nvPicPr>
          <p:cNvPr id="5" name="Google Shape;152;p27">
            <a:extLst>
              <a:ext uri="{FF2B5EF4-FFF2-40B4-BE49-F238E27FC236}">
                <a16:creationId xmlns:a16="http://schemas.microsoft.com/office/drawing/2014/main" id="{0F3CFB54-0D48-4507-342F-01481307BFE1}"/>
              </a:ext>
            </a:extLst>
          </p:cNvPr>
          <p:cNvPicPr preferRelativeResize="0"/>
          <p:nvPr/>
        </p:nvPicPr>
        <p:blipFill>
          <a:blip r:embed="rId3">
            <a:alphaModFix/>
          </a:blip>
          <a:stretch>
            <a:fillRect/>
          </a:stretch>
        </p:blipFill>
        <p:spPr>
          <a:xfrm>
            <a:off x="276427" y="1017725"/>
            <a:ext cx="3983873" cy="3646350"/>
          </a:xfrm>
          <a:prstGeom prst="rect">
            <a:avLst/>
          </a:prstGeom>
          <a:noFill/>
          <a:ln>
            <a:noFill/>
          </a:ln>
        </p:spPr>
      </p:pic>
      <p:pic>
        <p:nvPicPr>
          <p:cNvPr id="7" name="Google Shape;153;p27">
            <a:extLst>
              <a:ext uri="{FF2B5EF4-FFF2-40B4-BE49-F238E27FC236}">
                <a16:creationId xmlns:a16="http://schemas.microsoft.com/office/drawing/2014/main" id="{54CD0789-F553-18EE-DF14-AB8E0A7C788A}"/>
              </a:ext>
            </a:extLst>
          </p:cNvPr>
          <p:cNvPicPr preferRelativeResize="0"/>
          <p:nvPr/>
        </p:nvPicPr>
        <p:blipFill>
          <a:blip r:embed="rId4">
            <a:alphaModFix/>
          </a:blip>
          <a:stretch>
            <a:fillRect/>
          </a:stretch>
        </p:blipFill>
        <p:spPr>
          <a:xfrm>
            <a:off x="4848427" y="1017725"/>
            <a:ext cx="3983873" cy="3646350"/>
          </a:xfrm>
          <a:prstGeom prst="rect">
            <a:avLst/>
          </a:prstGeom>
          <a:noFill/>
          <a:ln>
            <a:noFill/>
          </a:ln>
        </p:spPr>
      </p:pic>
    </p:spTree>
    <p:extLst>
      <p:ext uri="{BB962C8B-B14F-4D97-AF65-F5344CB8AC3E}">
        <p14:creationId xmlns:p14="http://schemas.microsoft.com/office/powerpoint/2010/main" val="24427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sp>
        <p:nvSpPr>
          <p:cNvPr id="6" name="Text Placeholder 5">
            <a:extLst>
              <a:ext uri="{FF2B5EF4-FFF2-40B4-BE49-F238E27FC236}">
                <a16:creationId xmlns:a16="http://schemas.microsoft.com/office/drawing/2014/main" id="{AD19C0A2-C1A5-E5B7-F010-92133406094A}"/>
              </a:ext>
            </a:extLst>
          </p:cNvPr>
          <p:cNvSpPr>
            <a:spLocks noGrp="1"/>
          </p:cNvSpPr>
          <p:nvPr>
            <p:ph type="body" idx="1"/>
          </p:nvPr>
        </p:nvSpPr>
        <p:spPr/>
        <p:txBody>
          <a:bodyPr/>
          <a:lstStyle/>
          <a:p>
            <a:endParaRPr lang="en-US" dirty="0"/>
          </a:p>
        </p:txBody>
      </p:sp>
      <p:pic>
        <p:nvPicPr>
          <p:cNvPr id="8" name="Google Shape;158;p28">
            <a:extLst>
              <a:ext uri="{FF2B5EF4-FFF2-40B4-BE49-F238E27FC236}">
                <a16:creationId xmlns:a16="http://schemas.microsoft.com/office/drawing/2014/main" id="{43CB9EC2-BF51-A7DC-8E74-95EFAD00F4E2}"/>
              </a:ext>
            </a:extLst>
          </p:cNvPr>
          <p:cNvPicPr preferRelativeResize="0"/>
          <p:nvPr/>
        </p:nvPicPr>
        <p:blipFill rotWithShape="1">
          <a:blip r:embed="rId3">
            <a:alphaModFix/>
          </a:blip>
          <a:srcRect/>
          <a:stretch/>
        </p:blipFill>
        <p:spPr>
          <a:xfrm>
            <a:off x="311700" y="1017725"/>
            <a:ext cx="4157597" cy="3471013"/>
          </a:xfrm>
          <a:prstGeom prst="rect">
            <a:avLst/>
          </a:prstGeom>
          <a:noFill/>
          <a:ln>
            <a:noFill/>
          </a:ln>
        </p:spPr>
      </p:pic>
      <p:pic>
        <p:nvPicPr>
          <p:cNvPr id="9" name="Google Shape;159;p28">
            <a:extLst>
              <a:ext uri="{FF2B5EF4-FFF2-40B4-BE49-F238E27FC236}">
                <a16:creationId xmlns:a16="http://schemas.microsoft.com/office/drawing/2014/main" id="{01014B5A-D9FD-55C0-BF6E-FB6430A06BC5}"/>
              </a:ext>
            </a:extLst>
          </p:cNvPr>
          <p:cNvPicPr preferRelativeResize="0"/>
          <p:nvPr/>
        </p:nvPicPr>
        <p:blipFill rotWithShape="1">
          <a:blip r:embed="rId4">
            <a:alphaModFix/>
          </a:blip>
          <a:srcRect t="-1430"/>
          <a:stretch/>
        </p:blipFill>
        <p:spPr>
          <a:xfrm>
            <a:off x="4830503" y="1017725"/>
            <a:ext cx="4157620" cy="3471013"/>
          </a:xfrm>
          <a:prstGeom prst="rect">
            <a:avLst/>
          </a:prstGeom>
          <a:noFill/>
          <a:ln>
            <a:noFill/>
          </a:ln>
        </p:spPr>
      </p:pic>
    </p:spTree>
    <p:extLst>
      <p:ext uri="{BB962C8B-B14F-4D97-AF65-F5344CB8AC3E}">
        <p14:creationId xmlns:p14="http://schemas.microsoft.com/office/powerpoint/2010/main" val="168847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sp>
        <p:nvSpPr>
          <p:cNvPr id="6" name="Text Placeholder 5">
            <a:extLst>
              <a:ext uri="{FF2B5EF4-FFF2-40B4-BE49-F238E27FC236}">
                <a16:creationId xmlns:a16="http://schemas.microsoft.com/office/drawing/2014/main" id="{AD19C0A2-C1A5-E5B7-F010-92133406094A}"/>
              </a:ext>
            </a:extLst>
          </p:cNvPr>
          <p:cNvSpPr>
            <a:spLocks noGrp="1"/>
          </p:cNvSpPr>
          <p:nvPr>
            <p:ph type="body" idx="1"/>
          </p:nvPr>
        </p:nvSpPr>
        <p:spPr/>
        <p:txBody>
          <a:bodyPr/>
          <a:lstStyle/>
          <a:p>
            <a:endParaRPr lang="en-US" dirty="0"/>
          </a:p>
        </p:txBody>
      </p:sp>
      <p:pic>
        <p:nvPicPr>
          <p:cNvPr id="7" name="Google Shape;164;p29">
            <a:extLst>
              <a:ext uri="{FF2B5EF4-FFF2-40B4-BE49-F238E27FC236}">
                <a16:creationId xmlns:a16="http://schemas.microsoft.com/office/drawing/2014/main" id="{61F4EE43-79EE-ECAE-A30B-BD1B094DAD07}"/>
              </a:ext>
            </a:extLst>
          </p:cNvPr>
          <p:cNvPicPr preferRelativeResize="0"/>
          <p:nvPr/>
        </p:nvPicPr>
        <p:blipFill rotWithShape="1">
          <a:blip r:embed="rId3">
            <a:alphaModFix/>
          </a:blip>
          <a:srcRect t="199"/>
          <a:stretch/>
        </p:blipFill>
        <p:spPr>
          <a:xfrm>
            <a:off x="198908" y="1017725"/>
            <a:ext cx="4209189" cy="3519350"/>
          </a:xfrm>
          <a:prstGeom prst="rect">
            <a:avLst/>
          </a:prstGeom>
          <a:noFill/>
          <a:ln>
            <a:noFill/>
          </a:ln>
        </p:spPr>
      </p:pic>
      <p:pic>
        <p:nvPicPr>
          <p:cNvPr id="10" name="Google Shape;165;p29">
            <a:extLst>
              <a:ext uri="{FF2B5EF4-FFF2-40B4-BE49-F238E27FC236}">
                <a16:creationId xmlns:a16="http://schemas.microsoft.com/office/drawing/2014/main" id="{D3392456-8616-BEFB-B3DE-DFD7384737A2}"/>
              </a:ext>
            </a:extLst>
          </p:cNvPr>
          <p:cNvPicPr preferRelativeResize="0"/>
          <p:nvPr/>
        </p:nvPicPr>
        <p:blipFill>
          <a:blip r:embed="rId4">
            <a:alphaModFix/>
          </a:blip>
          <a:stretch>
            <a:fillRect/>
          </a:stretch>
        </p:blipFill>
        <p:spPr>
          <a:xfrm>
            <a:off x="4770908" y="1017725"/>
            <a:ext cx="4209189" cy="3519350"/>
          </a:xfrm>
          <a:prstGeom prst="rect">
            <a:avLst/>
          </a:prstGeom>
          <a:noFill/>
          <a:ln>
            <a:noFill/>
          </a:ln>
        </p:spPr>
      </p:pic>
    </p:spTree>
    <p:extLst>
      <p:ext uri="{BB962C8B-B14F-4D97-AF65-F5344CB8AC3E}">
        <p14:creationId xmlns:p14="http://schemas.microsoft.com/office/powerpoint/2010/main" val="3577795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sp>
        <p:nvSpPr>
          <p:cNvPr id="6" name="Text Placeholder 5">
            <a:extLst>
              <a:ext uri="{FF2B5EF4-FFF2-40B4-BE49-F238E27FC236}">
                <a16:creationId xmlns:a16="http://schemas.microsoft.com/office/drawing/2014/main" id="{AD19C0A2-C1A5-E5B7-F010-92133406094A}"/>
              </a:ext>
            </a:extLst>
          </p:cNvPr>
          <p:cNvSpPr>
            <a:spLocks noGrp="1"/>
          </p:cNvSpPr>
          <p:nvPr>
            <p:ph type="body" idx="1"/>
          </p:nvPr>
        </p:nvSpPr>
        <p:spPr/>
        <p:txBody>
          <a:bodyPr/>
          <a:lstStyle/>
          <a:p>
            <a:endParaRPr lang="en-US" dirty="0"/>
          </a:p>
        </p:txBody>
      </p:sp>
      <p:pic>
        <p:nvPicPr>
          <p:cNvPr id="11" name="Google Shape;170;p30">
            <a:extLst>
              <a:ext uri="{FF2B5EF4-FFF2-40B4-BE49-F238E27FC236}">
                <a16:creationId xmlns:a16="http://schemas.microsoft.com/office/drawing/2014/main" id="{C419B09D-D6E7-0EB6-95FA-4A3AEEA8D5AB}"/>
              </a:ext>
            </a:extLst>
          </p:cNvPr>
          <p:cNvPicPr preferRelativeResize="0"/>
          <p:nvPr/>
        </p:nvPicPr>
        <p:blipFill>
          <a:blip r:embed="rId3">
            <a:alphaModFix/>
          </a:blip>
          <a:stretch>
            <a:fillRect/>
          </a:stretch>
        </p:blipFill>
        <p:spPr>
          <a:xfrm>
            <a:off x="115665" y="1017725"/>
            <a:ext cx="4144635" cy="3465375"/>
          </a:xfrm>
          <a:prstGeom prst="rect">
            <a:avLst/>
          </a:prstGeom>
          <a:noFill/>
          <a:ln>
            <a:noFill/>
          </a:ln>
        </p:spPr>
      </p:pic>
      <p:pic>
        <p:nvPicPr>
          <p:cNvPr id="12" name="Google Shape;171;p30">
            <a:extLst>
              <a:ext uri="{FF2B5EF4-FFF2-40B4-BE49-F238E27FC236}">
                <a16:creationId xmlns:a16="http://schemas.microsoft.com/office/drawing/2014/main" id="{BD3635E8-6CA7-5E35-2238-2E77CA2DE4AA}"/>
              </a:ext>
            </a:extLst>
          </p:cNvPr>
          <p:cNvPicPr preferRelativeResize="0"/>
          <p:nvPr/>
        </p:nvPicPr>
        <p:blipFill>
          <a:blip r:embed="rId4">
            <a:alphaModFix/>
          </a:blip>
          <a:stretch>
            <a:fillRect/>
          </a:stretch>
        </p:blipFill>
        <p:spPr>
          <a:xfrm>
            <a:off x="4687665" y="1017725"/>
            <a:ext cx="4144635" cy="3465375"/>
          </a:xfrm>
          <a:prstGeom prst="rect">
            <a:avLst/>
          </a:prstGeom>
          <a:noFill/>
          <a:ln>
            <a:noFill/>
          </a:ln>
        </p:spPr>
      </p:pic>
    </p:spTree>
    <p:extLst>
      <p:ext uri="{BB962C8B-B14F-4D97-AF65-F5344CB8AC3E}">
        <p14:creationId xmlns:p14="http://schemas.microsoft.com/office/powerpoint/2010/main" val="218464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377A-6786-3CF4-9961-C60FD37B9399}"/>
              </a:ext>
            </a:extLst>
          </p:cNvPr>
          <p:cNvSpPr>
            <a:spLocks noGrp="1"/>
          </p:cNvSpPr>
          <p:nvPr>
            <p:ph type="title"/>
          </p:nvPr>
        </p:nvSpPr>
        <p:spPr/>
        <p:txBody>
          <a:bodyPr>
            <a:normAutofit fontScale="90000"/>
          </a:bodyPr>
          <a:lstStyle/>
          <a:p>
            <a:r>
              <a:rPr lang="en-US" dirty="0"/>
              <a:t>Exploratory Data Analysis and Insights</a:t>
            </a:r>
          </a:p>
        </p:txBody>
      </p:sp>
      <p:sp>
        <p:nvSpPr>
          <p:cNvPr id="6" name="Text Placeholder 5">
            <a:extLst>
              <a:ext uri="{FF2B5EF4-FFF2-40B4-BE49-F238E27FC236}">
                <a16:creationId xmlns:a16="http://schemas.microsoft.com/office/drawing/2014/main" id="{AD19C0A2-C1A5-E5B7-F010-92133406094A}"/>
              </a:ext>
            </a:extLst>
          </p:cNvPr>
          <p:cNvSpPr>
            <a:spLocks noGrp="1"/>
          </p:cNvSpPr>
          <p:nvPr>
            <p:ph type="body" idx="1"/>
          </p:nvPr>
        </p:nvSpPr>
        <p:spPr/>
        <p:txBody>
          <a:bodyPr/>
          <a:lstStyle/>
          <a:p>
            <a:endParaRPr lang="en-US" dirty="0"/>
          </a:p>
        </p:txBody>
      </p:sp>
      <p:pic>
        <p:nvPicPr>
          <p:cNvPr id="7" name="Google Shape;176;p31">
            <a:extLst>
              <a:ext uri="{FF2B5EF4-FFF2-40B4-BE49-F238E27FC236}">
                <a16:creationId xmlns:a16="http://schemas.microsoft.com/office/drawing/2014/main" id="{88AFD616-5182-6870-BBAB-BB7B646FA0B9}"/>
              </a:ext>
            </a:extLst>
          </p:cNvPr>
          <p:cNvPicPr preferRelativeResize="0"/>
          <p:nvPr/>
        </p:nvPicPr>
        <p:blipFill>
          <a:blip r:embed="rId3">
            <a:alphaModFix/>
          </a:blip>
          <a:stretch>
            <a:fillRect/>
          </a:stretch>
        </p:blipFill>
        <p:spPr>
          <a:xfrm>
            <a:off x="311700" y="1017725"/>
            <a:ext cx="4144635" cy="3465375"/>
          </a:xfrm>
          <a:prstGeom prst="rect">
            <a:avLst/>
          </a:prstGeom>
          <a:noFill/>
          <a:ln>
            <a:noFill/>
          </a:ln>
        </p:spPr>
      </p:pic>
      <p:pic>
        <p:nvPicPr>
          <p:cNvPr id="8" name="Google Shape;177;p31">
            <a:extLst>
              <a:ext uri="{FF2B5EF4-FFF2-40B4-BE49-F238E27FC236}">
                <a16:creationId xmlns:a16="http://schemas.microsoft.com/office/drawing/2014/main" id="{F51C5F48-1D37-F031-35D3-329DBD47873A}"/>
              </a:ext>
            </a:extLst>
          </p:cNvPr>
          <p:cNvPicPr preferRelativeResize="0"/>
          <p:nvPr/>
        </p:nvPicPr>
        <p:blipFill>
          <a:blip r:embed="rId4">
            <a:alphaModFix/>
          </a:blip>
          <a:stretch>
            <a:fillRect/>
          </a:stretch>
        </p:blipFill>
        <p:spPr>
          <a:xfrm>
            <a:off x="4883700" y="1017725"/>
            <a:ext cx="4144635" cy="3465375"/>
          </a:xfrm>
          <a:prstGeom prst="rect">
            <a:avLst/>
          </a:prstGeom>
          <a:noFill/>
          <a:ln>
            <a:noFill/>
          </a:ln>
        </p:spPr>
      </p:pic>
    </p:spTree>
    <p:extLst>
      <p:ext uri="{BB962C8B-B14F-4D97-AF65-F5344CB8AC3E}">
        <p14:creationId xmlns:p14="http://schemas.microsoft.com/office/powerpoint/2010/main" val="382672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5C62-FDFB-EC40-A91F-71AF3AC0AAFE}"/>
              </a:ext>
            </a:extLst>
          </p:cNvPr>
          <p:cNvSpPr>
            <a:spLocks noGrp="1"/>
          </p:cNvSpPr>
          <p:nvPr>
            <p:ph type="title"/>
          </p:nvPr>
        </p:nvSpPr>
        <p:spPr/>
        <p:txBody>
          <a:bodyPr>
            <a:normAutofit fontScale="90000"/>
          </a:bodyPr>
          <a:lstStyle/>
          <a:p>
            <a:r>
              <a:rPr lang="en-US" dirty="0"/>
              <a:t>Final Selected Features </a:t>
            </a:r>
          </a:p>
        </p:txBody>
      </p:sp>
      <p:graphicFrame>
        <p:nvGraphicFramePr>
          <p:cNvPr id="4" name="Diagram 3">
            <a:extLst>
              <a:ext uri="{FF2B5EF4-FFF2-40B4-BE49-F238E27FC236}">
                <a16:creationId xmlns:a16="http://schemas.microsoft.com/office/drawing/2014/main" id="{86E625B4-4046-4CF6-831B-0BF1085E35B8}"/>
              </a:ext>
            </a:extLst>
          </p:cNvPr>
          <p:cNvGraphicFramePr/>
          <p:nvPr>
            <p:extLst>
              <p:ext uri="{D42A27DB-BD31-4B8C-83A1-F6EECF244321}">
                <p14:modId xmlns:p14="http://schemas.microsoft.com/office/powerpoint/2010/main" val="2944122053"/>
              </p:ext>
            </p:extLst>
          </p:nvPr>
        </p:nvGraphicFramePr>
        <p:xfrm>
          <a:off x="1524000" y="89834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378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6466-DCAF-2099-532F-71410F7BF575}"/>
              </a:ext>
            </a:extLst>
          </p:cNvPr>
          <p:cNvSpPr>
            <a:spLocks noGrp="1"/>
          </p:cNvSpPr>
          <p:nvPr>
            <p:ph type="title"/>
          </p:nvPr>
        </p:nvSpPr>
        <p:spPr/>
        <p:txBody>
          <a:bodyPr>
            <a:normAutofit fontScale="90000"/>
          </a:bodyPr>
          <a:lstStyle/>
          <a:p>
            <a:r>
              <a:rPr lang="en-US" dirty="0"/>
              <a:t>Feature Engineering</a:t>
            </a:r>
          </a:p>
        </p:txBody>
      </p:sp>
      <p:sp>
        <p:nvSpPr>
          <p:cNvPr id="3" name="Text Placeholder 2">
            <a:extLst>
              <a:ext uri="{FF2B5EF4-FFF2-40B4-BE49-F238E27FC236}">
                <a16:creationId xmlns:a16="http://schemas.microsoft.com/office/drawing/2014/main" id="{130277CE-933A-5890-E217-9A44E40FC7AD}"/>
              </a:ext>
            </a:extLst>
          </p:cNvPr>
          <p:cNvSpPr>
            <a:spLocks noGrp="1"/>
          </p:cNvSpPr>
          <p:nvPr>
            <p:ph type="body" idx="1"/>
          </p:nvPr>
        </p:nvSpPr>
        <p:spPr/>
        <p:txBody>
          <a:bodyPr/>
          <a:lstStyle/>
          <a:p>
            <a:pPr>
              <a:buFont typeface="+mj-lt"/>
              <a:buAutoNum type="arabicPeriod"/>
            </a:pPr>
            <a:r>
              <a:rPr lang="en-US" dirty="0"/>
              <a:t>Find and treat null values:</a:t>
            </a:r>
          </a:p>
          <a:p>
            <a:pPr marL="114300" indent="0">
              <a:buNone/>
            </a:pPr>
            <a:endParaRPr lang="en-US" dirty="0"/>
          </a:p>
          <a:p>
            <a:pPr marL="114300" indent="0">
              <a:buNone/>
            </a:pPr>
            <a:r>
              <a:rPr lang="en-US" dirty="0"/>
              <a:t>	Total identified 56 rows with Null Values:</a:t>
            </a:r>
          </a:p>
          <a:p>
            <a:pPr marL="114300" indent="0">
              <a:buNone/>
            </a:pPr>
            <a:r>
              <a:rPr lang="en-US" dirty="0"/>
              <a:t>	-    “</a:t>
            </a:r>
            <a:r>
              <a:rPr lang="en-US" dirty="0" err="1"/>
              <a:t>EnvironmentSatisfaction</a:t>
            </a:r>
            <a:r>
              <a:rPr lang="en-US" dirty="0"/>
              <a:t>”</a:t>
            </a:r>
          </a:p>
          <a:p>
            <a:pPr marL="114300" indent="0">
              <a:buNone/>
            </a:pPr>
            <a:r>
              <a:rPr lang="en-US" dirty="0"/>
              <a:t>	-    “</a:t>
            </a:r>
            <a:r>
              <a:rPr lang="en-US" dirty="0" err="1"/>
              <a:t>JobSatisfaction</a:t>
            </a:r>
            <a:r>
              <a:rPr lang="en-US" dirty="0"/>
              <a:t>”</a:t>
            </a:r>
          </a:p>
          <a:p>
            <a:pPr marL="114300" indent="0">
              <a:buNone/>
            </a:pPr>
            <a:r>
              <a:rPr lang="en-US" dirty="0"/>
              <a:t>	-    “</a:t>
            </a:r>
            <a:r>
              <a:rPr lang="en-US" dirty="0" err="1"/>
              <a:t>WorkLifeBalance</a:t>
            </a:r>
            <a:r>
              <a:rPr lang="en-US" dirty="0"/>
              <a:t>”</a:t>
            </a:r>
          </a:p>
          <a:p>
            <a:pPr marL="114300" indent="0">
              <a:buNone/>
            </a:pPr>
            <a:endParaRPr lang="en-US" dirty="0"/>
          </a:p>
          <a:p>
            <a:pPr marL="114300" indent="0">
              <a:buNone/>
            </a:pPr>
            <a:r>
              <a:rPr lang="en-US" dirty="0"/>
              <a:t>Used Imputation because variables are categorical and number is small. </a:t>
            </a:r>
          </a:p>
        </p:txBody>
      </p:sp>
    </p:spTree>
    <p:extLst>
      <p:ext uri="{BB962C8B-B14F-4D97-AF65-F5344CB8AC3E}">
        <p14:creationId xmlns:p14="http://schemas.microsoft.com/office/powerpoint/2010/main" val="101142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34A5-54E1-B338-1719-77B958555003}"/>
              </a:ext>
            </a:extLst>
          </p:cNvPr>
          <p:cNvSpPr>
            <a:spLocks noGrp="1"/>
          </p:cNvSpPr>
          <p:nvPr>
            <p:ph type="title"/>
          </p:nvPr>
        </p:nvSpPr>
        <p:spPr/>
        <p:txBody>
          <a:bodyPr>
            <a:normAutofit fontScale="90000"/>
          </a:bodyPr>
          <a:lstStyle/>
          <a:p>
            <a:r>
              <a:rPr lang="en-US" dirty="0"/>
              <a:t>Feature Engineering</a:t>
            </a:r>
          </a:p>
        </p:txBody>
      </p:sp>
      <p:sp>
        <p:nvSpPr>
          <p:cNvPr id="3" name="Text Placeholder 2">
            <a:extLst>
              <a:ext uri="{FF2B5EF4-FFF2-40B4-BE49-F238E27FC236}">
                <a16:creationId xmlns:a16="http://schemas.microsoft.com/office/drawing/2014/main" id="{D3F47FE7-C41F-8639-B37C-EA870E6FC976}"/>
              </a:ext>
            </a:extLst>
          </p:cNvPr>
          <p:cNvSpPr>
            <a:spLocks noGrp="1"/>
          </p:cNvSpPr>
          <p:nvPr>
            <p:ph type="body" idx="1"/>
          </p:nvPr>
        </p:nvSpPr>
        <p:spPr/>
        <p:txBody>
          <a:bodyPr/>
          <a:lstStyle/>
          <a:p>
            <a:pPr>
              <a:buFont typeface="+mj-lt"/>
              <a:buAutoNum type="arabicPeriod" startAt="2"/>
            </a:pPr>
            <a:r>
              <a:rPr lang="en-US" dirty="0"/>
              <a:t>Under Sampling:</a:t>
            </a:r>
          </a:p>
          <a:p>
            <a:pPr>
              <a:buFont typeface="+mj-lt"/>
              <a:buAutoNum type="arabicPeriod" startAt="2"/>
            </a:pPr>
            <a:endParaRPr lang="en-US" dirty="0"/>
          </a:p>
          <a:p>
            <a:pPr marL="114300" indent="0">
              <a:buNone/>
            </a:pPr>
            <a:r>
              <a:rPr lang="en-US" dirty="0"/>
              <a:t>	To overcome and solve the imbalance of dataset:</a:t>
            </a:r>
          </a:p>
          <a:p>
            <a:pPr marL="114300" indent="0">
              <a:buNone/>
            </a:pPr>
            <a:r>
              <a:rPr lang="en-US" dirty="0"/>
              <a:t>	-   Originally: 16% attrition</a:t>
            </a:r>
          </a:p>
          <a:p>
            <a:pPr marL="114300" indent="0">
              <a:buNone/>
            </a:pPr>
            <a:r>
              <a:rPr lang="en-US" dirty="0"/>
              <a:t>	-   After Under Sampling: 35% Attrition Rate</a:t>
            </a:r>
          </a:p>
          <a:p>
            <a:pPr marL="114300" indent="0">
              <a:buNone/>
            </a:pPr>
            <a:r>
              <a:rPr lang="en-US" dirty="0"/>
              <a:t>  </a:t>
            </a:r>
          </a:p>
        </p:txBody>
      </p:sp>
    </p:spTree>
    <p:extLst>
      <p:ext uri="{BB962C8B-B14F-4D97-AF65-F5344CB8AC3E}">
        <p14:creationId xmlns:p14="http://schemas.microsoft.com/office/powerpoint/2010/main" val="84169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5851-974A-3D94-71A1-48DAC806EB93}"/>
              </a:ext>
            </a:extLst>
          </p:cNvPr>
          <p:cNvSpPr>
            <a:spLocks noGrp="1"/>
          </p:cNvSpPr>
          <p:nvPr>
            <p:ph type="title"/>
          </p:nvPr>
        </p:nvSpPr>
        <p:spPr/>
        <p:txBody>
          <a:bodyPr>
            <a:normAutofit fontScale="90000"/>
          </a:bodyPr>
          <a:lstStyle/>
          <a:p>
            <a:r>
              <a:rPr lang="en-US" dirty="0"/>
              <a:t>Interesting insights from EDA</a:t>
            </a:r>
          </a:p>
        </p:txBody>
      </p:sp>
      <p:sp>
        <p:nvSpPr>
          <p:cNvPr id="3" name="Text Placeholder 2">
            <a:extLst>
              <a:ext uri="{FF2B5EF4-FFF2-40B4-BE49-F238E27FC236}">
                <a16:creationId xmlns:a16="http://schemas.microsoft.com/office/drawing/2014/main" id="{01C82282-708E-A083-F86C-3BE76EB3038F}"/>
              </a:ext>
            </a:extLst>
          </p:cNvPr>
          <p:cNvSpPr>
            <a:spLocks noGrp="1"/>
          </p:cNvSpPr>
          <p:nvPr>
            <p:ph type="body" idx="1"/>
          </p:nvPr>
        </p:nvSpPr>
        <p:spPr/>
        <p:txBody>
          <a:bodyPr/>
          <a:lstStyle/>
          <a:p>
            <a:r>
              <a:rPr lang="en-US" dirty="0"/>
              <a:t>Bad </a:t>
            </a:r>
            <a:r>
              <a:rPr lang="en-US" dirty="0" err="1"/>
              <a:t>worklife</a:t>
            </a:r>
            <a:r>
              <a:rPr lang="en-US" dirty="0"/>
              <a:t> balance have higher attrition. Best </a:t>
            </a:r>
            <a:r>
              <a:rPr lang="en-US" dirty="0" err="1"/>
              <a:t>worklife</a:t>
            </a:r>
            <a:r>
              <a:rPr lang="en-US" dirty="0"/>
              <a:t> balance comes second.</a:t>
            </a:r>
          </a:p>
          <a:p>
            <a:r>
              <a:rPr lang="en-US" dirty="0"/>
              <a:t>Outstanding rated employees have higher attrition rate</a:t>
            </a:r>
          </a:p>
          <a:p>
            <a:r>
              <a:rPr lang="en-US" dirty="0"/>
              <a:t>Gender has almost no effect. </a:t>
            </a:r>
          </a:p>
          <a:p>
            <a:endParaRPr lang="en-US" dirty="0"/>
          </a:p>
        </p:txBody>
      </p:sp>
    </p:spTree>
    <p:extLst>
      <p:ext uri="{BB962C8B-B14F-4D97-AF65-F5344CB8AC3E}">
        <p14:creationId xmlns:p14="http://schemas.microsoft.com/office/powerpoint/2010/main" val="50485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3" y="577850"/>
            <a:ext cx="4696474" cy="3987800"/>
          </a:xfrm>
          <a:prstGeom prst="rect">
            <a:avLst/>
          </a:prstGeom>
          <a:noFill/>
          <a:ln>
            <a:noFill/>
          </a:ln>
        </p:spPr>
      </p:pic>
      <p:sp>
        <p:nvSpPr>
          <p:cNvPr id="79" name="Google Shape;79;p15"/>
          <p:cNvSpPr txBox="1"/>
          <p:nvPr/>
        </p:nvSpPr>
        <p:spPr>
          <a:xfrm>
            <a:off x="7600800" y="4593375"/>
            <a:ext cx="15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Gallup</a:t>
            </a:r>
            <a:endParaRPr/>
          </a:p>
        </p:txBody>
      </p:sp>
      <p:sp>
        <p:nvSpPr>
          <p:cNvPr id="80" name="Google Shape;80;p15"/>
          <p:cNvSpPr txBox="1"/>
          <p:nvPr/>
        </p:nvSpPr>
        <p:spPr>
          <a:xfrm>
            <a:off x="45720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50">
                <a:solidFill>
                  <a:schemeClr val="dk1"/>
                </a:solidFill>
                <a:highlight>
                  <a:srgbClr val="FFFFFF"/>
                </a:highlight>
                <a:latin typeface="Impact"/>
                <a:ea typeface="Impact"/>
                <a:cs typeface="Impact"/>
                <a:sym typeface="Impact"/>
              </a:rPr>
              <a:t>“The cost of replacing an individual employee can range from one-half to two times the employee's annual salary.”</a:t>
            </a:r>
            <a:endParaRPr sz="21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CD81-78EC-3024-D477-DC3220575686}"/>
              </a:ext>
            </a:extLst>
          </p:cNvPr>
          <p:cNvSpPr>
            <a:spLocks noGrp="1"/>
          </p:cNvSpPr>
          <p:nvPr>
            <p:ph type="title"/>
          </p:nvPr>
        </p:nvSpPr>
        <p:spPr/>
        <p:txBody>
          <a:bodyPr>
            <a:normAutofit fontScale="90000"/>
          </a:bodyPr>
          <a:lstStyle/>
          <a:p>
            <a:r>
              <a:rPr lang="en-US" dirty="0"/>
              <a:t>Datasets Resources</a:t>
            </a:r>
          </a:p>
        </p:txBody>
      </p:sp>
      <p:sp>
        <p:nvSpPr>
          <p:cNvPr id="3" name="Text Placeholder 2">
            <a:extLst>
              <a:ext uri="{FF2B5EF4-FFF2-40B4-BE49-F238E27FC236}">
                <a16:creationId xmlns:a16="http://schemas.microsoft.com/office/drawing/2014/main" id="{F0A9FB9F-4C46-4AB3-99C5-7CA5A289F555}"/>
              </a:ext>
            </a:extLst>
          </p:cNvPr>
          <p:cNvSpPr>
            <a:spLocks noGrp="1"/>
          </p:cNvSpPr>
          <p:nvPr>
            <p:ph type="body" idx="1"/>
          </p:nvPr>
        </p:nvSpPr>
        <p:spPr/>
        <p:txBody>
          <a:bodyPr/>
          <a:lstStyle/>
          <a:p>
            <a:r>
              <a:rPr lang="en-US" b="0" i="0" u="sng" dirty="0">
                <a:solidFill>
                  <a:srgbClr val="337AB7"/>
                </a:solidFill>
                <a:effectLst/>
                <a:latin typeface="Helvetica Neue"/>
                <a:hlinkClick r:id="rId3"/>
              </a:rPr>
              <a:t>https://www.kaggle.com/datasets/vjchoudhary7/hr-analytics-case-study?select=general_data.csv</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47617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Overview of Modeling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Imbalanced Dataset</a:t>
            </a:r>
            <a:endParaRPr dirty="0"/>
          </a:p>
        </p:txBody>
      </p:sp>
      <p:sp>
        <p:nvSpPr>
          <p:cNvPr id="10" name="Google Shape;200;p35">
            <a:extLst>
              <a:ext uri="{FF2B5EF4-FFF2-40B4-BE49-F238E27FC236}">
                <a16:creationId xmlns:a16="http://schemas.microsoft.com/office/drawing/2014/main" id="{789187D4-8EBB-E040-A8D7-D9868EA37C20}"/>
              </a:ext>
            </a:extLst>
          </p:cNvPr>
          <p:cNvSpPr txBox="1">
            <a:spLocks/>
          </p:cNvSpPr>
          <p:nvPr/>
        </p:nvSpPr>
        <p:spPr>
          <a:xfrm>
            <a:off x="1630163" y="1115746"/>
            <a:ext cx="2285196" cy="11865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14300" indent="0" algn="ctr">
              <a:buNone/>
            </a:pPr>
            <a:r>
              <a:rPr lang="en-US" dirty="0"/>
              <a:t>Train dataset</a:t>
            </a:r>
          </a:p>
          <a:p>
            <a:pPr marL="114300" indent="0" algn="ctr">
              <a:buNone/>
            </a:pPr>
            <a:r>
              <a:rPr lang="en-US" dirty="0"/>
              <a:t>Yes: 521 (16%)</a:t>
            </a:r>
          </a:p>
          <a:p>
            <a:pPr marL="114300" indent="0" algn="ctr">
              <a:buNone/>
            </a:pPr>
            <a:r>
              <a:rPr lang="en-US" dirty="0"/>
              <a:t>No: 2580</a:t>
            </a:r>
          </a:p>
          <a:p>
            <a:pPr marL="114300" indent="0">
              <a:buFont typeface="Impact"/>
              <a:buNone/>
            </a:pPr>
            <a:endParaRPr lang="en-US" dirty="0"/>
          </a:p>
          <a:p>
            <a:pPr marL="114300" indent="0">
              <a:buFont typeface="Impact"/>
              <a:buNone/>
            </a:pPr>
            <a:endParaRPr lang="en-US" dirty="0"/>
          </a:p>
        </p:txBody>
      </p:sp>
      <p:sp>
        <p:nvSpPr>
          <p:cNvPr id="11" name="Google Shape;200;p35">
            <a:extLst>
              <a:ext uri="{FF2B5EF4-FFF2-40B4-BE49-F238E27FC236}">
                <a16:creationId xmlns:a16="http://schemas.microsoft.com/office/drawing/2014/main" id="{45F9A4E5-F0D9-CC45-9977-CD4D735AD053}"/>
              </a:ext>
            </a:extLst>
          </p:cNvPr>
          <p:cNvSpPr txBox="1">
            <a:spLocks/>
          </p:cNvSpPr>
          <p:nvPr/>
        </p:nvSpPr>
        <p:spPr>
          <a:xfrm>
            <a:off x="5319566" y="1115746"/>
            <a:ext cx="2678790" cy="11865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14300" indent="0" algn="ctr">
              <a:buNone/>
            </a:pPr>
            <a:r>
              <a:rPr lang="en-US" dirty="0"/>
              <a:t>Under sampled dataset</a:t>
            </a:r>
          </a:p>
          <a:p>
            <a:pPr marL="114300" indent="0" algn="ctr">
              <a:buNone/>
            </a:pPr>
            <a:r>
              <a:rPr lang="en-US" dirty="0"/>
              <a:t>Yes: 521 (54%)</a:t>
            </a:r>
          </a:p>
          <a:p>
            <a:pPr marL="114300" indent="0" algn="ctr">
              <a:buNone/>
            </a:pPr>
            <a:r>
              <a:rPr lang="en-US" dirty="0"/>
              <a:t>No: 979</a:t>
            </a:r>
          </a:p>
          <a:p>
            <a:pPr marL="114300" indent="0">
              <a:buFont typeface="Impact"/>
              <a:buNone/>
            </a:pPr>
            <a:endParaRPr lang="en-US" dirty="0"/>
          </a:p>
          <a:p>
            <a:pPr marL="114300" indent="0">
              <a:buFont typeface="Impact"/>
              <a:buNone/>
            </a:pPr>
            <a:endParaRPr lang="en-US" dirty="0"/>
          </a:p>
        </p:txBody>
      </p:sp>
      <p:pic>
        <p:nvPicPr>
          <p:cNvPr id="8" name="Picture 7" descr="Chart, bar chart&#10;&#10;Description automatically generated">
            <a:extLst>
              <a:ext uri="{FF2B5EF4-FFF2-40B4-BE49-F238E27FC236}">
                <a16:creationId xmlns:a16="http://schemas.microsoft.com/office/drawing/2014/main" id="{3CB4AB9A-6602-A141-AB02-C6E4E1E652D3}"/>
              </a:ext>
            </a:extLst>
          </p:cNvPr>
          <p:cNvPicPr>
            <a:picLocks noChangeAspect="1"/>
          </p:cNvPicPr>
          <p:nvPr/>
        </p:nvPicPr>
        <p:blipFill>
          <a:blip r:embed="rId3"/>
          <a:stretch>
            <a:fillRect/>
          </a:stretch>
        </p:blipFill>
        <p:spPr>
          <a:xfrm>
            <a:off x="4830161" y="2208276"/>
            <a:ext cx="3657600" cy="2743200"/>
          </a:xfrm>
          <a:prstGeom prst="rect">
            <a:avLst/>
          </a:prstGeom>
        </p:spPr>
      </p:pic>
      <p:pic>
        <p:nvPicPr>
          <p:cNvPr id="15" name="Picture 14" descr="Chart, bar chart&#10;&#10;Description automatically generated">
            <a:extLst>
              <a:ext uri="{FF2B5EF4-FFF2-40B4-BE49-F238E27FC236}">
                <a16:creationId xmlns:a16="http://schemas.microsoft.com/office/drawing/2014/main" id="{CC9F1E24-B91D-E341-86FF-0EE87D48CFE5}"/>
              </a:ext>
            </a:extLst>
          </p:cNvPr>
          <p:cNvPicPr>
            <a:picLocks noChangeAspect="1"/>
          </p:cNvPicPr>
          <p:nvPr/>
        </p:nvPicPr>
        <p:blipFill>
          <a:blip r:embed="rId4"/>
          <a:stretch>
            <a:fillRect/>
          </a:stretch>
        </p:blipFill>
        <p:spPr>
          <a:xfrm>
            <a:off x="943961" y="2208276"/>
            <a:ext cx="3657600" cy="2743200"/>
          </a:xfrm>
          <a:prstGeom prst="rect">
            <a:avLst/>
          </a:prstGeom>
        </p:spPr>
      </p:pic>
    </p:spTree>
    <p:extLst>
      <p:ext uri="{BB962C8B-B14F-4D97-AF65-F5344CB8AC3E}">
        <p14:creationId xmlns:p14="http://schemas.microsoft.com/office/powerpoint/2010/main" val="1231843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Models </a:t>
            </a:r>
            <a:endParaRPr/>
          </a:p>
        </p:txBody>
      </p:sp>
      <p:sp>
        <p:nvSpPr>
          <p:cNvPr id="200" name="Google Shape;20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Classification </a:t>
            </a:r>
            <a:endParaRPr dirty="0"/>
          </a:p>
          <a:p>
            <a:pPr marL="914400" lvl="1" indent="-317500" algn="l" rtl="0">
              <a:spcBef>
                <a:spcPts val="0"/>
              </a:spcBef>
              <a:spcAft>
                <a:spcPts val="0"/>
              </a:spcAft>
              <a:buSzPts val="1400"/>
              <a:buChar char="-"/>
            </a:pPr>
            <a:r>
              <a:rPr lang="en" dirty="0"/>
              <a:t>Logistic Regression </a:t>
            </a:r>
            <a:endParaRPr dirty="0"/>
          </a:p>
          <a:p>
            <a:pPr marL="914400" lvl="1" indent="-317500" algn="l" rtl="0">
              <a:spcBef>
                <a:spcPts val="0"/>
              </a:spcBef>
              <a:spcAft>
                <a:spcPts val="0"/>
              </a:spcAft>
              <a:buSzPts val="1400"/>
              <a:buChar char="-"/>
            </a:pPr>
            <a:r>
              <a:rPr lang="en-US" dirty="0"/>
              <a:t>Decision Tree</a:t>
            </a:r>
            <a:endParaRPr dirty="0"/>
          </a:p>
          <a:p>
            <a:pPr marL="914400" lvl="1" indent="-317500" algn="l" rtl="0">
              <a:spcBef>
                <a:spcPts val="0"/>
              </a:spcBef>
              <a:spcAft>
                <a:spcPts val="0"/>
              </a:spcAft>
              <a:buSzPts val="1400"/>
              <a:buChar char="-"/>
            </a:pPr>
            <a:r>
              <a:rPr lang="en" dirty="0"/>
              <a:t>Random Forest</a:t>
            </a:r>
            <a:endParaRPr dirty="0"/>
          </a:p>
        </p:txBody>
      </p:sp>
      <p:pic>
        <p:nvPicPr>
          <p:cNvPr id="201" name="Google Shape;201;p35"/>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Logistic Regression</a:t>
            </a:r>
            <a:endParaRPr dirty="0"/>
          </a:p>
        </p:txBody>
      </p:sp>
      <p:sp>
        <p:nvSpPr>
          <p:cNvPr id="3" name="Text Placeholder 2">
            <a:extLst>
              <a:ext uri="{FF2B5EF4-FFF2-40B4-BE49-F238E27FC236}">
                <a16:creationId xmlns:a16="http://schemas.microsoft.com/office/drawing/2014/main" id="{6C8E3168-689E-6243-9B68-168310199BD0}"/>
              </a:ext>
            </a:extLst>
          </p:cNvPr>
          <p:cNvSpPr>
            <a:spLocks noGrp="1"/>
          </p:cNvSpPr>
          <p:nvPr>
            <p:ph type="body" idx="1"/>
          </p:nvPr>
        </p:nvSpPr>
        <p:spPr/>
        <p:txBody>
          <a:bodyPr/>
          <a:lstStyle/>
          <a:p>
            <a:r>
              <a:rPr lang="en-US" dirty="0"/>
              <a:t>Step wise Selection</a:t>
            </a:r>
          </a:p>
          <a:p>
            <a:r>
              <a:rPr lang="en-US" dirty="0"/>
              <a:t>Checked for Multicollinearity</a:t>
            </a:r>
          </a:p>
          <a:p>
            <a:r>
              <a:rPr lang="en-US" dirty="0"/>
              <a:t>‘</a:t>
            </a:r>
            <a:r>
              <a:rPr lang="en-US" dirty="0" err="1"/>
              <a:t>JobInvolvement</a:t>
            </a:r>
            <a:r>
              <a:rPr lang="en-US" dirty="0"/>
              <a:t>’ dropped</a:t>
            </a:r>
          </a:p>
        </p:txBody>
      </p:sp>
      <p:pic>
        <p:nvPicPr>
          <p:cNvPr id="8194" name="Picture 2">
            <a:extLst>
              <a:ext uri="{FF2B5EF4-FFF2-40B4-BE49-F238E27FC236}">
                <a16:creationId xmlns:a16="http://schemas.microsoft.com/office/drawing/2014/main" id="{FE3D0D9B-79F9-7C42-96B8-F03910411E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69"/>
          <a:stretch/>
        </p:blipFill>
        <p:spPr bwMode="auto">
          <a:xfrm>
            <a:off x="4069080" y="1260756"/>
            <a:ext cx="4329429" cy="343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49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they compare – ROC Curves</a:t>
            </a:r>
            <a:endParaRPr dirty="0"/>
          </a:p>
        </p:txBody>
      </p:sp>
      <p:sp>
        <p:nvSpPr>
          <p:cNvPr id="12" name="Google Shape;200;p35">
            <a:extLst>
              <a:ext uri="{FF2B5EF4-FFF2-40B4-BE49-F238E27FC236}">
                <a16:creationId xmlns:a16="http://schemas.microsoft.com/office/drawing/2014/main" id="{33026963-3255-5B40-94E3-128F046BE7CC}"/>
              </a:ext>
            </a:extLst>
          </p:cNvPr>
          <p:cNvSpPr txBox="1">
            <a:spLocks/>
          </p:cNvSpPr>
          <p:nvPr/>
        </p:nvSpPr>
        <p:spPr>
          <a:xfrm>
            <a:off x="536945" y="1374808"/>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Logistic Regression</a:t>
            </a:r>
          </a:p>
        </p:txBody>
      </p:sp>
      <p:pic>
        <p:nvPicPr>
          <p:cNvPr id="1026" name="Picture 2">
            <a:extLst>
              <a:ext uri="{FF2B5EF4-FFF2-40B4-BE49-F238E27FC236}">
                <a16:creationId xmlns:a16="http://schemas.microsoft.com/office/drawing/2014/main" id="{F25DF8A9-D5AA-A044-B8AE-B63548F47F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07" t="7007" r="5098" b="2550"/>
          <a:stretch/>
        </p:blipFill>
        <p:spPr bwMode="auto">
          <a:xfrm>
            <a:off x="5628764" y="1913858"/>
            <a:ext cx="3432135" cy="250375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00;p35">
            <a:extLst>
              <a:ext uri="{FF2B5EF4-FFF2-40B4-BE49-F238E27FC236}">
                <a16:creationId xmlns:a16="http://schemas.microsoft.com/office/drawing/2014/main" id="{D8273D46-321E-2342-83EA-E01F3B8CFECD}"/>
              </a:ext>
            </a:extLst>
          </p:cNvPr>
          <p:cNvSpPr txBox="1">
            <a:spLocks/>
          </p:cNvSpPr>
          <p:nvPr/>
        </p:nvSpPr>
        <p:spPr>
          <a:xfrm>
            <a:off x="3249948" y="1374808"/>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Decision Tree</a:t>
            </a:r>
          </a:p>
        </p:txBody>
      </p:sp>
      <p:sp>
        <p:nvSpPr>
          <p:cNvPr id="16" name="Google Shape;200;p35">
            <a:extLst>
              <a:ext uri="{FF2B5EF4-FFF2-40B4-BE49-F238E27FC236}">
                <a16:creationId xmlns:a16="http://schemas.microsoft.com/office/drawing/2014/main" id="{921068D7-BD94-7F43-B4BA-964EAF4219D3}"/>
              </a:ext>
            </a:extLst>
          </p:cNvPr>
          <p:cNvSpPr txBox="1">
            <a:spLocks/>
          </p:cNvSpPr>
          <p:nvPr/>
        </p:nvSpPr>
        <p:spPr>
          <a:xfrm>
            <a:off x="6277220" y="1374808"/>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Random Forest</a:t>
            </a:r>
          </a:p>
        </p:txBody>
      </p:sp>
      <p:pic>
        <p:nvPicPr>
          <p:cNvPr id="3074" name="Picture 2">
            <a:extLst>
              <a:ext uri="{FF2B5EF4-FFF2-40B4-BE49-F238E27FC236}">
                <a16:creationId xmlns:a16="http://schemas.microsoft.com/office/drawing/2014/main" id="{CAE97C7D-FF1C-7342-9E67-A54D4AFF64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7" t="3246" r="1831"/>
          <a:stretch/>
        </p:blipFill>
        <p:spPr bwMode="auto">
          <a:xfrm>
            <a:off x="2845085" y="1991753"/>
            <a:ext cx="3250684" cy="23737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19676AB-861B-CE4B-A338-FB488D0FD13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33" t="2254" r="862"/>
          <a:stretch/>
        </p:blipFill>
        <p:spPr bwMode="auto">
          <a:xfrm>
            <a:off x="25327" y="1998948"/>
            <a:ext cx="3264226" cy="237373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2CA74F2-F697-9940-8DE6-AA9A94B1F993}"/>
              </a:ext>
            </a:extLst>
          </p:cNvPr>
          <p:cNvSpPr txBox="1"/>
          <p:nvPr/>
        </p:nvSpPr>
        <p:spPr>
          <a:xfrm>
            <a:off x="1203451" y="4548361"/>
            <a:ext cx="1450665" cy="338554"/>
          </a:xfrm>
          <a:prstGeom prst="rect">
            <a:avLst/>
          </a:prstGeom>
          <a:noFill/>
        </p:spPr>
        <p:txBody>
          <a:bodyPr wrap="square">
            <a:spAutoFit/>
          </a:bodyPr>
          <a:lstStyle/>
          <a:p>
            <a:pPr algn="ctr"/>
            <a:r>
              <a:rPr lang="en-US" sz="1600" b="1" dirty="0"/>
              <a:t>AUC: ~0.765</a:t>
            </a:r>
          </a:p>
        </p:txBody>
      </p:sp>
      <p:sp>
        <p:nvSpPr>
          <p:cNvPr id="24" name="TextBox 23">
            <a:extLst>
              <a:ext uri="{FF2B5EF4-FFF2-40B4-BE49-F238E27FC236}">
                <a16:creationId xmlns:a16="http://schemas.microsoft.com/office/drawing/2014/main" id="{CBFE7C1B-F2DF-BF4E-B831-E258B44B7BE2}"/>
              </a:ext>
            </a:extLst>
          </p:cNvPr>
          <p:cNvSpPr txBox="1"/>
          <p:nvPr/>
        </p:nvSpPr>
        <p:spPr>
          <a:xfrm>
            <a:off x="3916454" y="4548361"/>
            <a:ext cx="1450665" cy="338554"/>
          </a:xfrm>
          <a:prstGeom prst="rect">
            <a:avLst/>
          </a:prstGeom>
          <a:noFill/>
        </p:spPr>
        <p:txBody>
          <a:bodyPr wrap="square">
            <a:spAutoFit/>
          </a:bodyPr>
          <a:lstStyle/>
          <a:p>
            <a:pPr algn="ctr"/>
            <a:r>
              <a:rPr lang="en-US" sz="1600" b="1" dirty="0"/>
              <a:t>AUC: ~0.671</a:t>
            </a:r>
          </a:p>
        </p:txBody>
      </p:sp>
      <p:sp>
        <p:nvSpPr>
          <p:cNvPr id="25" name="TextBox 24">
            <a:extLst>
              <a:ext uri="{FF2B5EF4-FFF2-40B4-BE49-F238E27FC236}">
                <a16:creationId xmlns:a16="http://schemas.microsoft.com/office/drawing/2014/main" id="{523D91B2-C39F-4645-A1A7-041B38D184CF}"/>
              </a:ext>
            </a:extLst>
          </p:cNvPr>
          <p:cNvSpPr txBox="1"/>
          <p:nvPr/>
        </p:nvSpPr>
        <p:spPr>
          <a:xfrm>
            <a:off x="6943726" y="4548362"/>
            <a:ext cx="1450665" cy="338554"/>
          </a:xfrm>
          <a:prstGeom prst="rect">
            <a:avLst/>
          </a:prstGeom>
          <a:noFill/>
        </p:spPr>
        <p:txBody>
          <a:bodyPr wrap="square">
            <a:spAutoFit/>
          </a:bodyPr>
          <a:lstStyle/>
          <a:p>
            <a:pPr algn="ctr"/>
            <a:r>
              <a:rPr lang="en-US" sz="1600" b="1" dirty="0"/>
              <a:t>AUC: ~0.981</a:t>
            </a:r>
          </a:p>
        </p:txBody>
      </p:sp>
    </p:spTree>
    <p:extLst>
      <p:ext uri="{BB962C8B-B14F-4D97-AF65-F5344CB8AC3E}">
        <p14:creationId xmlns:p14="http://schemas.microsoft.com/office/powerpoint/2010/main" val="282053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they compare – Confusion Matrix</a:t>
            </a:r>
            <a:endParaRPr dirty="0"/>
          </a:p>
        </p:txBody>
      </p:sp>
      <p:graphicFrame>
        <p:nvGraphicFramePr>
          <p:cNvPr id="10" name="Table 13">
            <a:extLst>
              <a:ext uri="{FF2B5EF4-FFF2-40B4-BE49-F238E27FC236}">
                <a16:creationId xmlns:a16="http://schemas.microsoft.com/office/drawing/2014/main" id="{4CA0A8DB-81DB-7247-9BB9-A747A9A8F8B4}"/>
              </a:ext>
            </a:extLst>
          </p:cNvPr>
          <p:cNvGraphicFramePr>
            <a:graphicFrameLocks noGrp="1"/>
          </p:cNvGraphicFramePr>
          <p:nvPr>
            <p:extLst>
              <p:ext uri="{D42A27DB-BD31-4B8C-83A1-F6EECF244321}">
                <p14:modId xmlns:p14="http://schemas.microsoft.com/office/powerpoint/2010/main" val="3674002711"/>
              </p:ext>
            </p:extLst>
          </p:nvPr>
        </p:nvGraphicFramePr>
        <p:xfrm>
          <a:off x="536947" y="2349783"/>
          <a:ext cx="2432759" cy="1452593"/>
        </p:xfrm>
        <a:graphic>
          <a:graphicData uri="http://schemas.openxmlformats.org/drawingml/2006/table">
            <a:tbl>
              <a:tblPr firstRow="1" bandRow="1">
                <a:tableStyleId>{F5AB1C69-6EDB-4FF4-983F-18BD219EF322}</a:tableStyleId>
              </a:tblPr>
              <a:tblGrid>
                <a:gridCol w="494012">
                  <a:extLst>
                    <a:ext uri="{9D8B030D-6E8A-4147-A177-3AD203B41FA5}">
                      <a16:colId xmlns:a16="http://schemas.microsoft.com/office/drawing/2014/main" val="1849396885"/>
                    </a:ext>
                  </a:extLst>
                </a:gridCol>
                <a:gridCol w="577383">
                  <a:extLst>
                    <a:ext uri="{9D8B030D-6E8A-4147-A177-3AD203B41FA5}">
                      <a16:colId xmlns:a16="http://schemas.microsoft.com/office/drawing/2014/main" val="2672584998"/>
                    </a:ext>
                  </a:extLst>
                </a:gridCol>
                <a:gridCol w="782746">
                  <a:extLst>
                    <a:ext uri="{9D8B030D-6E8A-4147-A177-3AD203B41FA5}">
                      <a16:colId xmlns:a16="http://schemas.microsoft.com/office/drawing/2014/main" val="740419956"/>
                    </a:ext>
                  </a:extLst>
                </a:gridCol>
                <a:gridCol w="578618">
                  <a:extLst>
                    <a:ext uri="{9D8B030D-6E8A-4147-A177-3AD203B41FA5}">
                      <a16:colId xmlns:a16="http://schemas.microsoft.com/office/drawing/2014/main" val="1414837798"/>
                    </a:ext>
                  </a:extLst>
                </a:gridCol>
              </a:tblGrid>
              <a:tr h="404585">
                <a:tc rowSpan="4">
                  <a:txBody>
                    <a:bodyPr/>
                    <a:lstStyle/>
                    <a:p>
                      <a:pPr algn="ctr"/>
                      <a:r>
                        <a:rPr lang="en-US" sz="1400" dirty="0"/>
                        <a:t>Actual</a:t>
                      </a:r>
                      <a:endParaRPr lang="en-US" sz="1600" dirty="0"/>
                    </a:p>
                  </a:txBody>
                  <a:tcPr vert="vert270"/>
                </a:tc>
                <a:tc gridSpan="3">
                  <a:txBody>
                    <a:bodyPr/>
                    <a:lstStyle/>
                    <a:p>
                      <a:pPr algn="ctr"/>
                      <a:r>
                        <a:rPr lang="en-US" sz="1400" dirty="0"/>
                        <a:t>Predicted</a:t>
                      </a:r>
                      <a:endParaRPr lang="en-US" sz="1200" dirty="0"/>
                    </a:p>
                  </a:txBody>
                  <a:tcPr/>
                </a:tc>
                <a:tc hMerge="1">
                  <a:txBody>
                    <a:bodyPr/>
                    <a:lstStyle/>
                    <a:p>
                      <a:pPr algn="ctr"/>
                      <a:r>
                        <a:rPr lang="en-US" sz="800" dirty="0"/>
                        <a:t>Predicted</a:t>
                      </a:r>
                    </a:p>
                  </a:txBody>
                  <a:tcPr/>
                </a:tc>
                <a:tc hMerge="1">
                  <a:txBody>
                    <a:bodyPr/>
                    <a:lstStyle/>
                    <a:p>
                      <a:endParaRPr lang="en-US" dirty="0"/>
                    </a:p>
                  </a:txBody>
                  <a:tcPr/>
                </a:tc>
                <a:extLst>
                  <a:ext uri="{0D108BD9-81ED-4DB2-BD59-A6C34878D82A}">
                    <a16:rowId xmlns:a16="http://schemas.microsoft.com/office/drawing/2014/main" val="787234289"/>
                  </a:ext>
                </a:extLst>
              </a:tr>
              <a:tr h="332850">
                <a:tc vMerge="1">
                  <a:txBody>
                    <a:bodyPr/>
                    <a:lstStyle/>
                    <a:p>
                      <a:pPr algn="ctr"/>
                      <a:r>
                        <a:rPr lang="en-US" sz="1000" dirty="0"/>
                        <a:t>Actual</a:t>
                      </a:r>
                      <a:endParaRPr lang="en-US" sz="1050" dirty="0"/>
                    </a:p>
                  </a:txBody>
                  <a:tcPr vert="vert270"/>
                </a:tc>
                <a:tc>
                  <a:txBody>
                    <a:bodyPr/>
                    <a:lstStyle/>
                    <a:p>
                      <a:endParaRPr lang="en-US" sz="1400" dirty="0"/>
                    </a:p>
                  </a:txBody>
                  <a:tcPr/>
                </a:tc>
                <a:tc>
                  <a:txBody>
                    <a:bodyPr/>
                    <a:lstStyle/>
                    <a:p>
                      <a:pPr algn="ctr"/>
                      <a:r>
                        <a:rPr lang="en-US" sz="1400" b="1" dirty="0"/>
                        <a:t>No</a:t>
                      </a:r>
                    </a:p>
                  </a:txBody>
                  <a:tcPr/>
                </a:tc>
                <a:tc>
                  <a:txBody>
                    <a:bodyPr/>
                    <a:lstStyle/>
                    <a:p>
                      <a:pPr algn="ctr"/>
                      <a:r>
                        <a:rPr lang="en-US" sz="1400" b="1" dirty="0"/>
                        <a:t>Yes</a:t>
                      </a:r>
                    </a:p>
                  </a:txBody>
                  <a:tcPr/>
                </a:tc>
                <a:extLst>
                  <a:ext uri="{0D108BD9-81ED-4DB2-BD59-A6C34878D82A}">
                    <a16:rowId xmlns:a16="http://schemas.microsoft.com/office/drawing/2014/main" val="1678963748"/>
                  </a:ext>
                </a:extLst>
              </a:tr>
              <a:tr h="332850">
                <a:tc vMerge="1">
                  <a:txBody>
                    <a:bodyPr/>
                    <a:lstStyle/>
                    <a:p>
                      <a:endParaRPr lang="en-US" sz="1200" dirty="0"/>
                    </a:p>
                  </a:txBody>
                  <a:tcPr/>
                </a:tc>
                <a:tc>
                  <a:txBody>
                    <a:bodyPr/>
                    <a:lstStyle/>
                    <a:p>
                      <a:r>
                        <a:rPr lang="en-US" sz="1400" b="1" dirty="0"/>
                        <a:t>No</a:t>
                      </a:r>
                    </a:p>
                  </a:txBody>
                  <a:tcPr/>
                </a:tc>
                <a:tc>
                  <a:txBody>
                    <a:bodyPr/>
                    <a:lstStyle/>
                    <a:p>
                      <a:pPr algn="ctr"/>
                      <a:r>
                        <a:rPr lang="en-US" sz="1400" dirty="0"/>
                        <a:t>953</a:t>
                      </a:r>
                    </a:p>
                  </a:txBody>
                  <a:tcPr/>
                </a:tc>
                <a:tc>
                  <a:txBody>
                    <a:bodyPr/>
                    <a:lstStyle/>
                    <a:p>
                      <a:pPr algn="ctr"/>
                      <a:r>
                        <a:rPr lang="en-US" sz="1400" dirty="0"/>
                        <a:t>166</a:t>
                      </a:r>
                    </a:p>
                  </a:txBody>
                  <a:tcPr/>
                </a:tc>
                <a:extLst>
                  <a:ext uri="{0D108BD9-81ED-4DB2-BD59-A6C34878D82A}">
                    <a16:rowId xmlns:a16="http://schemas.microsoft.com/office/drawing/2014/main" val="2125212446"/>
                  </a:ext>
                </a:extLst>
              </a:tr>
              <a:tr h="382308">
                <a:tc vMerge="1">
                  <a:txBody>
                    <a:bodyPr/>
                    <a:lstStyle/>
                    <a:p>
                      <a:endParaRPr lang="en-US" sz="1200" dirty="0"/>
                    </a:p>
                  </a:txBody>
                  <a:tcPr/>
                </a:tc>
                <a:tc>
                  <a:txBody>
                    <a:bodyPr/>
                    <a:lstStyle/>
                    <a:p>
                      <a:r>
                        <a:rPr lang="en-US" sz="1400" b="1" dirty="0"/>
                        <a:t>Yes</a:t>
                      </a:r>
                    </a:p>
                  </a:txBody>
                  <a:tcPr/>
                </a:tc>
                <a:tc>
                  <a:txBody>
                    <a:bodyPr/>
                    <a:lstStyle/>
                    <a:p>
                      <a:pPr algn="ctr"/>
                      <a:r>
                        <a:rPr lang="en-US" sz="1400" dirty="0"/>
                        <a:t>100</a:t>
                      </a:r>
                    </a:p>
                  </a:txBody>
                  <a:tcPr/>
                </a:tc>
                <a:tc>
                  <a:txBody>
                    <a:bodyPr/>
                    <a:lstStyle/>
                    <a:p>
                      <a:pPr algn="ctr"/>
                      <a:r>
                        <a:rPr lang="en-US" sz="1400" dirty="0"/>
                        <a:t>90</a:t>
                      </a:r>
                    </a:p>
                  </a:txBody>
                  <a:tcPr/>
                </a:tc>
                <a:extLst>
                  <a:ext uri="{0D108BD9-81ED-4DB2-BD59-A6C34878D82A}">
                    <a16:rowId xmlns:a16="http://schemas.microsoft.com/office/drawing/2014/main" val="2377634383"/>
                  </a:ext>
                </a:extLst>
              </a:tr>
            </a:tbl>
          </a:graphicData>
        </a:graphic>
      </p:graphicFrame>
      <p:sp>
        <p:nvSpPr>
          <p:cNvPr id="25" name="Google Shape;200;p35">
            <a:extLst>
              <a:ext uri="{FF2B5EF4-FFF2-40B4-BE49-F238E27FC236}">
                <a16:creationId xmlns:a16="http://schemas.microsoft.com/office/drawing/2014/main" id="{B2130A49-DF0C-B548-9EE5-B1E0BC5906EB}"/>
              </a:ext>
            </a:extLst>
          </p:cNvPr>
          <p:cNvSpPr txBox="1">
            <a:spLocks/>
          </p:cNvSpPr>
          <p:nvPr/>
        </p:nvSpPr>
        <p:spPr>
          <a:xfrm>
            <a:off x="238418" y="1706120"/>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Logistic Regression</a:t>
            </a:r>
          </a:p>
        </p:txBody>
      </p:sp>
      <p:sp>
        <p:nvSpPr>
          <p:cNvPr id="26" name="Google Shape;200;p35">
            <a:extLst>
              <a:ext uri="{FF2B5EF4-FFF2-40B4-BE49-F238E27FC236}">
                <a16:creationId xmlns:a16="http://schemas.microsoft.com/office/drawing/2014/main" id="{C7A2E5FB-6F8E-A145-8096-FC8BFFB233B8}"/>
              </a:ext>
            </a:extLst>
          </p:cNvPr>
          <p:cNvSpPr txBox="1">
            <a:spLocks/>
          </p:cNvSpPr>
          <p:nvPr/>
        </p:nvSpPr>
        <p:spPr>
          <a:xfrm>
            <a:off x="3257819" y="1727403"/>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Decision Tree</a:t>
            </a:r>
          </a:p>
        </p:txBody>
      </p:sp>
      <p:sp>
        <p:nvSpPr>
          <p:cNvPr id="27" name="Google Shape;200;p35">
            <a:extLst>
              <a:ext uri="{FF2B5EF4-FFF2-40B4-BE49-F238E27FC236}">
                <a16:creationId xmlns:a16="http://schemas.microsoft.com/office/drawing/2014/main" id="{B263C802-51AC-0F4C-AF04-22FF4BD3BA94}"/>
              </a:ext>
            </a:extLst>
          </p:cNvPr>
          <p:cNvSpPr txBox="1">
            <a:spLocks/>
          </p:cNvSpPr>
          <p:nvPr/>
        </p:nvSpPr>
        <p:spPr>
          <a:xfrm>
            <a:off x="6048621" y="1706120"/>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Random Forest</a:t>
            </a:r>
          </a:p>
        </p:txBody>
      </p:sp>
      <p:graphicFrame>
        <p:nvGraphicFramePr>
          <p:cNvPr id="30" name="Table 13">
            <a:extLst>
              <a:ext uri="{FF2B5EF4-FFF2-40B4-BE49-F238E27FC236}">
                <a16:creationId xmlns:a16="http://schemas.microsoft.com/office/drawing/2014/main" id="{C1BD386E-68BD-F74B-9FB2-5AD73ECBA9E9}"/>
              </a:ext>
            </a:extLst>
          </p:cNvPr>
          <p:cNvGraphicFramePr>
            <a:graphicFrameLocks noGrp="1"/>
          </p:cNvGraphicFramePr>
          <p:nvPr>
            <p:extLst>
              <p:ext uri="{D42A27DB-BD31-4B8C-83A1-F6EECF244321}">
                <p14:modId xmlns:p14="http://schemas.microsoft.com/office/powerpoint/2010/main" val="2320528548"/>
              </p:ext>
            </p:extLst>
          </p:nvPr>
        </p:nvGraphicFramePr>
        <p:xfrm>
          <a:off x="3425407" y="2331742"/>
          <a:ext cx="2432759" cy="1452593"/>
        </p:xfrm>
        <a:graphic>
          <a:graphicData uri="http://schemas.openxmlformats.org/drawingml/2006/table">
            <a:tbl>
              <a:tblPr firstRow="1" bandRow="1">
                <a:tableStyleId>{F5AB1C69-6EDB-4FF4-983F-18BD219EF322}</a:tableStyleId>
              </a:tblPr>
              <a:tblGrid>
                <a:gridCol w="494012">
                  <a:extLst>
                    <a:ext uri="{9D8B030D-6E8A-4147-A177-3AD203B41FA5}">
                      <a16:colId xmlns:a16="http://schemas.microsoft.com/office/drawing/2014/main" val="1849396885"/>
                    </a:ext>
                  </a:extLst>
                </a:gridCol>
                <a:gridCol w="577383">
                  <a:extLst>
                    <a:ext uri="{9D8B030D-6E8A-4147-A177-3AD203B41FA5}">
                      <a16:colId xmlns:a16="http://schemas.microsoft.com/office/drawing/2014/main" val="2672584998"/>
                    </a:ext>
                  </a:extLst>
                </a:gridCol>
                <a:gridCol w="782746">
                  <a:extLst>
                    <a:ext uri="{9D8B030D-6E8A-4147-A177-3AD203B41FA5}">
                      <a16:colId xmlns:a16="http://schemas.microsoft.com/office/drawing/2014/main" val="740419956"/>
                    </a:ext>
                  </a:extLst>
                </a:gridCol>
                <a:gridCol w="578618">
                  <a:extLst>
                    <a:ext uri="{9D8B030D-6E8A-4147-A177-3AD203B41FA5}">
                      <a16:colId xmlns:a16="http://schemas.microsoft.com/office/drawing/2014/main" val="1414837798"/>
                    </a:ext>
                  </a:extLst>
                </a:gridCol>
              </a:tblGrid>
              <a:tr h="404585">
                <a:tc rowSpan="4">
                  <a:txBody>
                    <a:bodyPr/>
                    <a:lstStyle/>
                    <a:p>
                      <a:pPr algn="ctr"/>
                      <a:r>
                        <a:rPr lang="en-US" sz="1400" dirty="0"/>
                        <a:t>Actual</a:t>
                      </a:r>
                      <a:endParaRPr lang="en-US" sz="1600" dirty="0"/>
                    </a:p>
                  </a:txBody>
                  <a:tcPr vert="vert270"/>
                </a:tc>
                <a:tc gridSpan="3">
                  <a:txBody>
                    <a:bodyPr/>
                    <a:lstStyle/>
                    <a:p>
                      <a:pPr algn="ctr"/>
                      <a:r>
                        <a:rPr lang="en-US" sz="1400" dirty="0"/>
                        <a:t>Predicted</a:t>
                      </a:r>
                      <a:endParaRPr lang="en-US" sz="1200" dirty="0"/>
                    </a:p>
                  </a:txBody>
                  <a:tcPr/>
                </a:tc>
                <a:tc hMerge="1">
                  <a:txBody>
                    <a:bodyPr/>
                    <a:lstStyle/>
                    <a:p>
                      <a:pPr algn="ctr"/>
                      <a:r>
                        <a:rPr lang="en-US" sz="800" dirty="0"/>
                        <a:t>Predicted</a:t>
                      </a:r>
                    </a:p>
                  </a:txBody>
                  <a:tcPr/>
                </a:tc>
                <a:tc hMerge="1">
                  <a:txBody>
                    <a:bodyPr/>
                    <a:lstStyle/>
                    <a:p>
                      <a:endParaRPr lang="en-US" dirty="0"/>
                    </a:p>
                  </a:txBody>
                  <a:tcPr/>
                </a:tc>
                <a:extLst>
                  <a:ext uri="{0D108BD9-81ED-4DB2-BD59-A6C34878D82A}">
                    <a16:rowId xmlns:a16="http://schemas.microsoft.com/office/drawing/2014/main" val="787234289"/>
                  </a:ext>
                </a:extLst>
              </a:tr>
              <a:tr h="332850">
                <a:tc vMerge="1">
                  <a:txBody>
                    <a:bodyPr/>
                    <a:lstStyle/>
                    <a:p>
                      <a:pPr algn="ctr"/>
                      <a:r>
                        <a:rPr lang="en-US" sz="1000" dirty="0"/>
                        <a:t>Actual</a:t>
                      </a:r>
                      <a:endParaRPr lang="en-US" sz="1050" dirty="0"/>
                    </a:p>
                  </a:txBody>
                  <a:tcPr vert="vert270"/>
                </a:tc>
                <a:tc>
                  <a:txBody>
                    <a:bodyPr/>
                    <a:lstStyle/>
                    <a:p>
                      <a:endParaRPr lang="en-US" sz="1400" dirty="0"/>
                    </a:p>
                  </a:txBody>
                  <a:tcPr/>
                </a:tc>
                <a:tc>
                  <a:txBody>
                    <a:bodyPr/>
                    <a:lstStyle/>
                    <a:p>
                      <a:pPr algn="ctr"/>
                      <a:r>
                        <a:rPr lang="en-US" sz="1400" b="1" dirty="0"/>
                        <a:t>No</a:t>
                      </a:r>
                    </a:p>
                  </a:txBody>
                  <a:tcPr/>
                </a:tc>
                <a:tc>
                  <a:txBody>
                    <a:bodyPr/>
                    <a:lstStyle/>
                    <a:p>
                      <a:pPr algn="ctr"/>
                      <a:r>
                        <a:rPr lang="en-US" sz="1400" b="1" dirty="0"/>
                        <a:t>Yes</a:t>
                      </a:r>
                    </a:p>
                  </a:txBody>
                  <a:tcPr/>
                </a:tc>
                <a:extLst>
                  <a:ext uri="{0D108BD9-81ED-4DB2-BD59-A6C34878D82A}">
                    <a16:rowId xmlns:a16="http://schemas.microsoft.com/office/drawing/2014/main" val="1678963748"/>
                  </a:ext>
                </a:extLst>
              </a:tr>
              <a:tr h="332850">
                <a:tc vMerge="1">
                  <a:txBody>
                    <a:bodyPr/>
                    <a:lstStyle/>
                    <a:p>
                      <a:endParaRPr lang="en-US" sz="1200" dirty="0"/>
                    </a:p>
                  </a:txBody>
                  <a:tcPr/>
                </a:tc>
                <a:tc>
                  <a:txBody>
                    <a:bodyPr/>
                    <a:lstStyle/>
                    <a:p>
                      <a:r>
                        <a:rPr lang="en-US" sz="1400" b="1" dirty="0"/>
                        <a:t>No</a:t>
                      </a:r>
                    </a:p>
                  </a:txBody>
                  <a:tcPr/>
                </a:tc>
                <a:tc>
                  <a:txBody>
                    <a:bodyPr/>
                    <a:lstStyle/>
                    <a:p>
                      <a:pPr algn="ctr"/>
                      <a:r>
                        <a:rPr lang="en-US" sz="1400" dirty="0"/>
                        <a:t>1000</a:t>
                      </a:r>
                    </a:p>
                  </a:txBody>
                  <a:tcPr/>
                </a:tc>
                <a:tc>
                  <a:txBody>
                    <a:bodyPr/>
                    <a:lstStyle/>
                    <a:p>
                      <a:pPr algn="ctr"/>
                      <a:r>
                        <a:rPr lang="en-US" sz="1400" dirty="0"/>
                        <a:t>119</a:t>
                      </a:r>
                    </a:p>
                  </a:txBody>
                  <a:tcPr/>
                </a:tc>
                <a:extLst>
                  <a:ext uri="{0D108BD9-81ED-4DB2-BD59-A6C34878D82A}">
                    <a16:rowId xmlns:a16="http://schemas.microsoft.com/office/drawing/2014/main" val="2125212446"/>
                  </a:ext>
                </a:extLst>
              </a:tr>
              <a:tr h="382308">
                <a:tc vMerge="1">
                  <a:txBody>
                    <a:bodyPr/>
                    <a:lstStyle/>
                    <a:p>
                      <a:endParaRPr lang="en-US" sz="1200" dirty="0"/>
                    </a:p>
                  </a:txBody>
                  <a:tcPr/>
                </a:tc>
                <a:tc>
                  <a:txBody>
                    <a:bodyPr/>
                    <a:lstStyle/>
                    <a:p>
                      <a:r>
                        <a:rPr lang="en-US" sz="1400" b="1" dirty="0"/>
                        <a:t>Yes</a:t>
                      </a:r>
                    </a:p>
                  </a:txBody>
                  <a:tcPr/>
                </a:tc>
                <a:tc>
                  <a:txBody>
                    <a:bodyPr/>
                    <a:lstStyle/>
                    <a:p>
                      <a:pPr algn="ctr"/>
                      <a:r>
                        <a:rPr lang="en-US" sz="1400" dirty="0"/>
                        <a:t>107</a:t>
                      </a:r>
                    </a:p>
                  </a:txBody>
                  <a:tcPr/>
                </a:tc>
                <a:tc>
                  <a:txBody>
                    <a:bodyPr/>
                    <a:lstStyle/>
                    <a:p>
                      <a:pPr algn="ctr"/>
                      <a:r>
                        <a:rPr lang="en-US" sz="1400" dirty="0"/>
                        <a:t>83</a:t>
                      </a:r>
                    </a:p>
                  </a:txBody>
                  <a:tcPr/>
                </a:tc>
                <a:extLst>
                  <a:ext uri="{0D108BD9-81ED-4DB2-BD59-A6C34878D82A}">
                    <a16:rowId xmlns:a16="http://schemas.microsoft.com/office/drawing/2014/main" val="2377634383"/>
                  </a:ext>
                </a:extLst>
              </a:tr>
            </a:tbl>
          </a:graphicData>
        </a:graphic>
      </p:graphicFrame>
      <p:graphicFrame>
        <p:nvGraphicFramePr>
          <p:cNvPr id="31" name="Table 13">
            <a:extLst>
              <a:ext uri="{FF2B5EF4-FFF2-40B4-BE49-F238E27FC236}">
                <a16:creationId xmlns:a16="http://schemas.microsoft.com/office/drawing/2014/main" id="{3BABD69F-3AFD-7248-AC35-36693A2C1512}"/>
              </a:ext>
            </a:extLst>
          </p:cNvPr>
          <p:cNvGraphicFramePr>
            <a:graphicFrameLocks noGrp="1"/>
          </p:cNvGraphicFramePr>
          <p:nvPr>
            <p:extLst>
              <p:ext uri="{D42A27DB-BD31-4B8C-83A1-F6EECF244321}">
                <p14:modId xmlns:p14="http://schemas.microsoft.com/office/powerpoint/2010/main" val="1726559141"/>
              </p:ext>
            </p:extLst>
          </p:nvPr>
        </p:nvGraphicFramePr>
        <p:xfrm>
          <a:off x="6329611" y="2349783"/>
          <a:ext cx="2432759" cy="1452593"/>
        </p:xfrm>
        <a:graphic>
          <a:graphicData uri="http://schemas.openxmlformats.org/drawingml/2006/table">
            <a:tbl>
              <a:tblPr firstRow="1" bandRow="1">
                <a:tableStyleId>{F5AB1C69-6EDB-4FF4-983F-18BD219EF322}</a:tableStyleId>
              </a:tblPr>
              <a:tblGrid>
                <a:gridCol w="494012">
                  <a:extLst>
                    <a:ext uri="{9D8B030D-6E8A-4147-A177-3AD203B41FA5}">
                      <a16:colId xmlns:a16="http://schemas.microsoft.com/office/drawing/2014/main" val="1849396885"/>
                    </a:ext>
                  </a:extLst>
                </a:gridCol>
                <a:gridCol w="577383">
                  <a:extLst>
                    <a:ext uri="{9D8B030D-6E8A-4147-A177-3AD203B41FA5}">
                      <a16:colId xmlns:a16="http://schemas.microsoft.com/office/drawing/2014/main" val="2672584998"/>
                    </a:ext>
                  </a:extLst>
                </a:gridCol>
                <a:gridCol w="782746">
                  <a:extLst>
                    <a:ext uri="{9D8B030D-6E8A-4147-A177-3AD203B41FA5}">
                      <a16:colId xmlns:a16="http://schemas.microsoft.com/office/drawing/2014/main" val="740419956"/>
                    </a:ext>
                  </a:extLst>
                </a:gridCol>
                <a:gridCol w="578618">
                  <a:extLst>
                    <a:ext uri="{9D8B030D-6E8A-4147-A177-3AD203B41FA5}">
                      <a16:colId xmlns:a16="http://schemas.microsoft.com/office/drawing/2014/main" val="1414837798"/>
                    </a:ext>
                  </a:extLst>
                </a:gridCol>
              </a:tblGrid>
              <a:tr h="404585">
                <a:tc rowSpan="4">
                  <a:txBody>
                    <a:bodyPr/>
                    <a:lstStyle/>
                    <a:p>
                      <a:pPr algn="ctr"/>
                      <a:r>
                        <a:rPr lang="en-US" sz="1400" dirty="0"/>
                        <a:t>Actual</a:t>
                      </a:r>
                      <a:endParaRPr lang="en-US" sz="1600" dirty="0"/>
                    </a:p>
                  </a:txBody>
                  <a:tcPr vert="vert270"/>
                </a:tc>
                <a:tc gridSpan="3">
                  <a:txBody>
                    <a:bodyPr/>
                    <a:lstStyle/>
                    <a:p>
                      <a:pPr algn="ctr"/>
                      <a:r>
                        <a:rPr lang="en-US" sz="1400" dirty="0"/>
                        <a:t>Predicted</a:t>
                      </a:r>
                      <a:endParaRPr lang="en-US" sz="1200" dirty="0"/>
                    </a:p>
                  </a:txBody>
                  <a:tcPr/>
                </a:tc>
                <a:tc hMerge="1">
                  <a:txBody>
                    <a:bodyPr/>
                    <a:lstStyle/>
                    <a:p>
                      <a:pPr algn="ctr"/>
                      <a:r>
                        <a:rPr lang="en-US" sz="800" dirty="0"/>
                        <a:t>Predicted</a:t>
                      </a:r>
                    </a:p>
                  </a:txBody>
                  <a:tcPr/>
                </a:tc>
                <a:tc hMerge="1">
                  <a:txBody>
                    <a:bodyPr/>
                    <a:lstStyle/>
                    <a:p>
                      <a:endParaRPr lang="en-US" dirty="0"/>
                    </a:p>
                  </a:txBody>
                  <a:tcPr/>
                </a:tc>
                <a:extLst>
                  <a:ext uri="{0D108BD9-81ED-4DB2-BD59-A6C34878D82A}">
                    <a16:rowId xmlns:a16="http://schemas.microsoft.com/office/drawing/2014/main" val="787234289"/>
                  </a:ext>
                </a:extLst>
              </a:tr>
              <a:tr h="332850">
                <a:tc vMerge="1">
                  <a:txBody>
                    <a:bodyPr/>
                    <a:lstStyle/>
                    <a:p>
                      <a:pPr algn="ctr"/>
                      <a:r>
                        <a:rPr lang="en-US" sz="1000" dirty="0"/>
                        <a:t>Actual</a:t>
                      </a:r>
                      <a:endParaRPr lang="en-US" sz="1050" dirty="0"/>
                    </a:p>
                  </a:txBody>
                  <a:tcPr vert="vert270"/>
                </a:tc>
                <a:tc>
                  <a:txBody>
                    <a:bodyPr/>
                    <a:lstStyle/>
                    <a:p>
                      <a:endParaRPr lang="en-US" sz="1400" dirty="0"/>
                    </a:p>
                  </a:txBody>
                  <a:tcPr/>
                </a:tc>
                <a:tc>
                  <a:txBody>
                    <a:bodyPr/>
                    <a:lstStyle/>
                    <a:p>
                      <a:pPr algn="ctr"/>
                      <a:r>
                        <a:rPr lang="en-US" sz="1400" b="1" dirty="0"/>
                        <a:t>No</a:t>
                      </a:r>
                    </a:p>
                  </a:txBody>
                  <a:tcPr/>
                </a:tc>
                <a:tc>
                  <a:txBody>
                    <a:bodyPr/>
                    <a:lstStyle/>
                    <a:p>
                      <a:pPr algn="ctr"/>
                      <a:r>
                        <a:rPr lang="en-US" sz="1400" b="1" dirty="0"/>
                        <a:t>Yes</a:t>
                      </a:r>
                    </a:p>
                  </a:txBody>
                  <a:tcPr/>
                </a:tc>
                <a:extLst>
                  <a:ext uri="{0D108BD9-81ED-4DB2-BD59-A6C34878D82A}">
                    <a16:rowId xmlns:a16="http://schemas.microsoft.com/office/drawing/2014/main" val="1678963748"/>
                  </a:ext>
                </a:extLst>
              </a:tr>
              <a:tr h="332850">
                <a:tc vMerge="1">
                  <a:txBody>
                    <a:bodyPr/>
                    <a:lstStyle/>
                    <a:p>
                      <a:endParaRPr lang="en-US" sz="1200" dirty="0"/>
                    </a:p>
                  </a:txBody>
                  <a:tcPr/>
                </a:tc>
                <a:tc>
                  <a:txBody>
                    <a:bodyPr/>
                    <a:lstStyle/>
                    <a:p>
                      <a:r>
                        <a:rPr lang="en-US" sz="1400" b="1" dirty="0"/>
                        <a:t>No</a:t>
                      </a:r>
                    </a:p>
                  </a:txBody>
                  <a:tcPr/>
                </a:tc>
                <a:tc>
                  <a:txBody>
                    <a:bodyPr/>
                    <a:lstStyle/>
                    <a:p>
                      <a:pPr algn="ctr"/>
                      <a:r>
                        <a:rPr lang="en-US" sz="1400" dirty="0"/>
                        <a:t>1094</a:t>
                      </a:r>
                    </a:p>
                  </a:txBody>
                  <a:tcPr/>
                </a:tc>
                <a:tc>
                  <a:txBody>
                    <a:bodyPr/>
                    <a:lstStyle/>
                    <a:p>
                      <a:pPr algn="ctr"/>
                      <a:r>
                        <a:rPr lang="en-US" sz="1400" dirty="0"/>
                        <a:t>25</a:t>
                      </a:r>
                    </a:p>
                  </a:txBody>
                  <a:tcPr/>
                </a:tc>
                <a:extLst>
                  <a:ext uri="{0D108BD9-81ED-4DB2-BD59-A6C34878D82A}">
                    <a16:rowId xmlns:a16="http://schemas.microsoft.com/office/drawing/2014/main" val="2125212446"/>
                  </a:ext>
                </a:extLst>
              </a:tr>
              <a:tr h="382308">
                <a:tc vMerge="1">
                  <a:txBody>
                    <a:bodyPr/>
                    <a:lstStyle/>
                    <a:p>
                      <a:endParaRPr lang="en-US" sz="1200" dirty="0"/>
                    </a:p>
                  </a:txBody>
                  <a:tcPr/>
                </a:tc>
                <a:tc>
                  <a:txBody>
                    <a:bodyPr/>
                    <a:lstStyle/>
                    <a:p>
                      <a:r>
                        <a:rPr lang="en-US" sz="1400" b="1" dirty="0"/>
                        <a:t>Yes</a:t>
                      </a:r>
                    </a:p>
                  </a:txBody>
                  <a:tcPr/>
                </a:tc>
                <a:tc>
                  <a:txBody>
                    <a:bodyPr/>
                    <a:lstStyle/>
                    <a:p>
                      <a:pPr algn="ctr"/>
                      <a:r>
                        <a:rPr lang="en-US" sz="1400" dirty="0"/>
                        <a:t>8</a:t>
                      </a:r>
                    </a:p>
                  </a:txBody>
                  <a:tcPr/>
                </a:tc>
                <a:tc>
                  <a:txBody>
                    <a:bodyPr/>
                    <a:lstStyle/>
                    <a:p>
                      <a:pPr algn="ctr"/>
                      <a:r>
                        <a:rPr lang="en-US" sz="1400" dirty="0"/>
                        <a:t>182</a:t>
                      </a:r>
                    </a:p>
                  </a:txBody>
                  <a:tcPr/>
                </a:tc>
                <a:extLst>
                  <a:ext uri="{0D108BD9-81ED-4DB2-BD59-A6C34878D82A}">
                    <a16:rowId xmlns:a16="http://schemas.microsoft.com/office/drawing/2014/main" val="2377634383"/>
                  </a:ext>
                </a:extLst>
              </a:tr>
            </a:tbl>
          </a:graphicData>
        </a:graphic>
      </p:graphicFrame>
    </p:spTree>
    <p:extLst>
      <p:ext uri="{BB962C8B-B14F-4D97-AF65-F5344CB8AC3E}">
        <p14:creationId xmlns:p14="http://schemas.microsoft.com/office/powerpoint/2010/main" val="1171558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Optimization</a:t>
            </a:r>
            <a:endParaRPr dirty="0"/>
          </a:p>
        </p:txBody>
      </p:sp>
      <p:sp>
        <p:nvSpPr>
          <p:cNvPr id="200" name="Google Shape;200;p35"/>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Hyperparameter Tuning</a:t>
            </a:r>
            <a:endParaRPr dirty="0"/>
          </a:p>
        </p:txBody>
      </p:sp>
      <p:pic>
        <p:nvPicPr>
          <p:cNvPr id="4098" name="Picture 2">
            <a:extLst>
              <a:ext uri="{FF2B5EF4-FFF2-40B4-BE49-F238E27FC236}">
                <a16:creationId xmlns:a16="http://schemas.microsoft.com/office/drawing/2014/main" id="{F0F903ED-DFFC-F04F-905C-FB2825D28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0" y="2047748"/>
            <a:ext cx="3568700" cy="1816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B7CB346-67A3-A243-9A18-EDAC63069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25175"/>
            <a:ext cx="4012250" cy="281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368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Optimized Model</a:t>
            </a:r>
            <a:endParaRPr dirty="0"/>
          </a:p>
        </p:txBody>
      </p:sp>
      <p:graphicFrame>
        <p:nvGraphicFramePr>
          <p:cNvPr id="8" name="Table 13">
            <a:extLst>
              <a:ext uri="{FF2B5EF4-FFF2-40B4-BE49-F238E27FC236}">
                <a16:creationId xmlns:a16="http://schemas.microsoft.com/office/drawing/2014/main" id="{6D3E9BB4-48E1-C746-A881-E1215EA110E7}"/>
              </a:ext>
            </a:extLst>
          </p:cNvPr>
          <p:cNvGraphicFramePr>
            <a:graphicFrameLocks noGrp="1"/>
          </p:cNvGraphicFramePr>
          <p:nvPr>
            <p:extLst>
              <p:ext uri="{D42A27DB-BD31-4B8C-83A1-F6EECF244321}">
                <p14:modId xmlns:p14="http://schemas.microsoft.com/office/powerpoint/2010/main" val="4232567267"/>
              </p:ext>
            </p:extLst>
          </p:nvPr>
        </p:nvGraphicFramePr>
        <p:xfrm>
          <a:off x="1131307" y="2176047"/>
          <a:ext cx="2432759" cy="1452593"/>
        </p:xfrm>
        <a:graphic>
          <a:graphicData uri="http://schemas.openxmlformats.org/drawingml/2006/table">
            <a:tbl>
              <a:tblPr firstRow="1" bandRow="1">
                <a:tableStyleId>{F5AB1C69-6EDB-4FF4-983F-18BD219EF322}</a:tableStyleId>
              </a:tblPr>
              <a:tblGrid>
                <a:gridCol w="494012">
                  <a:extLst>
                    <a:ext uri="{9D8B030D-6E8A-4147-A177-3AD203B41FA5}">
                      <a16:colId xmlns:a16="http://schemas.microsoft.com/office/drawing/2014/main" val="1849396885"/>
                    </a:ext>
                  </a:extLst>
                </a:gridCol>
                <a:gridCol w="577383">
                  <a:extLst>
                    <a:ext uri="{9D8B030D-6E8A-4147-A177-3AD203B41FA5}">
                      <a16:colId xmlns:a16="http://schemas.microsoft.com/office/drawing/2014/main" val="2672584998"/>
                    </a:ext>
                  </a:extLst>
                </a:gridCol>
                <a:gridCol w="782746">
                  <a:extLst>
                    <a:ext uri="{9D8B030D-6E8A-4147-A177-3AD203B41FA5}">
                      <a16:colId xmlns:a16="http://schemas.microsoft.com/office/drawing/2014/main" val="740419956"/>
                    </a:ext>
                  </a:extLst>
                </a:gridCol>
                <a:gridCol w="578618">
                  <a:extLst>
                    <a:ext uri="{9D8B030D-6E8A-4147-A177-3AD203B41FA5}">
                      <a16:colId xmlns:a16="http://schemas.microsoft.com/office/drawing/2014/main" val="1414837798"/>
                    </a:ext>
                  </a:extLst>
                </a:gridCol>
              </a:tblGrid>
              <a:tr h="404585">
                <a:tc rowSpan="4">
                  <a:txBody>
                    <a:bodyPr/>
                    <a:lstStyle/>
                    <a:p>
                      <a:pPr algn="ctr"/>
                      <a:r>
                        <a:rPr lang="en-US" sz="1400" dirty="0"/>
                        <a:t>Actual</a:t>
                      </a:r>
                      <a:endParaRPr lang="en-US" sz="1600" dirty="0"/>
                    </a:p>
                  </a:txBody>
                  <a:tcPr vert="vert270"/>
                </a:tc>
                <a:tc gridSpan="3">
                  <a:txBody>
                    <a:bodyPr/>
                    <a:lstStyle/>
                    <a:p>
                      <a:pPr algn="ctr"/>
                      <a:r>
                        <a:rPr lang="en-US" sz="1400" dirty="0"/>
                        <a:t>Predicted</a:t>
                      </a:r>
                      <a:endParaRPr lang="en-US" sz="1200" dirty="0"/>
                    </a:p>
                  </a:txBody>
                  <a:tcPr/>
                </a:tc>
                <a:tc hMerge="1">
                  <a:txBody>
                    <a:bodyPr/>
                    <a:lstStyle/>
                    <a:p>
                      <a:pPr algn="ctr"/>
                      <a:r>
                        <a:rPr lang="en-US" sz="800" dirty="0"/>
                        <a:t>Predicted</a:t>
                      </a:r>
                    </a:p>
                  </a:txBody>
                  <a:tcPr/>
                </a:tc>
                <a:tc hMerge="1">
                  <a:txBody>
                    <a:bodyPr/>
                    <a:lstStyle/>
                    <a:p>
                      <a:endParaRPr lang="en-US" dirty="0"/>
                    </a:p>
                  </a:txBody>
                  <a:tcPr/>
                </a:tc>
                <a:extLst>
                  <a:ext uri="{0D108BD9-81ED-4DB2-BD59-A6C34878D82A}">
                    <a16:rowId xmlns:a16="http://schemas.microsoft.com/office/drawing/2014/main" val="787234289"/>
                  </a:ext>
                </a:extLst>
              </a:tr>
              <a:tr h="332850">
                <a:tc vMerge="1">
                  <a:txBody>
                    <a:bodyPr/>
                    <a:lstStyle/>
                    <a:p>
                      <a:pPr algn="ctr"/>
                      <a:r>
                        <a:rPr lang="en-US" sz="1000" dirty="0"/>
                        <a:t>Actual</a:t>
                      </a:r>
                      <a:endParaRPr lang="en-US" sz="1050" dirty="0"/>
                    </a:p>
                  </a:txBody>
                  <a:tcPr vert="vert270"/>
                </a:tc>
                <a:tc>
                  <a:txBody>
                    <a:bodyPr/>
                    <a:lstStyle/>
                    <a:p>
                      <a:endParaRPr lang="en-US" sz="1400" dirty="0"/>
                    </a:p>
                  </a:txBody>
                  <a:tcPr/>
                </a:tc>
                <a:tc>
                  <a:txBody>
                    <a:bodyPr/>
                    <a:lstStyle/>
                    <a:p>
                      <a:pPr algn="ctr"/>
                      <a:r>
                        <a:rPr lang="en-US" sz="1400" b="1" dirty="0"/>
                        <a:t>No</a:t>
                      </a:r>
                    </a:p>
                  </a:txBody>
                  <a:tcPr/>
                </a:tc>
                <a:tc>
                  <a:txBody>
                    <a:bodyPr/>
                    <a:lstStyle/>
                    <a:p>
                      <a:pPr algn="ctr"/>
                      <a:r>
                        <a:rPr lang="en-US" sz="1400" b="1" dirty="0"/>
                        <a:t>Yes</a:t>
                      </a:r>
                    </a:p>
                  </a:txBody>
                  <a:tcPr/>
                </a:tc>
                <a:extLst>
                  <a:ext uri="{0D108BD9-81ED-4DB2-BD59-A6C34878D82A}">
                    <a16:rowId xmlns:a16="http://schemas.microsoft.com/office/drawing/2014/main" val="1678963748"/>
                  </a:ext>
                </a:extLst>
              </a:tr>
              <a:tr h="332850">
                <a:tc vMerge="1">
                  <a:txBody>
                    <a:bodyPr/>
                    <a:lstStyle/>
                    <a:p>
                      <a:endParaRPr lang="en-US" sz="1200" dirty="0"/>
                    </a:p>
                  </a:txBody>
                  <a:tcPr/>
                </a:tc>
                <a:tc>
                  <a:txBody>
                    <a:bodyPr/>
                    <a:lstStyle/>
                    <a:p>
                      <a:r>
                        <a:rPr lang="en-US" sz="1400" b="1" dirty="0"/>
                        <a:t>No</a:t>
                      </a:r>
                    </a:p>
                  </a:txBody>
                  <a:tcPr/>
                </a:tc>
                <a:tc>
                  <a:txBody>
                    <a:bodyPr/>
                    <a:lstStyle/>
                    <a:p>
                      <a:pPr algn="ctr"/>
                      <a:r>
                        <a:rPr lang="en-US" sz="1400" dirty="0"/>
                        <a:t>1090</a:t>
                      </a:r>
                    </a:p>
                  </a:txBody>
                  <a:tcPr/>
                </a:tc>
                <a:tc>
                  <a:txBody>
                    <a:bodyPr/>
                    <a:lstStyle/>
                    <a:p>
                      <a:pPr algn="ctr"/>
                      <a:r>
                        <a:rPr lang="en-US" sz="1400" dirty="0"/>
                        <a:t>29</a:t>
                      </a:r>
                    </a:p>
                  </a:txBody>
                  <a:tcPr/>
                </a:tc>
                <a:extLst>
                  <a:ext uri="{0D108BD9-81ED-4DB2-BD59-A6C34878D82A}">
                    <a16:rowId xmlns:a16="http://schemas.microsoft.com/office/drawing/2014/main" val="2125212446"/>
                  </a:ext>
                </a:extLst>
              </a:tr>
              <a:tr h="382308">
                <a:tc vMerge="1">
                  <a:txBody>
                    <a:bodyPr/>
                    <a:lstStyle/>
                    <a:p>
                      <a:endParaRPr lang="en-US" sz="1200" dirty="0"/>
                    </a:p>
                  </a:txBody>
                  <a:tcPr/>
                </a:tc>
                <a:tc>
                  <a:txBody>
                    <a:bodyPr/>
                    <a:lstStyle/>
                    <a:p>
                      <a:r>
                        <a:rPr lang="en-US" sz="1400" b="1" dirty="0"/>
                        <a:t>Yes</a:t>
                      </a:r>
                    </a:p>
                  </a:txBody>
                  <a:tcPr/>
                </a:tc>
                <a:tc>
                  <a:txBody>
                    <a:bodyPr/>
                    <a:lstStyle/>
                    <a:p>
                      <a:pPr algn="ctr"/>
                      <a:r>
                        <a:rPr lang="en-US" sz="1400" dirty="0"/>
                        <a:t>10</a:t>
                      </a:r>
                    </a:p>
                  </a:txBody>
                  <a:tcPr/>
                </a:tc>
                <a:tc>
                  <a:txBody>
                    <a:bodyPr/>
                    <a:lstStyle/>
                    <a:p>
                      <a:pPr algn="ctr"/>
                      <a:r>
                        <a:rPr lang="en-US" sz="1400" dirty="0"/>
                        <a:t>180</a:t>
                      </a:r>
                    </a:p>
                  </a:txBody>
                  <a:tcPr/>
                </a:tc>
                <a:extLst>
                  <a:ext uri="{0D108BD9-81ED-4DB2-BD59-A6C34878D82A}">
                    <a16:rowId xmlns:a16="http://schemas.microsoft.com/office/drawing/2014/main" val="2377634383"/>
                  </a:ext>
                </a:extLst>
              </a:tr>
            </a:tbl>
          </a:graphicData>
        </a:graphic>
      </p:graphicFrame>
      <p:pic>
        <p:nvPicPr>
          <p:cNvPr id="6146" name="Picture 2">
            <a:extLst>
              <a:ext uri="{FF2B5EF4-FFF2-40B4-BE49-F238E27FC236}">
                <a16:creationId xmlns:a16="http://schemas.microsoft.com/office/drawing/2014/main" id="{4AABC507-06BF-C448-B2FB-510533F9B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7713"/>
            <a:ext cx="3837441" cy="279958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00;p35">
            <a:extLst>
              <a:ext uri="{FF2B5EF4-FFF2-40B4-BE49-F238E27FC236}">
                <a16:creationId xmlns:a16="http://schemas.microsoft.com/office/drawing/2014/main" id="{BC0E96A2-A06F-5F48-A718-C3FB48D9530E}"/>
              </a:ext>
            </a:extLst>
          </p:cNvPr>
          <p:cNvSpPr txBox="1">
            <a:spLocks/>
          </p:cNvSpPr>
          <p:nvPr/>
        </p:nvSpPr>
        <p:spPr>
          <a:xfrm>
            <a:off x="979082" y="1273433"/>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Confusion Matrix</a:t>
            </a:r>
          </a:p>
        </p:txBody>
      </p:sp>
      <p:sp>
        <p:nvSpPr>
          <p:cNvPr id="11" name="Google Shape;200;p35">
            <a:extLst>
              <a:ext uri="{FF2B5EF4-FFF2-40B4-BE49-F238E27FC236}">
                <a16:creationId xmlns:a16="http://schemas.microsoft.com/office/drawing/2014/main" id="{54E8ADA2-240D-6A4D-A28D-2BCF0DD3A311}"/>
              </a:ext>
            </a:extLst>
          </p:cNvPr>
          <p:cNvSpPr txBox="1">
            <a:spLocks/>
          </p:cNvSpPr>
          <p:nvPr/>
        </p:nvSpPr>
        <p:spPr>
          <a:xfrm>
            <a:off x="5205491" y="1248418"/>
            <a:ext cx="2783679" cy="6256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Impact"/>
              <a:buChar char="●"/>
              <a:defRPr sz="1800" b="0" i="0" u="none" strike="noStrike" cap="none">
                <a:solidFill>
                  <a:schemeClr val="dk2"/>
                </a:solidFill>
                <a:latin typeface="Impact"/>
                <a:ea typeface="Impact"/>
                <a:cs typeface="Impact"/>
                <a:sym typeface="Impact"/>
              </a:defRPr>
            </a:lvl1pPr>
            <a:lvl2pPr marL="914400" marR="0" lvl="1"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2pPr>
            <a:lvl3pPr marL="1371600" marR="0" lvl="2"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3pPr>
            <a:lvl4pPr marL="1828800" marR="0" lvl="3"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4pPr>
            <a:lvl5pPr marL="2286000" marR="0" lvl="4"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5pPr>
            <a:lvl6pPr marL="2743200" marR="0" lvl="5"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6pPr>
            <a:lvl7pPr marL="3200400" marR="0" lvl="6"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7pPr>
            <a:lvl8pPr marL="3657600" marR="0" lvl="7"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8pPr>
            <a:lvl9pPr marL="4114800" marR="0" lvl="8" indent="-317500" algn="l" rtl="0">
              <a:lnSpc>
                <a:spcPct val="115000"/>
              </a:lnSpc>
              <a:spcBef>
                <a:spcPts val="0"/>
              </a:spcBef>
              <a:spcAft>
                <a:spcPts val="0"/>
              </a:spcAft>
              <a:buClr>
                <a:schemeClr val="dk2"/>
              </a:buClr>
              <a:buSzPts val="1400"/>
              <a:buFont typeface="Impact"/>
              <a:buChar char="■"/>
              <a:defRPr sz="1400" b="0" i="0" u="none" strike="noStrike" cap="none">
                <a:solidFill>
                  <a:schemeClr val="dk2"/>
                </a:solidFill>
                <a:latin typeface="Impact"/>
                <a:ea typeface="Impact"/>
                <a:cs typeface="Impact"/>
                <a:sym typeface="Impact"/>
              </a:defRPr>
            </a:lvl9pPr>
          </a:lstStyle>
          <a:p>
            <a:pPr marL="139700" indent="0" algn="ctr">
              <a:buSzPts val="1400"/>
              <a:buFont typeface="Impact"/>
              <a:buNone/>
            </a:pPr>
            <a:r>
              <a:rPr lang="en-IN" dirty="0"/>
              <a:t>ROC Curve</a:t>
            </a:r>
          </a:p>
        </p:txBody>
      </p:sp>
    </p:spTree>
    <p:extLst>
      <p:ext uri="{BB962C8B-B14F-4D97-AF65-F5344CB8AC3E}">
        <p14:creationId xmlns:p14="http://schemas.microsoft.com/office/powerpoint/2010/main" val="3134496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Closing Thoughts</a:t>
            </a:r>
            <a:endParaRPr dirty="0"/>
          </a:p>
        </p:txBody>
      </p:sp>
      <p:sp>
        <p:nvSpPr>
          <p:cNvPr id="207" name="Google Shape;20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Random Forest model is the best performing model</a:t>
            </a:r>
          </a:p>
          <a:p>
            <a:pPr marL="0" lvl="0" indent="0" algn="l" rtl="0">
              <a:spcBef>
                <a:spcPts val="0"/>
              </a:spcBef>
              <a:spcAft>
                <a:spcPts val="0"/>
              </a:spcAft>
              <a:buNone/>
            </a:pPr>
            <a:r>
              <a:rPr lang="en-US" dirty="0"/>
              <a:t>Models were trained on </a:t>
            </a:r>
            <a:r>
              <a:rPr lang="en-US" dirty="0" err="1"/>
              <a:t>undersampled</a:t>
            </a:r>
            <a:r>
              <a:rPr lang="en-US" dirty="0"/>
              <a:t> training data</a:t>
            </a:r>
          </a:p>
          <a:p>
            <a:pPr marL="0" lvl="0" indent="0" algn="l" rtl="0">
              <a:spcBef>
                <a:spcPts val="0"/>
              </a:spcBef>
              <a:spcAft>
                <a:spcPts val="0"/>
              </a:spcAft>
              <a:buNone/>
            </a:pPr>
            <a:r>
              <a:rPr lang="en-US" dirty="0"/>
              <a:t>Evaluated on un-touch test data</a:t>
            </a:r>
          </a:p>
          <a:p>
            <a:pPr marL="0" lvl="0" indent="0" algn="l" rtl="0">
              <a:spcBef>
                <a:spcPts val="0"/>
              </a:spcBef>
              <a:spcAft>
                <a:spcPts val="0"/>
              </a:spcAft>
              <a:buNone/>
            </a:pPr>
            <a:r>
              <a:rPr lang="en-US" dirty="0"/>
              <a:t>AUC was chosen over accuracy for evaluation</a:t>
            </a:r>
            <a:endParaRPr dirty="0"/>
          </a:p>
        </p:txBody>
      </p:sp>
    </p:spTree>
    <p:extLst>
      <p:ext uri="{BB962C8B-B14F-4D97-AF65-F5344CB8AC3E}">
        <p14:creationId xmlns:p14="http://schemas.microsoft.com/office/powerpoint/2010/main" val="410600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More Than Money</a:t>
            </a:r>
            <a:endParaRPr/>
          </a:p>
        </p:txBody>
      </p:sp>
      <p:sp>
        <p:nvSpPr>
          <p:cNvPr id="86" name="Google Shape;86;p1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Project Delays</a:t>
            </a:r>
            <a:endParaRPr sz="1800"/>
          </a:p>
          <a:p>
            <a:pPr marL="457200" lvl="0" indent="-342900" algn="l" rtl="0">
              <a:spcBef>
                <a:spcPts val="0"/>
              </a:spcBef>
              <a:spcAft>
                <a:spcPts val="0"/>
              </a:spcAft>
              <a:buSzPts val="1800"/>
              <a:buChar char="-"/>
            </a:pPr>
            <a:r>
              <a:rPr lang="en" sz="1800"/>
              <a:t>Institutional Knowledge</a:t>
            </a:r>
            <a:endParaRPr sz="1800"/>
          </a:p>
          <a:p>
            <a:pPr marL="457200" lvl="0" indent="-342900" algn="l" rtl="0">
              <a:spcBef>
                <a:spcPts val="0"/>
              </a:spcBef>
              <a:spcAft>
                <a:spcPts val="0"/>
              </a:spcAft>
              <a:buSzPts val="1800"/>
              <a:buChar char="-"/>
            </a:pPr>
            <a:r>
              <a:rPr lang="en" sz="1800"/>
              <a:t>Company Culture</a:t>
            </a:r>
            <a:endParaRPr sz="1800"/>
          </a:p>
          <a:p>
            <a:pPr marL="457200" lvl="0" indent="-342900" algn="l" rtl="0">
              <a:spcBef>
                <a:spcPts val="0"/>
              </a:spcBef>
              <a:spcAft>
                <a:spcPts val="0"/>
              </a:spcAft>
              <a:buSzPts val="1800"/>
              <a:buChar char="-"/>
            </a:pPr>
            <a:r>
              <a:rPr lang="en" sz="1800"/>
              <a:t>Lost Productivity</a:t>
            </a:r>
            <a:endParaRPr sz="1800"/>
          </a:p>
          <a:p>
            <a:pPr marL="457200" lvl="0" indent="-342900" algn="l" rtl="0">
              <a:spcBef>
                <a:spcPts val="0"/>
              </a:spcBef>
              <a:spcAft>
                <a:spcPts val="0"/>
              </a:spcAft>
              <a:buSzPts val="1800"/>
              <a:buChar char="-"/>
            </a:pPr>
            <a:r>
              <a:rPr lang="en" sz="1800"/>
              <a:t>Opportunity Costs</a:t>
            </a:r>
            <a:endParaRPr sz="1800"/>
          </a:p>
          <a:p>
            <a:pPr marL="457200" lvl="0" indent="-342900" algn="l" rtl="0">
              <a:spcBef>
                <a:spcPts val="0"/>
              </a:spcBef>
              <a:spcAft>
                <a:spcPts val="0"/>
              </a:spcAft>
              <a:buSzPts val="1800"/>
              <a:buChar char="-"/>
            </a:pPr>
            <a:r>
              <a:rPr lang="en" sz="1800"/>
              <a:t>Workload on remaining employees </a:t>
            </a:r>
            <a:endParaRPr sz="1800"/>
          </a:p>
        </p:txBody>
      </p:sp>
      <p:pic>
        <p:nvPicPr>
          <p:cNvPr id="87" name="Google Shape;87;p16"/>
          <p:cNvPicPr preferRelativeResize="0"/>
          <p:nvPr/>
        </p:nvPicPr>
        <p:blipFill>
          <a:blip r:embed="rId3">
            <a:alphaModFix/>
          </a:blip>
          <a:stretch>
            <a:fillRect/>
          </a:stretch>
        </p:blipFill>
        <p:spPr>
          <a:xfrm>
            <a:off x="3824575" y="1433400"/>
            <a:ext cx="5078525" cy="3091798"/>
          </a:xfrm>
          <a:prstGeom prst="rect">
            <a:avLst/>
          </a:prstGeom>
          <a:noFill/>
          <a:ln>
            <a:noFill/>
          </a:ln>
        </p:spPr>
      </p:pic>
      <p:sp>
        <p:nvSpPr>
          <p:cNvPr id="88" name="Google Shape;88;p16"/>
          <p:cNvSpPr txBox="1"/>
          <p:nvPr/>
        </p:nvSpPr>
        <p:spPr>
          <a:xfrm>
            <a:off x="7600800" y="4593375"/>
            <a:ext cx="15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Chally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246924" y="1983503"/>
            <a:ext cx="2166324" cy="58824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219" name="Google Shape;21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909"/>
              <a:t>Al-Suraihi, W. A., Samikon, S. A., Al-Suraihi, A.-H. A., &amp;amp; Ibrahim, I. (2021). Employee turnover: Causes, importance </a:t>
            </a:r>
            <a:endParaRPr sz="4909"/>
          </a:p>
          <a:p>
            <a:pPr marL="457200" lvl="0" indent="0" algn="l" rtl="0">
              <a:spcBef>
                <a:spcPts val="1200"/>
              </a:spcBef>
              <a:spcAft>
                <a:spcPts val="0"/>
              </a:spcAft>
              <a:buClr>
                <a:schemeClr val="dk1"/>
              </a:buClr>
              <a:buSzPts val="275"/>
              <a:buFont typeface="Arial"/>
              <a:buNone/>
            </a:pPr>
            <a:r>
              <a:rPr lang="en" sz="4909"/>
              <a:t>and  retention strategies. European Journal of Business and Management Research, 6(3), 1–10. https://doi.org/10.24018/ejbmr.2021.6.3.893 </a:t>
            </a:r>
            <a:endParaRPr sz="4909"/>
          </a:p>
          <a:p>
            <a:pPr marL="0" lvl="0" indent="0" algn="l" rtl="0">
              <a:spcBef>
                <a:spcPts val="1200"/>
              </a:spcBef>
              <a:spcAft>
                <a:spcPts val="0"/>
              </a:spcAft>
              <a:buClr>
                <a:schemeClr val="dk1"/>
              </a:buClr>
              <a:buSzPts val="275"/>
              <a:buFont typeface="Arial"/>
              <a:buNone/>
            </a:pPr>
            <a:r>
              <a:rPr lang="en" sz="4909"/>
              <a:t>CHOUDHARY, V. I. J. A. Y., &amp;amp; Kumar, A. (2018, August 9). HR Analytics Case Study. Retrieved June 22, 2022, from </a:t>
            </a:r>
            <a:endParaRPr sz="4909"/>
          </a:p>
          <a:p>
            <a:pPr marL="0" lvl="0" indent="457200" algn="l" rtl="0">
              <a:spcBef>
                <a:spcPts val="1200"/>
              </a:spcBef>
              <a:spcAft>
                <a:spcPts val="0"/>
              </a:spcAft>
              <a:buClr>
                <a:schemeClr val="dk1"/>
              </a:buClr>
              <a:buSzPts val="275"/>
              <a:buFont typeface="Arial"/>
              <a:buNone/>
            </a:pPr>
            <a:r>
              <a:rPr lang="en" sz="4909"/>
              <a:t>https://www.kaggle.com/datasets/vjchoudhary7/hr-analytics-case-study?select=general_data.csv. </a:t>
            </a:r>
            <a:endParaRPr sz="4909"/>
          </a:p>
          <a:p>
            <a:pPr marL="0" lvl="0" indent="0" algn="l" rtl="0">
              <a:spcBef>
                <a:spcPts val="1200"/>
              </a:spcBef>
              <a:spcAft>
                <a:spcPts val="0"/>
              </a:spcAft>
              <a:buNone/>
            </a:pPr>
            <a:r>
              <a:rPr lang="en" sz="4909"/>
              <a:t>Library, C. (2022, April 28). The real cost of employee turnover&amp;nbsp;. Chally. Retrieved July 2, 2022, from </a:t>
            </a:r>
            <a:endParaRPr sz="4909"/>
          </a:p>
          <a:p>
            <a:pPr marL="457200" lvl="0" indent="0" algn="l" rtl="0">
              <a:spcBef>
                <a:spcPts val="1200"/>
              </a:spcBef>
              <a:spcAft>
                <a:spcPts val="0"/>
              </a:spcAft>
              <a:buClr>
                <a:schemeClr val="dk1"/>
              </a:buClr>
              <a:buSzPts val="275"/>
              <a:buFont typeface="Arial"/>
              <a:buNone/>
            </a:pPr>
            <a:r>
              <a:rPr lang="en" sz="4909"/>
              <a:t>https://chally.com/blog/causes-and-cost-of-unwanted-turnover/#:~:text=Once%20an%20ideal%20candidate%20is,%242%2C792%20and%20%244%2C425%20per%20employee </a:t>
            </a:r>
            <a:endParaRPr sz="4909"/>
          </a:p>
          <a:p>
            <a:pPr marL="0" lvl="0" indent="0" algn="l" rtl="0">
              <a:spcBef>
                <a:spcPts val="1200"/>
              </a:spcBef>
              <a:spcAft>
                <a:spcPts val="0"/>
              </a:spcAft>
              <a:buNone/>
            </a:pPr>
            <a:r>
              <a:rPr lang="en" sz="4909"/>
              <a:t>Wigert, S. M. F. and B. (2019, March 13). This fixable problem costs U.S. businesses $1 trillion. Gallup.com. Retrieved July 1, 2022, </a:t>
            </a:r>
            <a:endParaRPr sz="4909"/>
          </a:p>
          <a:p>
            <a:pPr marL="457200" lvl="0" indent="0" algn="l" rtl="0">
              <a:spcBef>
                <a:spcPts val="1200"/>
              </a:spcBef>
              <a:spcAft>
                <a:spcPts val="0"/>
              </a:spcAft>
              <a:buClr>
                <a:schemeClr val="dk1"/>
              </a:buClr>
              <a:buSzPts val="275"/>
              <a:buFont typeface="Arial"/>
              <a:buNone/>
            </a:pPr>
            <a:r>
              <a:rPr lang="en" sz="4909"/>
              <a:t>from https://www.gallup.com/workplace/247391/fixable-problem-costs-businesses-trillion.aspx#:~:text=The%20cost%20of%20replacing%20an,to%20%242.6%20million%20per%20year </a:t>
            </a:r>
            <a:endParaRPr sz="4909"/>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246924" y="1983503"/>
            <a:ext cx="2166324" cy="588247"/>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Appendix</a:t>
            </a:r>
            <a:endParaRPr dirty="0"/>
          </a:p>
        </p:txBody>
      </p:sp>
    </p:spTree>
    <p:extLst>
      <p:ext uri="{BB962C8B-B14F-4D97-AF65-F5344CB8AC3E}">
        <p14:creationId xmlns:p14="http://schemas.microsoft.com/office/powerpoint/2010/main" val="1190991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Decision Tree</a:t>
            </a:r>
            <a:endParaRPr dirty="0"/>
          </a:p>
        </p:txBody>
      </p:sp>
      <p:pic>
        <p:nvPicPr>
          <p:cNvPr id="6" name="Picture 5" descr="Diagram&#10;&#10;Description automatically generated">
            <a:extLst>
              <a:ext uri="{FF2B5EF4-FFF2-40B4-BE49-F238E27FC236}">
                <a16:creationId xmlns:a16="http://schemas.microsoft.com/office/drawing/2014/main" id="{AB2D971C-D607-484D-9304-579E173EFD2E}"/>
              </a:ext>
            </a:extLst>
          </p:cNvPr>
          <p:cNvPicPr>
            <a:picLocks noChangeAspect="1"/>
          </p:cNvPicPr>
          <p:nvPr/>
        </p:nvPicPr>
        <p:blipFill rotWithShape="1">
          <a:blip r:embed="rId3"/>
          <a:srcRect l="3424" t="16405" r="3710" b="13067"/>
          <a:stretch/>
        </p:blipFill>
        <p:spPr>
          <a:xfrm>
            <a:off x="663826" y="1106424"/>
            <a:ext cx="7816347" cy="3710063"/>
          </a:xfrm>
          <a:prstGeom prst="rect">
            <a:avLst/>
          </a:prstGeom>
        </p:spPr>
      </p:pic>
    </p:spTree>
    <p:extLst>
      <p:ext uri="{BB962C8B-B14F-4D97-AF65-F5344CB8AC3E}">
        <p14:creationId xmlns:p14="http://schemas.microsoft.com/office/powerpoint/2010/main" val="3437045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Forest</a:t>
            </a:r>
            <a:endParaRPr dirty="0"/>
          </a:p>
        </p:txBody>
      </p:sp>
      <p:pic>
        <p:nvPicPr>
          <p:cNvPr id="3" name="Picture 2" descr="Chart&#10;&#10;Description automatically generated">
            <a:extLst>
              <a:ext uri="{FF2B5EF4-FFF2-40B4-BE49-F238E27FC236}">
                <a16:creationId xmlns:a16="http://schemas.microsoft.com/office/drawing/2014/main" id="{FC74DF68-5890-E249-A00A-6D1E01121005}"/>
              </a:ext>
            </a:extLst>
          </p:cNvPr>
          <p:cNvPicPr>
            <a:picLocks noChangeAspect="1"/>
          </p:cNvPicPr>
          <p:nvPr/>
        </p:nvPicPr>
        <p:blipFill rotWithShape="1">
          <a:blip r:embed="rId3"/>
          <a:srcRect t="14350" r="3375" b="3484"/>
          <a:stretch/>
        </p:blipFill>
        <p:spPr>
          <a:xfrm>
            <a:off x="1037844" y="1207008"/>
            <a:ext cx="7068312" cy="3756643"/>
          </a:xfrm>
          <a:prstGeom prst="rect">
            <a:avLst/>
          </a:prstGeom>
        </p:spPr>
      </p:pic>
    </p:spTree>
    <p:extLst>
      <p:ext uri="{BB962C8B-B14F-4D97-AF65-F5344CB8AC3E}">
        <p14:creationId xmlns:p14="http://schemas.microsoft.com/office/powerpoint/2010/main" val="300564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Hiring Costs</a:t>
            </a:r>
            <a:endParaRPr/>
          </a:p>
        </p:txBody>
      </p:sp>
      <p:sp>
        <p:nvSpPr>
          <p:cNvPr id="94" name="Google Shape;94;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42 days on average to fill open position</a:t>
            </a:r>
            <a:endParaRPr sz="1800"/>
          </a:p>
          <a:p>
            <a:pPr marL="457200" lvl="0" indent="-342900" algn="l" rtl="0">
              <a:spcBef>
                <a:spcPts val="0"/>
              </a:spcBef>
              <a:spcAft>
                <a:spcPts val="0"/>
              </a:spcAft>
              <a:buSzPts val="1800"/>
              <a:buChar char="-"/>
            </a:pPr>
            <a:r>
              <a:rPr lang="en" sz="1800"/>
              <a:t>Recruiting Costs</a:t>
            </a:r>
            <a:endParaRPr sz="1800"/>
          </a:p>
          <a:p>
            <a:pPr marL="457200" lvl="0" indent="-342900" algn="l" rtl="0">
              <a:spcBef>
                <a:spcPts val="0"/>
              </a:spcBef>
              <a:spcAft>
                <a:spcPts val="0"/>
              </a:spcAft>
              <a:buSzPts val="1800"/>
              <a:buChar char="-"/>
            </a:pPr>
            <a:r>
              <a:rPr lang="en" sz="1800"/>
              <a:t>Training Costs</a:t>
            </a:r>
            <a:endParaRPr sz="1800"/>
          </a:p>
          <a:p>
            <a:pPr marL="457200" lvl="0" indent="-342900" algn="l" rtl="0">
              <a:spcBef>
                <a:spcPts val="0"/>
              </a:spcBef>
              <a:spcAft>
                <a:spcPts val="0"/>
              </a:spcAft>
              <a:buSzPts val="1800"/>
              <a:buChar char="-"/>
            </a:pPr>
            <a:r>
              <a:rPr lang="en" sz="1800"/>
              <a:t>Company Culture</a:t>
            </a:r>
            <a:endParaRPr/>
          </a:p>
        </p:txBody>
      </p:sp>
      <p:pic>
        <p:nvPicPr>
          <p:cNvPr id="95" name="Google Shape;95;p17"/>
          <p:cNvPicPr preferRelativeResize="0"/>
          <p:nvPr/>
        </p:nvPicPr>
        <p:blipFill rotWithShape="1">
          <a:blip r:embed="rId3">
            <a:alphaModFix/>
          </a:blip>
          <a:srcRect t="3514" b="3505"/>
          <a:stretch/>
        </p:blipFill>
        <p:spPr>
          <a:xfrm>
            <a:off x="3824575" y="1433400"/>
            <a:ext cx="5078520" cy="3091798"/>
          </a:xfrm>
          <a:prstGeom prst="rect">
            <a:avLst/>
          </a:prstGeom>
          <a:noFill/>
          <a:ln>
            <a:noFill/>
          </a:ln>
        </p:spPr>
      </p:pic>
      <p:sp>
        <p:nvSpPr>
          <p:cNvPr id="96" name="Google Shape;96;p17"/>
          <p:cNvSpPr txBox="1"/>
          <p:nvPr/>
        </p:nvSpPr>
        <p:spPr>
          <a:xfrm>
            <a:off x="7600800" y="4593375"/>
            <a:ext cx="15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Chally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4785625" y="1105926"/>
            <a:ext cx="4125050" cy="2716500"/>
          </a:xfrm>
          <a:prstGeom prst="rect">
            <a:avLst/>
          </a:prstGeom>
          <a:noFill/>
          <a:ln>
            <a:noFill/>
          </a:ln>
        </p:spPr>
      </p:pic>
      <p:sp>
        <p:nvSpPr>
          <p:cNvPr id="102" name="Google Shape;102;p18"/>
          <p:cNvSpPr txBox="1"/>
          <p:nvPr/>
        </p:nvSpPr>
        <p:spPr>
          <a:xfrm>
            <a:off x="0" y="0"/>
            <a:ext cx="47856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Impact"/>
                <a:ea typeface="Impact"/>
                <a:cs typeface="Impact"/>
                <a:sym typeface="Impact"/>
              </a:rPr>
              <a:t>Employee Turnover: Causes, Importance, and Retention Strategies</a:t>
            </a:r>
            <a:endParaRPr sz="2400">
              <a:latin typeface="Impact"/>
              <a:ea typeface="Impact"/>
              <a:cs typeface="Impact"/>
              <a:sym typeface="Impact"/>
            </a:endParaRPr>
          </a:p>
          <a:p>
            <a:pPr marL="0" lvl="0" indent="0" algn="ctr" rtl="0">
              <a:spcBef>
                <a:spcPts val="0"/>
              </a:spcBef>
              <a:spcAft>
                <a:spcPts val="0"/>
              </a:spcAft>
              <a:buNone/>
            </a:pPr>
            <a:endParaRPr sz="1800">
              <a:latin typeface="Impact"/>
              <a:ea typeface="Impact"/>
              <a:cs typeface="Impact"/>
              <a:sym typeface="Impact"/>
            </a:endParaRPr>
          </a:p>
          <a:p>
            <a:pPr marL="0" lvl="0" indent="0" algn="ctr" rtl="0">
              <a:spcBef>
                <a:spcPts val="0"/>
              </a:spcBef>
              <a:spcAft>
                <a:spcPts val="0"/>
              </a:spcAft>
              <a:buNone/>
            </a:pPr>
            <a:r>
              <a:rPr lang="en" sz="1800">
                <a:latin typeface="Impact"/>
                <a:ea typeface="Impact"/>
                <a:cs typeface="Impact"/>
                <a:sym typeface="Impact"/>
              </a:rPr>
              <a:t>European Journal of Business Management and Research</a:t>
            </a:r>
            <a:endParaRPr sz="1800">
              <a:latin typeface="Impact"/>
              <a:ea typeface="Impact"/>
              <a:cs typeface="Impact"/>
              <a:sym typeface="Impact"/>
            </a:endParaRPr>
          </a:p>
          <a:p>
            <a:pPr marL="0" lvl="0" indent="0" algn="l" rtl="0">
              <a:spcBef>
                <a:spcPts val="0"/>
              </a:spcBef>
              <a:spcAft>
                <a:spcPts val="0"/>
              </a:spcAft>
              <a:buNone/>
            </a:pPr>
            <a:endParaRPr sz="2400">
              <a:latin typeface="Impact"/>
              <a:ea typeface="Impact"/>
              <a:cs typeface="Impact"/>
              <a:sym typeface="Impact"/>
            </a:endParaRPr>
          </a:p>
          <a:p>
            <a:pPr marL="0" lvl="0" indent="0" algn="l" rtl="0">
              <a:spcBef>
                <a:spcPts val="0"/>
              </a:spcBef>
              <a:spcAft>
                <a:spcPts val="0"/>
              </a:spcAft>
              <a:buNone/>
            </a:pPr>
            <a:r>
              <a:rPr lang="en" sz="2400">
                <a:latin typeface="Impact"/>
                <a:ea typeface="Impact"/>
                <a:cs typeface="Impact"/>
                <a:sym typeface="Impact"/>
              </a:rPr>
              <a:t>Authors: </a:t>
            </a:r>
            <a:endParaRPr sz="2400">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Walid Abdullah Al-suraihi</a:t>
            </a:r>
            <a:endParaRPr>
              <a:latin typeface="Impact"/>
              <a:ea typeface="Impact"/>
              <a:cs typeface="Impact"/>
              <a:sym typeface="Impact"/>
            </a:endParaRPr>
          </a:p>
          <a:p>
            <a:pPr marL="0" lvl="0" indent="0" algn="l" rtl="0">
              <a:spcBef>
                <a:spcPts val="0"/>
              </a:spcBef>
              <a:spcAft>
                <a:spcPts val="0"/>
              </a:spcAft>
              <a:buClr>
                <a:schemeClr val="dk1"/>
              </a:buClr>
              <a:buSzPts val="1100"/>
              <a:buFont typeface="Arial"/>
              <a:buNone/>
            </a:pPr>
            <a:r>
              <a:rPr lang="en">
                <a:latin typeface="Impact"/>
                <a:ea typeface="Impact"/>
                <a:cs typeface="Impact"/>
                <a:sym typeface="Impact"/>
              </a:rPr>
              <a:t>Aida Siti</a:t>
            </a:r>
            <a:endParaRPr>
              <a:latin typeface="Impact"/>
              <a:ea typeface="Impact"/>
              <a:cs typeface="Impact"/>
              <a:sym typeface="Impact"/>
            </a:endParaRPr>
          </a:p>
          <a:p>
            <a:pPr marL="0" lvl="0" indent="0" algn="l" rtl="0">
              <a:spcBef>
                <a:spcPts val="0"/>
              </a:spcBef>
              <a:spcAft>
                <a:spcPts val="0"/>
              </a:spcAft>
              <a:buClr>
                <a:schemeClr val="dk1"/>
              </a:buClr>
              <a:buSzPts val="1100"/>
              <a:buFont typeface="Arial"/>
              <a:buNone/>
            </a:pPr>
            <a:r>
              <a:rPr lang="en">
                <a:latin typeface="Impact"/>
                <a:ea typeface="Impact"/>
                <a:cs typeface="Impact"/>
                <a:sym typeface="Impact"/>
              </a:rPr>
              <a:t>Abdullah Al-Suraihi</a:t>
            </a:r>
            <a:endParaRPr>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Shaq Ibrahim</a:t>
            </a:r>
            <a:endParaRPr>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9"/>
          <p:cNvPicPr preferRelativeResize="0"/>
          <p:nvPr/>
        </p:nvPicPr>
        <p:blipFill rotWithShape="1">
          <a:blip r:embed="rId3">
            <a:alphaModFix/>
          </a:blip>
          <a:srcRect r="4789"/>
          <a:stretch/>
        </p:blipFill>
        <p:spPr>
          <a:xfrm>
            <a:off x="4358400" y="1376295"/>
            <a:ext cx="4785600" cy="2553705"/>
          </a:xfrm>
          <a:prstGeom prst="rect">
            <a:avLst/>
          </a:prstGeom>
          <a:noFill/>
          <a:ln>
            <a:noFill/>
          </a:ln>
        </p:spPr>
      </p:pic>
      <p:sp>
        <p:nvSpPr>
          <p:cNvPr id="108" name="Google Shape;108;p19"/>
          <p:cNvSpPr txBox="1"/>
          <p:nvPr/>
        </p:nvSpPr>
        <p:spPr>
          <a:xfrm>
            <a:off x="0" y="0"/>
            <a:ext cx="47856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Impact"/>
                <a:ea typeface="Impact"/>
                <a:cs typeface="Impact"/>
                <a:sym typeface="Impact"/>
              </a:rPr>
              <a:t>Employee Turnover: Causes, Importance, and Retention Strategies</a:t>
            </a:r>
            <a:endParaRPr sz="2400">
              <a:latin typeface="Impact"/>
              <a:ea typeface="Impact"/>
              <a:cs typeface="Impact"/>
              <a:sym typeface="Impact"/>
            </a:endParaRPr>
          </a:p>
          <a:p>
            <a:pPr marL="0" lvl="0" indent="0" algn="ctr" rtl="0">
              <a:spcBef>
                <a:spcPts val="0"/>
              </a:spcBef>
              <a:spcAft>
                <a:spcPts val="0"/>
              </a:spcAft>
              <a:buNone/>
            </a:pPr>
            <a:endParaRPr sz="1800">
              <a:latin typeface="Impact"/>
              <a:ea typeface="Impact"/>
              <a:cs typeface="Impact"/>
              <a:sym typeface="Impact"/>
            </a:endParaRPr>
          </a:p>
          <a:p>
            <a:pPr marL="0" lvl="0" indent="0" algn="ctr" rtl="0">
              <a:spcBef>
                <a:spcPts val="0"/>
              </a:spcBef>
              <a:spcAft>
                <a:spcPts val="0"/>
              </a:spcAft>
              <a:buNone/>
            </a:pPr>
            <a:r>
              <a:rPr lang="en" sz="1800">
                <a:latin typeface="Impact"/>
                <a:ea typeface="Impact"/>
                <a:cs typeface="Impact"/>
                <a:sym typeface="Impact"/>
              </a:rPr>
              <a:t>European Journal of Business Management and Research</a:t>
            </a:r>
            <a:endParaRPr sz="1800">
              <a:latin typeface="Impact"/>
              <a:ea typeface="Impact"/>
              <a:cs typeface="Impact"/>
              <a:sym typeface="Impact"/>
            </a:endParaRPr>
          </a:p>
          <a:p>
            <a:pPr marL="0" lvl="0" indent="0" algn="l" rtl="0">
              <a:spcBef>
                <a:spcPts val="0"/>
              </a:spcBef>
              <a:spcAft>
                <a:spcPts val="0"/>
              </a:spcAft>
              <a:buNone/>
            </a:pPr>
            <a:endParaRPr sz="2400">
              <a:latin typeface="Impact"/>
              <a:ea typeface="Impact"/>
              <a:cs typeface="Impact"/>
              <a:sym typeface="Impact"/>
            </a:endParaRPr>
          </a:p>
          <a:p>
            <a:pPr marL="0" lvl="0" indent="0" algn="l" rtl="0">
              <a:spcBef>
                <a:spcPts val="0"/>
              </a:spcBef>
              <a:spcAft>
                <a:spcPts val="0"/>
              </a:spcAft>
              <a:buNone/>
            </a:pPr>
            <a:r>
              <a:rPr lang="en" sz="2400">
                <a:latin typeface="Impact"/>
                <a:ea typeface="Impact"/>
                <a:cs typeface="Impact"/>
                <a:sym typeface="Impact"/>
              </a:rPr>
              <a:t>Authors: </a:t>
            </a:r>
            <a:endParaRPr sz="2400">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Walid Abdullah Al-suraihi</a:t>
            </a:r>
            <a:endParaRPr>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Aida Siti</a:t>
            </a:r>
            <a:endParaRPr>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Abdullah Al-Suraihi</a:t>
            </a:r>
            <a:endParaRPr>
              <a:latin typeface="Impact"/>
              <a:ea typeface="Impact"/>
              <a:cs typeface="Impact"/>
              <a:sym typeface="Impact"/>
            </a:endParaRPr>
          </a:p>
          <a:p>
            <a:pPr marL="0" lvl="0" indent="0" algn="l" rtl="0">
              <a:spcBef>
                <a:spcPts val="0"/>
              </a:spcBef>
              <a:spcAft>
                <a:spcPts val="0"/>
              </a:spcAft>
              <a:buNone/>
            </a:pPr>
            <a:r>
              <a:rPr lang="en">
                <a:latin typeface="Impact"/>
                <a:ea typeface="Impact"/>
                <a:cs typeface="Impact"/>
                <a:sym typeface="Impact"/>
              </a:rPr>
              <a:t>Shaq Ibrahim</a:t>
            </a:r>
            <a:endParaRPr>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Hypothesis </a:t>
            </a:r>
            <a:endParaRPr/>
          </a:p>
        </p:txBody>
      </p:sp>
      <p:sp>
        <p:nvSpPr>
          <p:cNvPr id="114" name="Google Shape;11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Age: Younger employees tend to leave more frequently than older </a:t>
            </a:r>
            <a:endParaRPr/>
          </a:p>
          <a:p>
            <a:pPr marL="457200" lvl="0" indent="-342900" algn="l" rtl="0">
              <a:spcBef>
                <a:spcPts val="0"/>
              </a:spcBef>
              <a:spcAft>
                <a:spcPts val="0"/>
              </a:spcAft>
              <a:buSzPts val="1800"/>
              <a:buChar char="-"/>
            </a:pPr>
            <a:r>
              <a:rPr lang="en"/>
              <a:t>Monthly Earnings: employees who earn more are less likely to leave </a:t>
            </a:r>
            <a:endParaRPr/>
          </a:p>
          <a:p>
            <a:pPr marL="457200" lvl="0" indent="-342900" algn="l" rtl="0">
              <a:spcBef>
                <a:spcPts val="0"/>
              </a:spcBef>
              <a:spcAft>
                <a:spcPts val="0"/>
              </a:spcAft>
              <a:buSzPts val="1800"/>
              <a:buChar char="-"/>
            </a:pPr>
            <a:r>
              <a:rPr lang="en"/>
              <a:t>Work Life Balance: employees who rate themselves as having poor work life balance are more likely to leave than others </a:t>
            </a:r>
            <a:endParaRPr/>
          </a:p>
          <a:p>
            <a:pPr marL="457200" lvl="0" indent="-342900" algn="l" rtl="0">
              <a:spcBef>
                <a:spcPts val="0"/>
              </a:spcBef>
              <a:spcAft>
                <a:spcPts val="0"/>
              </a:spcAft>
              <a:buSzPts val="1800"/>
              <a:buChar char="-"/>
            </a:pPr>
            <a:r>
              <a:rPr lang="en"/>
              <a:t>Gender: employee gender does not make an employee more or less likely to leave </a:t>
            </a:r>
            <a:endParaRPr/>
          </a:p>
          <a:p>
            <a:pPr marL="457200" lvl="0" indent="-342900" algn="l" rtl="0">
              <a:spcBef>
                <a:spcPts val="0"/>
              </a:spcBef>
              <a:spcAft>
                <a:spcPts val="0"/>
              </a:spcAft>
              <a:buSzPts val="1800"/>
              <a:buChar char="-"/>
            </a:pPr>
            <a:r>
              <a:rPr lang="en"/>
              <a:t>Business Travel: employees who travel more frequently are more likely to leave the company than those who do not travel frequently</a:t>
            </a:r>
            <a:endParaRPr/>
          </a:p>
          <a:p>
            <a:pPr marL="457200" lvl="0" indent="-342900" algn="l" rtl="0">
              <a:spcBef>
                <a:spcPts val="0"/>
              </a:spcBef>
              <a:spcAft>
                <a:spcPts val="0"/>
              </a:spcAft>
              <a:buSzPts val="1800"/>
              <a:buChar char="-"/>
            </a:pPr>
            <a:r>
              <a:rPr lang="en"/>
              <a:t>Environment Satisfaction: employees who rate their environmental satisfaction as low are more likely to leave than those who rate their environmental satisfaction higher </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Logistic regression model </a:t>
            </a:r>
            <a:endParaRPr/>
          </a:p>
          <a:p>
            <a:pPr marL="914400" lvl="1" indent="-317500" algn="l" rtl="0">
              <a:spcBef>
                <a:spcPts val="0"/>
              </a:spcBef>
              <a:spcAft>
                <a:spcPts val="0"/>
              </a:spcAft>
              <a:buSzPts val="1400"/>
              <a:buChar char="-"/>
            </a:pPr>
            <a:r>
              <a:rPr lang="en"/>
              <a:t>Which factors are most significant/predictive of employee attrition? </a:t>
            </a:r>
            <a:endParaRPr/>
          </a:p>
          <a:p>
            <a:pPr marL="914400" lvl="1" indent="-317500" algn="l" rtl="0">
              <a:spcBef>
                <a:spcPts val="0"/>
              </a:spcBef>
              <a:spcAft>
                <a:spcPts val="0"/>
              </a:spcAft>
              <a:buSzPts val="1400"/>
              <a:buChar char="-"/>
            </a:pPr>
            <a:r>
              <a:rPr lang="en"/>
              <a:t>Work with managers on improving those factors? </a:t>
            </a:r>
            <a:endParaRPr/>
          </a:p>
          <a:p>
            <a:pPr marL="1371600" lvl="2" indent="-317500" algn="l" rtl="0">
              <a:spcBef>
                <a:spcPts val="0"/>
              </a:spcBef>
              <a:spcAft>
                <a:spcPts val="0"/>
              </a:spcAft>
              <a:buSzPts val="1400"/>
              <a:buChar char="-"/>
            </a:pPr>
            <a:r>
              <a:rPr lang="en"/>
              <a:t>Ie: worklife balance -&gt; casual Fridays or cater lunch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2228</Words>
  <Application>Microsoft Macintosh PowerPoint</Application>
  <PresentationFormat>On-screen Show (16:9)</PresentationFormat>
  <Paragraphs>395</Paragraphs>
  <Slides>44</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Impact</vt:lpstr>
      <vt:lpstr>Poppins Medium</vt:lpstr>
      <vt:lpstr>Georgia</vt:lpstr>
      <vt:lpstr>Helvetica Neue</vt:lpstr>
      <vt:lpstr>Arial</vt:lpstr>
      <vt:lpstr>Simple Light</vt:lpstr>
      <vt:lpstr>HR Analytics Case Study</vt:lpstr>
      <vt:lpstr>PowerPoint Presentation</vt:lpstr>
      <vt:lpstr>PowerPoint Presentation</vt:lpstr>
      <vt:lpstr>More Than Money</vt:lpstr>
      <vt:lpstr>Hiring Costs</vt:lpstr>
      <vt:lpstr>PowerPoint Presentation</vt:lpstr>
      <vt:lpstr>PowerPoint Presentation</vt:lpstr>
      <vt:lpstr>Initial Hypothesis </vt:lpstr>
      <vt:lpstr>Approach</vt:lpstr>
      <vt:lpstr>Overview of Data</vt:lpstr>
      <vt:lpstr>Checklist of section (to be deleted later)</vt:lpstr>
      <vt:lpstr>PowerPoint Presentation</vt:lpstr>
      <vt:lpstr>The Dataset</vt:lpstr>
      <vt:lpstr>Cleaning and Preparation Process</vt:lpstr>
      <vt:lpstr>Cleaning and Preparation Process</vt:lpstr>
      <vt:lpstr>Cleaning and Preparation Process</vt:lpstr>
      <vt:lpstr>Cleaning and Preparation Process</vt:lpstr>
      <vt:lpstr>Cleaning and Preparation Process</vt:lpstr>
      <vt:lpstr>Cleaning and Preparation Process</vt:lpstr>
      <vt:lpstr>Exploratory Data Analysis and Insights</vt:lpstr>
      <vt:lpstr>Exploratory Data Analysis and Insights</vt:lpstr>
      <vt:lpstr>Exploratory Data Analysis and Insights</vt:lpstr>
      <vt:lpstr>Exploratory Data Analysis and Insights</vt:lpstr>
      <vt:lpstr>Exploratory Data Analysis and Insights</vt:lpstr>
      <vt:lpstr>Exploratory Data Analysis and Insights</vt:lpstr>
      <vt:lpstr>Final Selected Features </vt:lpstr>
      <vt:lpstr>Feature Engineering</vt:lpstr>
      <vt:lpstr>Feature Engineering</vt:lpstr>
      <vt:lpstr>Interesting insights from EDA</vt:lpstr>
      <vt:lpstr>Datasets Resources</vt:lpstr>
      <vt:lpstr>Overview of Modeling</vt:lpstr>
      <vt:lpstr>Imbalanced Dataset</vt:lpstr>
      <vt:lpstr>Types of Models </vt:lpstr>
      <vt:lpstr>Logistic Regression</vt:lpstr>
      <vt:lpstr>How do they compare – ROC Curves</vt:lpstr>
      <vt:lpstr>How do they compare – Confusion Matrix</vt:lpstr>
      <vt:lpstr>Model Optimization</vt:lpstr>
      <vt:lpstr>Optimized Model</vt:lpstr>
      <vt:lpstr>Closing Thoughts</vt:lpstr>
      <vt:lpstr>Thank you</vt:lpstr>
      <vt:lpstr>Sources</vt:lpstr>
      <vt:lpstr>Appendix</vt:lpstr>
      <vt:lpstr>Decision Tree</vt:lpstr>
      <vt:lpstr>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Case Study</dc:title>
  <cp:lastModifiedBy>Punyakoti, Sai Phani Krish</cp:lastModifiedBy>
  <cp:revision>9</cp:revision>
  <dcterms:modified xsi:type="dcterms:W3CDTF">2022-07-21T03:19:07Z</dcterms:modified>
</cp:coreProperties>
</file>