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1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billion</a:t>
            </a:r>
          </a:p>
          <a:p>
            <a:endParaRPr lang="en-US" dirty="0" smtClean="0"/>
          </a:p>
          <a:p>
            <a:r>
              <a:rPr lang="en-US" dirty="0" smtClean="0"/>
              <a:t>121,900,000,000,000 = 121 trillion</a:t>
            </a:r>
          </a:p>
          <a:p>
            <a:endParaRPr lang="en-US" dirty="0" smtClean="0"/>
          </a:p>
          <a:p>
            <a:r>
              <a:rPr lang="en-US" dirty="0" smtClean="0"/>
              <a:t>11,038,000 = 11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  <a:blipFill rotWithShape="0">
                <a:blip r:embed="rId3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7" y="3035924"/>
            <a:ext cx="7688050" cy="9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err="1" smtClean="0">
                <a:latin typeface="+mj-lt"/>
              </a:rPr>
              <a:t>statsmodels</a:t>
            </a:r>
            <a:r>
              <a:rPr lang="en-US" dirty="0" smtClean="0">
                <a:latin typeface="+mj-lt"/>
              </a:rPr>
              <a:t> model is more accurate</a:t>
            </a:r>
          </a:p>
          <a:p>
            <a:pPr lvl="1"/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relatively accurate until you get to super groups like the Beatles.)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1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07" y="505463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2273" y="1237448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3616037"/>
            <a:ext cx="10786384" cy="2659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82493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181947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1576</TotalTime>
  <Words>375</Words>
  <Application>Microsoft Macintosh PowerPoint</Application>
  <PresentationFormat>Widescreen</PresentationFormat>
  <Paragraphs>127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Century Schoolbook</vt:lpstr>
      <vt:lpstr>Corbel</vt:lpstr>
      <vt:lpstr>Arial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60</cp:revision>
  <dcterms:created xsi:type="dcterms:W3CDTF">2018-01-31T21:48:38Z</dcterms:created>
  <dcterms:modified xsi:type="dcterms:W3CDTF">2018-02-02T21:35:06Z</dcterms:modified>
</cp:coreProperties>
</file>