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Success of Musicians </a:t>
            </a:r>
            <a:br>
              <a:rPr lang="en-US" dirty="0" smtClean="0"/>
            </a:br>
            <a:r>
              <a:rPr lang="en-US" dirty="0" smtClean="0"/>
              <a:t>by Total Album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Kaitlin </a:t>
            </a:r>
            <a:r>
              <a:rPr lang="en-US" dirty="0" err="1" smtClean="0"/>
              <a:t>Puryear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the data come from?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correlations and Removing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</TotalTime>
  <Words>35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Predicting Success of Musicians  by Total Album sales</vt:lpstr>
      <vt:lpstr>Where did the data come from? Scraping</vt:lpstr>
      <vt:lpstr>Formatting the Data</vt:lpstr>
      <vt:lpstr>Formatting the Data</vt:lpstr>
      <vt:lpstr>Finding correlations and Removing Features</vt:lpstr>
      <vt:lpstr>Fitting a linear regression</vt:lpstr>
      <vt:lpstr>Optimizing the Linear Regression</vt:lpstr>
      <vt:lpstr>Result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1</cp:revision>
  <dcterms:created xsi:type="dcterms:W3CDTF">2018-01-31T21:48:38Z</dcterms:created>
  <dcterms:modified xsi:type="dcterms:W3CDTF">2018-01-31T21:55:43Z</dcterms:modified>
</cp:coreProperties>
</file>