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6"/>
  </p:notesMasterIdLst>
  <p:sldIdLst>
    <p:sldId id="256" r:id="rId2"/>
    <p:sldId id="257" r:id="rId3"/>
    <p:sldId id="267" r:id="rId4"/>
    <p:sldId id="265" r:id="rId5"/>
    <p:sldId id="258" r:id="rId6"/>
    <p:sldId id="260" r:id="rId7"/>
    <p:sldId id="266" r:id="rId8"/>
    <p:sldId id="259" r:id="rId9"/>
    <p:sldId id="261" r:id="rId10"/>
    <p:sldId id="262" r:id="rId11"/>
    <p:sldId id="263" r:id="rId12"/>
    <p:sldId id="269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Optimizing the Linear 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8" y="1549964"/>
            <a:ext cx="7192028" cy="479145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33153" y="3895107"/>
            <a:ext cx="6483928" cy="356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5" y="203419"/>
            <a:ext cx="3346862" cy="4952492"/>
          </a:xfrm>
        </p:spPr>
        <p:txBody>
          <a:bodyPr/>
          <a:lstStyle/>
          <a:p>
            <a:pPr algn="l"/>
            <a:r>
              <a:rPr lang="en-US" dirty="0" smtClean="0"/>
              <a:t>Where did the data come from?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33" y="251566"/>
            <a:ext cx="4708266" cy="6198653"/>
          </a:xfrm>
        </p:spPr>
      </p:pic>
    </p:spTree>
    <p:extLst>
      <p:ext uri="{BB962C8B-B14F-4D97-AF65-F5344CB8AC3E}">
        <p14:creationId xmlns:p14="http://schemas.microsoft.com/office/powerpoint/2010/main" val="20653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Concatenate 5 tables, clean off headers, and re-index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Set a Regex to get rid of the </a:t>
            </a:r>
            <a:r>
              <a:rPr lang="en-US" sz="2000" dirty="0" smtClean="0">
                <a:latin typeface="+mj-lt"/>
              </a:rPr>
              <a:t>reference links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a function to switch “Period Active” to “Years Active”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559678"/>
            <a:ext cx="5605153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Unpack “Total Certified Units” column: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Write some Regex formulas and functions to create a “Total Certified Units” dictionary per band.</a:t>
            </a:r>
            <a:endParaRPr lang="en-US" sz="2000" dirty="0">
              <a:latin typeface="+mj-lt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4" y="2898646"/>
            <a:ext cx="8797598" cy="3959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5" y="3191163"/>
            <a:ext cx="11751722" cy="1404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8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892188"/>
            <a:ext cx="560515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Drop </a:t>
            </a:r>
            <a:r>
              <a:rPr lang="en-US" sz="2000" dirty="0" err="1" smtClean="0">
                <a:latin typeface="+mj-lt"/>
              </a:rPr>
              <a:t>NaNs</a:t>
            </a:r>
            <a:endParaRPr lang="en-US" sz="200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" y="3645725"/>
            <a:ext cx="10786384" cy="26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5761" y="3249089"/>
            <a:ext cx="3905236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P-Value too low</a:t>
            </a:r>
          </a:p>
          <a:p>
            <a:pPr marL="1200150" lvl="2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err="1" smtClean="0">
                <a:latin typeface="+mj-lt"/>
              </a:rPr>
              <a:t>Colinear</a:t>
            </a:r>
            <a:r>
              <a:rPr lang="en-US" sz="2000" dirty="0" smtClean="0">
                <a:latin typeface="+mj-lt"/>
              </a:rPr>
              <a:t> with “Start”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800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0108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0983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3930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0983" y="1484416"/>
            <a:ext cx="3181836" cy="4429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83930" y="1484416"/>
            <a:ext cx="2822024" cy="40277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198</TotalTime>
  <Words>178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Corbel</vt:lpstr>
      <vt:lpstr>Arial</vt:lpstr>
      <vt:lpstr>Headlines</vt:lpstr>
      <vt:lpstr>Predicting Success of Musicians:   Total Album  sales</vt:lpstr>
      <vt:lpstr>Where did the data come from?   Scraping Wikipedia</vt:lpstr>
      <vt:lpstr>Where did the data come from?   Scraping Wikipedia</vt:lpstr>
      <vt:lpstr>Formatting the Data</vt:lpstr>
      <vt:lpstr>Formatting the Data</vt:lpstr>
      <vt:lpstr>Formatting the Data</vt:lpstr>
      <vt:lpstr>Formatting the Data</vt:lpstr>
      <vt:lpstr>Finding Correlations</vt:lpstr>
      <vt:lpstr>Fitting a Linear Regression</vt:lpstr>
      <vt:lpstr>Optimizing the Linear Regression</vt:lpstr>
      <vt:lpstr>Result</vt:lpstr>
      <vt:lpstr>Train/Test Split</vt:lpstr>
      <vt:lpstr>Residuals</vt:lpstr>
      <vt:lpstr>Questions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15</cp:revision>
  <dcterms:created xsi:type="dcterms:W3CDTF">2018-01-31T21:48:38Z</dcterms:created>
  <dcterms:modified xsi:type="dcterms:W3CDTF">2018-02-01T06:01:14Z</dcterms:modified>
</cp:coreProperties>
</file>