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9"/>
  </p:notesMasterIdLst>
  <p:sldIdLst>
    <p:sldId id="256" r:id="rId2"/>
    <p:sldId id="257" r:id="rId3"/>
    <p:sldId id="267" r:id="rId4"/>
    <p:sldId id="265" r:id="rId5"/>
    <p:sldId id="258" r:id="rId6"/>
    <p:sldId id="260" r:id="rId7"/>
    <p:sldId id="266" r:id="rId8"/>
    <p:sldId id="259" r:id="rId9"/>
    <p:sldId id="261" r:id="rId10"/>
    <p:sldId id="262" r:id="rId11"/>
    <p:sldId id="270" r:id="rId12"/>
    <p:sldId id="263" r:id="rId13"/>
    <p:sldId id="269" r:id="rId14"/>
    <p:sldId id="271" r:id="rId15"/>
    <p:sldId id="272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Optimizing the Linear 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6587" y="597717"/>
            <a:ext cx="6962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R2 Values are identical.</a:t>
            </a:r>
          </a:p>
          <a:p>
            <a:pPr algn="r"/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coefficients do not vary much.</a:t>
            </a:r>
          </a:p>
          <a:p>
            <a:pPr algn="r"/>
            <a:endParaRPr lang="en-US" dirty="0" smtClean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We will make an approximation that both models are the same.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667250" cy="4952492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14512"/>
            <a:ext cx="6248398" cy="42811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+mj-lt"/>
              </a:rPr>
              <a:t>ElasticNet</a:t>
            </a:r>
            <a:r>
              <a:rPr lang="en-US" b="1" dirty="0" smtClean="0">
                <a:latin typeface="+mj-lt"/>
              </a:rPr>
              <a:t> Regularization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alpha: 	1 e9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R^2:	0.95205484861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MSE: 	1.21871813475 e14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(RMSE: </a:t>
            </a:r>
            <a:r>
              <a:rPr lang="hr-HR" dirty="0" smtClean="0">
                <a:latin typeface="+mj-lt"/>
              </a:rPr>
              <a:t>1.104 e8)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6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474312"/>
            <a:ext cx="5740048" cy="38241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57380" y="3350748"/>
            <a:ext cx="5129058" cy="356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89" y="1319737"/>
            <a:ext cx="5715000" cy="397869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8058150" y="4700582"/>
            <a:ext cx="1" cy="426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1396" y="51994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0.25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33" y="251566"/>
            <a:ext cx="4708266" cy="6198653"/>
          </a:xfrm>
        </p:spPr>
      </p:pic>
    </p:spTree>
    <p:extLst>
      <p:ext uri="{BB962C8B-B14F-4D97-AF65-F5344CB8AC3E}">
        <p14:creationId xmlns:p14="http://schemas.microsoft.com/office/powerpoint/2010/main" val="20653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Concatenate 5 tables, clean off headers, and re-index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Set a Regex to get rid of the </a:t>
            </a:r>
            <a:r>
              <a:rPr lang="en-US" sz="2000" dirty="0" smtClean="0">
                <a:latin typeface="+mj-lt"/>
              </a:rPr>
              <a:t>reference links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a function to switch “Period Active” to “Years Active”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Unpack “Total Certified Units” column: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some Regex formulas and functions to create a “Total Certified Units” dictionary per band.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5" y="3191163"/>
            <a:ext cx="11751722" cy="1404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8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892188"/>
            <a:ext cx="560515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Drop </a:t>
            </a:r>
            <a:r>
              <a:rPr lang="en-US" sz="2000" dirty="0" err="1" smtClean="0">
                <a:latin typeface="+mj-lt"/>
              </a:rPr>
              <a:t>NaNs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" y="3645725"/>
            <a:ext cx="10786384" cy="26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5761" y="3249089"/>
            <a:ext cx="3990195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Co-linear with “Start”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800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0108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0983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3930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0983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83930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1155</TotalTime>
  <Words>261</Words>
  <Application>Microsoft Macintosh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Schoolbook</vt:lpstr>
      <vt:lpstr>Corbel</vt:lpstr>
      <vt:lpstr>Arial</vt:lpstr>
      <vt:lpstr>Headlines</vt:lpstr>
      <vt:lpstr>Predicting Success of Musicians:   Total Album  sales</vt:lpstr>
      <vt:lpstr>Where did the data come from?   Scraping Wikipedia</vt:lpstr>
      <vt:lpstr>Where did the data come from?   Scraping Wikipedia</vt:lpstr>
      <vt:lpstr>Formatting the Data</vt:lpstr>
      <vt:lpstr>Formatting the Data</vt:lpstr>
      <vt:lpstr>Formatting the Data</vt:lpstr>
      <vt:lpstr>Formatting the Data</vt:lpstr>
      <vt:lpstr>Finding Correlations</vt:lpstr>
      <vt:lpstr>Fitting a Linear Regression</vt:lpstr>
      <vt:lpstr>Optimizing the Linear Regression</vt:lpstr>
      <vt:lpstr>statsmodels vs. sklearn</vt:lpstr>
      <vt:lpstr>Results</vt:lpstr>
      <vt:lpstr>Train Test  Split</vt:lpstr>
      <vt:lpstr>Regularization</vt:lpstr>
      <vt:lpstr>        Sklearn  Statsmodels</vt:lpstr>
      <vt:lpstr>Residuals</vt:lpstr>
      <vt:lpstr>Questions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25</cp:revision>
  <dcterms:created xsi:type="dcterms:W3CDTF">2018-01-31T21:48:38Z</dcterms:created>
  <dcterms:modified xsi:type="dcterms:W3CDTF">2018-02-01T21:58:41Z</dcterms:modified>
</cp:coreProperties>
</file>