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6042-C1BA-134C-A77C-992EFD4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4718"/>
            <a:ext cx="9601200" cy="1485900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Predicting if someone will show up for their scheduled Doctors Appointment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31194"/>
              </p:ext>
            </p:extLst>
          </p:nvPr>
        </p:nvGraphicFramePr>
        <p:xfrm>
          <a:off x="1483112" y="2007301"/>
          <a:ext cx="9980342" cy="46293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4625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2430966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954751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Booelan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this visit covered by insurance?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Hypertension?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Diabetes?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/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Alcoholism?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Visiting the doctor to treat a disability?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Text_Sent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the patient receive a reminder text?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patient female?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days in advance did they schedule the appointment?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they visiting the doctor for more than one medical problem?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7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9FB-7C84-1C4E-939A-7F55FA83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CDEB-9209-BF44-B8EE-8FD47609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from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It is a collection of patients in Brazil. Southern Brazil!</a:t>
            </a:r>
          </a:p>
        </p:txBody>
      </p:sp>
    </p:spTree>
    <p:extLst>
      <p:ext uri="{BB962C8B-B14F-4D97-AF65-F5344CB8AC3E}">
        <p14:creationId xmlns:p14="http://schemas.microsoft.com/office/powerpoint/2010/main" val="275116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B4659-1996-0041-B8AD-7C32DF7B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6" y="1113619"/>
            <a:ext cx="6150402" cy="483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0CABD-3443-C443-B9B4-98F3C38F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n-US" sz="6600" dirty="0"/>
              <a:t>ROC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BE5B5-E4F3-E34A-A3ED-C0696B96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/>
          </a:bodyPr>
          <a:lstStyle/>
          <a:p>
            <a:r>
              <a:rPr lang="en-US" dirty="0"/>
              <a:t>(And AUC!)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3924B-D83E-6341-BDBF-C62CB3BA2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7"/>
          <a:stretch/>
        </p:blipFill>
        <p:spPr>
          <a:xfrm>
            <a:off x="7478664" y="221525"/>
            <a:ext cx="4565699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BD4-A5E5-B944-9578-18866DB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8F4D-ECF8-6D44-AFB0-EB6E098C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9" y="1600199"/>
            <a:ext cx="9601200" cy="3581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Decision Tree!</a:t>
            </a:r>
          </a:p>
          <a:p>
            <a:r>
              <a:rPr lang="en-US" dirty="0"/>
              <a:t>Accuracy: 84.13%</a:t>
            </a:r>
          </a:p>
          <a:p>
            <a:r>
              <a:rPr lang="en-US" dirty="0"/>
              <a:t>F1 Score: 0.83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627D88-ADC4-2245-9446-A85DD446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9" y="457200"/>
            <a:ext cx="5511799" cy="472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C007A-EEDD-D346-BCDE-3F38352E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21" y="4445000"/>
            <a:ext cx="5943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81F028-C160-0846-928A-098EF205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3" t="7742" r="18321" b="17234"/>
          <a:stretch/>
        </p:blipFill>
        <p:spPr>
          <a:xfrm>
            <a:off x="3857625" y="680224"/>
            <a:ext cx="4829175" cy="4791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A467D-A7E0-FF4D-A0AE-4315ECBFA48E}"/>
              </a:ext>
            </a:extLst>
          </p:cNvPr>
          <p:cNvSpPr txBox="1"/>
          <p:nvPr/>
        </p:nvSpPr>
        <p:spPr>
          <a:xfrm>
            <a:off x="846447" y="876067"/>
            <a:ext cx="32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doesn’t expect patient,</a:t>
            </a:r>
          </a:p>
          <a:p>
            <a:r>
              <a:rPr lang="en-US" dirty="0"/>
              <a:t>Patient doesn’t show up.</a:t>
            </a:r>
          </a:p>
          <a:p>
            <a:endParaRPr lang="en-US" dirty="0"/>
          </a:p>
          <a:p>
            <a:r>
              <a:rPr lang="en-US" dirty="0"/>
              <a:t>No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3F225-01AC-EA42-B64D-4BAE77986E2C}"/>
              </a:ext>
            </a:extLst>
          </p:cNvPr>
          <p:cNvSpPr txBox="1"/>
          <p:nvPr/>
        </p:nvSpPr>
        <p:spPr>
          <a:xfrm>
            <a:off x="846446" y="3660155"/>
            <a:ext cx="3209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doesn’t expect patient,</a:t>
            </a:r>
          </a:p>
          <a:p>
            <a:r>
              <a:rPr lang="en-US" dirty="0"/>
              <a:t>But patient arrives! (oh no!)</a:t>
            </a:r>
          </a:p>
          <a:p>
            <a:endParaRPr lang="en-US" dirty="0"/>
          </a:p>
          <a:p>
            <a:r>
              <a:rPr lang="en-US" dirty="0"/>
              <a:t>This is a big problem because now the whole schedule is thrown off and the patients who come in later in the day will have to wait for the doctor a long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9FE7-6EF9-1B47-8653-A5D8BA76A13C}"/>
              </a:ext>
            </a:extLst>
          </p:cNvPr>
          <p:cNvSpPr txBox="1"/>
          <p:nvPr/>
        </p:nvSpPr>
        <p:spPr>
          <a:xfrm>
            <a:off x="8686800" y="1198525"/>
            <a:ext cx="32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expects patient,</a:t>
            </a:r>
          </a:p>
          <a:p>
            <a:r>
              <a:rPr lang="en-US" dirty="0"/>
              <a:t>Patient doesn’t show up.</a:t>
            </a:r>
          </a:p>
          <a:p>
            <a:endParaRPr lang="en-US" dirty="0"/>
          </a:p>
          <a:p>
            <a:r>
              <a:rPr lang="en-US" dirty="0"/>
              <a:t>This wastes the doctors’ time. But doesn’t damage the overall schedule or anything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06EB-DC91-B64D-B6AD-3D8AEEFFC60A}"/>
              </a:ext>
            </a:extLst>
          </p:cNvPr>
          <p:cNvSpPr txBox="1"/>
          <p:nvPr/>
        </p:nvSpPr>
        <p:spPr>
          <a:xfrm>
            <a:off x="8753010" y="3317198"/>
            <a:ext cx="320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expects patient,</a:t>
            </a:r>
          </a:p>
          <a:p>
            <a:r>
              <a:rPr lang="en-US" dirty="0"/>
              <a:t>Patient arrives!</a:t>
            </a:r>
          </a:p>
          <a:p>
            <a:endParaRPr lang="en-US" dirty="0"/>
          </a:p>
          <a:p>
            <a:r>
              <a:rPr lang="en-US" dirty="0"/>
              <a:t>This is normal and good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BA8C5-CAA2-C84B-B719-09116B1287B1}"/>
              </a:ext>
            </a:extLst>
          </p:cNvPr>
          <p:cNvSpPr txBox="1"/>
          <p:nvPr/>
        </p:nvSpPr>
        <p:spPr>
          <a:xfrm>
            <a:off x="4505093" y="20295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0FBD-E402-004A-86D5-DAE5D57A5940}"/>
              </a:ext>
            </a:extLst>
          </p:cNvPr>
          <p:cNvSpPr txBox="1"/>
          <p:nvPr/>
        </p:nvSpPr>
        <p:spPr>
          <a:xfrm>
            <a:off x="4458306" y="4306486"/>
            <a:ext cx="6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68D78-7AC1-C843-9CCA-88983845C004}"/>
              </a:ext>
            </a:extLst>
          </p:cNvPr>
          <p:cNvSpPr txBox="1"/>
          <p:nvPr/>
        </p:nvSpPr>
        <p:spPr>
          <a:xfrm>
            <a:off x="6941311" y="20295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88DB-F42C-3A47-9FCD-3A4EC541445F}"/>
              </a:ext>
            </a:extLst>
          </p:cNvPr>
          <p:cNvSpPr txBox="1"/>
          <p:nvPr/>
        </p:nvSpPr>
        <p:spPr>
          <a:xfrm>
            <a:off x="6941311" y="43064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32568823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301</TotalTime>
  <Words>254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Predicting if someone will show up for their scheduled Doctors Appointment</vt:lpstr>
      <vt:lpstr>PowerPoint Presentation</vt:lpstr>
      <vt:lpstr>ROC CURVES</vt:lpstr>
      <vt:lpstr>Best Model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someone will show up for their scheduled Doctors Appointment</dc:title>
  <dc:creator>Kaitlin Puryear</dc:creator>
  <cp:lastModifiedBy>Kaitlin Puryear</cp:lastModifiedBy>
  <cp:revision>14</cp:revision>
  <dcterms:created xsi:type="dcterms:W3CDTF">2018-02-16T19:56:47Z</dcterms:created>
  <dcterms:modified xsi:type="dcterms:W3CDTF">2018-02-17T22:03:31Z</dcterms:modified>
</cp:coreProperties>
</file>