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511"/>
  </p:normalViewPr>
  <p:slideViewPr>
    <p:cSldViewPr snapToGrid="0" snapToObjects="1">
      <p:cViewPr varScale="1">
        <p:scale>
          <a:sx n="90" d="100"/>
          <a:sy n="90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Statsmodels</a:t>
            </a:r>
            <a:endParaRPr lang="en-US" dirty="0" smtClean="0"/>
          </a:p>
          <a:p>
            <a:r>
              <a:rPr lang="en-US" dirty="0" smtClean="0"/>
              <a:t>Orange = actual</a:t>
            </a:r>
          </a:p>
          <a:p>
            <a:r>
              <a:rPr lang="en-US" dirty="0" smtClean="0"/>
              <a:t>Blue =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shows way more </a:t>
            </a:r>
            <a:r>
              <a:rPr lang="en-US" dirty="0" err="1" smtClean="0"/>
              <a:t>heteroskedacitity</a:t>
            </a:r>
            <a:r>
              <a:rPr lang="en-US" dirty="0" smtClean="0"/>
              <a:t>.</a:t>
            </a:r>
            <a:r>
              <a:rPr lang="en-US" baseline="0" dirty="0" smtClean="0"/>
              <a:t> (they are not normally distributed at all)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Statsmodels</a:t>
            </a:r>
            <a:r>
              <a:rPr lang="en-US" baseline="0" dirty="0" smtClean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24070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+mj-lt"/>
                  </a:rPr>
                  <a:t>: 1.0 e9 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: 0.952 </a:t>
                </a:r>
              </a:p>
              <a:p>
                <a:r>
                  <a:rPr lang="en-US" dirty="0" smtClean="0">
                    <a:latin typeface="+mj-lt"/>
                  </a:rPr>
                  <a:t>MSE: 1.219 e14</a:t>
                </a:r>
              </a:p>
              <a:p>
                <a:r>
                  <a:rPr lang="en-US" dirty="0" smtClean="0">
                    <a:latin typeface="+mj-lt"/>
                  </a:rPr>
                  <a:t>RMSE: </a:t>
                </a:r>
                <a:r>
                  <a:rPr lang="hr-HR" dirty="0" smtClean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4070" y="3040807"/>
                <a:ext cx="6248398" cy="5655156"/>
              </a:xfrm>
              <a:blipFill rotWithShape="0">
                <a:blip r:embed="rId2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+mj-lt"/>
              </a:rPr>
              <a:t>Elastic Net CV</a:t>
            </a:r>
          </a:p>
          <a:p>
            <a:r>
              <a:rPr lang="en-US" sz="2000" b="1" i="1" dirty="0" smtClean="0">
                <a:latin typeface="+mj-lt"/>
              </a:rPr>
              <a:t>Our optimized Cost Function generates these values:</a:t>
            </a:r>
            <a:endParaRPr lang="en-US" sz="20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coefficients do not vary much.</a:t>
                </a:r>
              </a:p>
              <a:p>
                <a:pPr algn="r"/>
                <a:endParaRPr lang="en-US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16" y="4157810"/>
            <a:ext cx="3455258" cy="24593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This model is relatively accurate until you get to super groups like the Beatles.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Individual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 smtClean="0"/>
              <a:t>Can we predict how many albums an artist will sell globally?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Yes.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 smtClean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1335104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163731" y="1504036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56499" y="3174743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1386</TotalTime>
  <Words>358</Words>
  <Application>Microsoft Macintosh PowerPoint</Application>
  <PresentationFormat>Widescreen</PresentationFormat>
  <Paragraphs>118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Century Schoolbook</vt:lpstr>
      <vt:lpstr>Corbel</vt:lpstr>
      <vt:lpstr>Arial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49</cp:revision>
  <dcterms:created xsi:type="dcterms:W3CDTF">2018-01-31T21:48:38Z</dcterms:created>
  <dcterms:modified xsi:type="dcterms:W3CDTF">2018-02-02T01:49:47Z</dcterms:modified>
</cp:coreProperties>
</file>