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2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5738"/>
            <a:ext cx="2236018" cy="65008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64618" y="185738"/>
            <a:ext cx="9754465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Predicting Success of Musicians:</a:t>
            </a:r>
          </a:p>
          <a:p>
            <a:pPr algn="r"/>
            <a:r>
              <a:rPr lang="en-US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Many Albums</a:t>
            </a:r>
          </a:p>
          <a:p>
            <a:pPr algn="r"/>
            <a:r>
              <a:rPr lang="en-US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Will An Artist Sell </a:t>
            </a:r>
          </a:p>
          <a:p>
            <a:pPr algn="r"/>
            <a:r>
              <a:rPr lang="en-US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Globally?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" t="50398" r="28950"/>
          <a:stretch/>
        </p:blipFill>
        <p:spPr>
          <a:xfrm>
            <a:off x="2701811" y="2780770"/>
            <a:ext cx="3467595" cy="318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4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13" y="3009509"/>
            <a:ext cx="4948524" cy="35417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39" y="375298"/>
            <a:ext cx="6246586" cy="61759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49" t="4491" r="5597" b="59505"/>
          <a:stretch/>
        </p:blipFill>
        <p:spPr>
          <a:xfrm>
            <a:off x="313499" y="375298"/>
            <a:ext cx="2145525" cy="236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02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</TotalTime>
  <Words>14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Trebuchet MS</vt:lpstr>
      <vt:lpstr>Tw Cen MT</vt:lpstr>
      <vt:lpstr>Arial</vt:lpstr>
      <vt:lpstr>Circuit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Kaitlin Puryear</dc:creator>
  <cp:lastModifiedBy>Kaitlin Puryear</cp:lastModifiedBy>
  <cp:revision>2</cp:revision>
  <dcterms:created xsi:type="dcterms:W3CDTF">2018-01-31T21:26:53Z</dcterms:created>
  <dcterms:modified xsi:type="dcterms:W3CDTF">2018-01-31T21:42:47Z</dcterms:modified>
</cp:coreProperties>
</file>