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59" r:id="rId9"/>
    <p:sldId id="261" r:id="rId10"/>
    <p:sldId id="262" r:id="rId11"/>
    <p:sldId id="263" r:id="rId12"/>
    <p:sldId id="273" r:id="rId13"/>
    <p:sldId id="270" r:id="rId14"/>
    <p:sldId id="269" r:id="rId15"/>
    <p:sldId id="272" r:id="rId16"/>
    <p:sldId id="268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Optimizing the Linear 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6587" y="597717"/>
            <a:ext cx="6962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R2 Values are identical.</a:t>
            </a:r>
          </a:p>
          <a:p>
            <a:pPr algn="r"/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coefficients do not vary much.</a:t>
            </a:r>
          </a:p>
          <a:p>
            <a:pPr algn="r"/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We will make an approximation that both models are the same.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66165"/>
            <a:ext cx="4876800" cy="346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515"/>
            <a:ext cx="5270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3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065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Concatenate 5 tables, clean off headers, and re-index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Set a Regex to get rid of the reference links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a function to switch “Period Active” to “Years Active”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Unpack “Total Certified Units” column: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some Regex formulas and functions to create a “Total Certified Units” dictionary per band.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" y="3191163"/>
            <a:ext cx="11751722" cy="1404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892188"/>
            <a:ext cx="56051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Drop </a:t>
            </a:r>
            <a:r>
              <a:rPr lang="en-US" sz="2000" dirty="0" err="1" smtClean="0">
                <a:latin typeface="+mj-lt"/>
              </a:rPr>
              <a:t>NaNs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761" y="3249089"/>
            <a:ext cx="399019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Co-linear with “Start”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00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0108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0983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3930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983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3930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1336</TotalTime>
  <Words>293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Corbel</vt:lpstr>
      <vt:lpstr>Headlines</vt:lpstr>
      <vt:lpstr>Predicting Success of Musicians:   Total Album  sales</vt:lpstr>
      <vt:lpstr>Where did the data come from?   Scraping Wikipedia</vt:lpstr>
      <vt:lpstr>Where did the data come from?   Scraping Wikipedia</vt:lpstr>
      <vt:lpstr>Formatting the Data</vt:lpstr>
      <vt:lpstr>Formatting the Data</vt:lpstr>
      <vt:lpstr>Formatting the Data</vt:lpstr>
      <vt:lpstr>Formatting the Data</vt:lpstr>
      <vt:lpstr>Finding Correlations</vt:lpstr>
      <vt:lpstr>Fitting a Linear Regression</vt:lpstr>
      <vt:lpstr>Optimizing the Linear Regression</vt:lpstr>
      <vt:lpstr>Results</vt:lpstr>
      <vt:lpstr>Results</vt:lpstr>
      <vt:lpstr>statsmodels vs. sklearn</vt:lpstr>
      <vt:lpstr>Train Test  Split</vt:lpstr>
      <vt:lpstr>        Sklearn  Statsmodels</vt:lpstr>
      <vt:lpstr>Residuals</vt:lpstr>
      <vt:lpstr>Overall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35</cp:revision>
  <dcterms:created xsi:type="dcterms:W3CDTF">2018-01-31T21:48:38Z</dcterms:created>
  <dcterms:modified xsi:type="dcterms:W3CDTF">2018-02-02T04:29:37Z</dcterms:modified>
</cp:coreProperties>
</file>